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4"/>
  </p:notesMasterIdLst>
  <p:sldIdLst>
    <p:sldId id="9437" r:id="rId3"/>
    <p:sldId id="277" r:id="rId4"/>
    <p:sldId id="9474" r:id="rId5"/>
    <p:sldId id="9497" r:id="rId6"/>
    <p:sldId id="283" r:id="rId7"/>
    <p:sldId id="304" r:id="rId8"/>
    <p:sldId id="275" r:id="rId9"/>
    <p:sldId id="9512" r:id="rId10"/>
    <p:sldId id="9509" r:id="rId11"/>
    <p:sldId id="9513"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8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2024/2/23</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2024/2/23</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2024/2/23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3"/>
          <a:stretch>
            <a:fillRect/>
          </a:stretch>
        </p:blipFill>
        <p:spPr>
          <a:xfrm>
            <a:off x="1563224" y="837400"/>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4"/>
          <a:stretch>
            <a:fillRect/>
          </a:stretch>
        </p:blipFill>
        <p:spPr>
          <a:xfrm>
            <a:off x="2681957" y="837400"/>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Times New Roman" panose="02020603050405020304" pitchFamily="18" charset="0"/>
                  <a:cs typeface="Times New Roman" panose="02020603050405020304" pitchFamily="18" charset="0"/>
                </a:rPr>
                <a:t>Từ</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ngữ</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có</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tiếng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chứa</a:t>
              </a:r>
              <a:r>
                <a:rPr lang="en-US" sz="4000" b="1" dirty="0">
                  <a:solidFill>
                    <a:srgbClr val="00B050"/>
                  </a:solidFill>
                  <a:latin typeface="Times New Roman" panose="02020603050405020304" pitchFamily="18" charset="0"/>
                  <a:cs typeface="Times New Roman" panose="02020603050405020304" pitchFamily="18" charset="0"/>
                </a:rPr>
                <a:t> in: </a:t>
              </a:r>
              <a:r>
                <a:rPr lang="en-US" sz="4000" b="1" dirty="0" err="1">
                  <a:solidFill>
                    <a:schemeClr val="tx1"/>
                  </a:solidFill>
                  <a:latin typeface="Times New Roman" panose="02020603050405020304" pitchFamily="18" charset="0"/>
                  <a:cs typeface="Times New Roman" panose="02020603050405020304" pitchFamily="18" charset="0"/>
                </a:rPr>
                <a:t>xin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lỗi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viên</a:t>
              </a:r>
              <a:r>
                <a:rPr lang="en-US" sz="4000" b="1" dirty="0">
                  <a:solidFill>
                    <a:schemeClr val="tx1"/>
                  </a:solidFill>
                  <a:latin typeface="Times New Roman" panose="02020603050405020304" pitchFamily="18" charset="0"/>
                  <a:cs typeface="Times New Roman" panose="02020603050405020304" pitchFamily="18" charset="0"/>
                </a:rPr>
                <a:t> pin, </a:t>
              </a:r>
              <a:r>
                <a:rPr lang="en-US" sz="4000" b="1" dirty="0" err="1">
                  <a:solidFill>
                    <a:schemeClr val="tx1"/>
                  </a:solidFill>
                  <a:latin typeface="Times New Roman" panose="02020603050405020304" pitchFamily="18" charset="0"/>
                  <a:cs typeface="Times New Roman" panose="02020603050405020304" pitchFamily="18" charset="0"/>
                </a:rPr>
                <a:t>trái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chín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mìn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tín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kín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đáo</a:t>
              </a:r>
              <a:r>
                <a:rPr lang="en-US" sz="4000" b="1" dirty="0">
                  <a:solidFill>
                    <a:schemeClr val="tx1"/>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2"/>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Times New Roman" panose="02020603050405020304" pitchFamily="18" charset="0"/>
                  <a:cs typeface="Times New Roman" panose="02020603050405020304" pitchFamily="18" charset="0"/>
                </a:rPr>
                <a:t>Từ</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B050"/>
                  </a:solidFill>
                  <a:effectLst/>
                  <a:latin typeface="Times New Roman" panose="02020603050405020304" pitchFamily="18" charset="0"/>
                  <a:cs typeface="Times New Roman" panose="02020603050405020304" pitchFamily="18" charset="0"/>
                </a:rPr>
                <a:t>ngữ</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B050"/>
                  </a:solidFill>
                  <a:effectLst/>
                  <a:latin typeface="Times New Roman" panose="02020603050405020304" pitchFamily="18" charset="0"/>
                  <a:cs typeface="Times New Roman" panose="02020603050405020304" pitchFamily="18" charset="0"/>
                </a:rPr>
                <a:t>có</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B050"/>
                  </a:solidFill>
                  <a:effectLst/>
                  <a:latin typeface="Times New Roman" panose="02020603050405020304" pitchFamily="18" charset="0"/>
                  <a:cs typeface="Times New Roman" panose="02020603050405020304" pitchFamily="18" charset="0"/>
                </a:rPr>
                <a:t>tiếng</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B050"/>
                  </a:solidFill>
                  <a:effectLst/>
                  <a:latin typeface="Times New Roman" panose="02020603050405020304" pitchFamily="18" charset="0"/>
                  <a:cs typeface="Times New Roman" panose="02020603050405020304" pitchFamily="18" charset="0"/>
                </a:rPr>
                <a:t>chứa</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B050"/>
                  </a:solidFill>
                  <a:effectLst/>
                  <a:latin typeface="Times New Roman" panose="02020603050405020304" pitchFamily="18" charset="0"/>
                  <a:cs typeface="Times New Roman" panose="02020603050405020304" pitchFamily="18" charset="0"/>
                </a:rPr>
                <a:t>inh</a:t>
              </a:r>
              <a:r>
                <a:rPr lang="en-US" sz="3600" b="1" i="0" dirty="0">
                  <a:solidFill>
                    <a:srgbClr val="00B05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xinh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đẹp</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vinh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quang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rùng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mình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thỉnh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thoảng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tỉnh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thành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thính</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giác</a:t>
              </a:r>
              <a:r>
                <a:rPr lang="en-US" sz="3600" b="1" i="0" dirty="0">
                  <a:solidFill>
                    <a:srgbClr val="000000"/>
                  </a:solidFill>
                  <a:effectLst/>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2"/>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937559" y="736234"/>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 có ai lắng nghe</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 mưa trong rừng cọ</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 tiếng thác dội về</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 ào ào trận gió.</a:t>
            </a:r>
          </a:p>
        </p:txBody>
      </p:sp>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2"/>
          <a:stretch>
            <a:fillRect/>
          </a:stretch>
        </p:blipFill>
        <p:spPr>
          <a:xfrm>
            <a:off x="3203568" y="-533442"/>
            <a:ext cx="6614733" cy="2231329"/>
          </a:xfrm>
          <a:prstGeom prst="rect">
            <a:avLst/>
          </a:prstGeom>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979693" y="2955487"/>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 ai lên rừng cọ</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 một buổi trưa hè</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Gối đầu lên thảm cỏ</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267860" y="736234"/>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 ai biết gió ấm</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Thổi đến tự khi nào</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 khi rừng cọ nở</a:t>
            </a:r>
          </a:p>
          <a:p>
            <a:pPr marL="0" lvl="0" indent="0" algn="just">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hought Bubble: Cloud 11">
            <a:extLst>
              <a:ext uri="{FF2B5EF4-FFF2-40B4-BE49-F238E27FC236}">
                <a16:creationId xmlns:a16="http://schemas.microsoft.com/office/drawing/2014/main" id="{BF03DD84-0FFE-39F5-0703-00D29A66B0C9}"/>
              </a:ext>
            </a:extLst>
          </p:cNvPr>
          <p:cNvSpPr/>
          <p:nvPr/>
        </p:nvSpPr>
        <p:spPr>
          <a:xfrm>
            <a:off x="3109053" y="21316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cs typeface="Times New Roman" panose="02020603050405020304" pitchFamily="18" charset="0"/>
              </a:rPr>
              <a:t>rừng</a:t>
            </a:r>
            <a:r>
              <a:rPr kumimoji="0" lang="en-US" sz="60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cs typeface="Times New Roman" panose="02020603050405020304" pitchFamily="18" charset="0"/>
              </a:rPr>
              <a:t>cọ</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4"/>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id="{838145FA-A4F5-4AAD-760C-B66E9FCC6B8D}"/>
              </a:ext>
            </a:extLst>
          </p:cNvPr>
          <p:cNvSpPr/>
          <p:nvPr/>
        </p:nvSpPr>
        <p:spPr>
          <a:xfrm>
            <a:off x="4075839" y="204929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Times New Roman" panose="02020603050405020304" pitchFamily="18" charset="0"/>
                <a:cs typeface="Times New Roman" panose="02020603050405020304" pitchFamily="18" charset="0"/>
              </a:rPr>
              <a:t>rừng</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3"/>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2"/>
          <a:stretch>
            <a:fillRect/>
          </a:stretch>
        </p:blipFill>
        <p:spPr>
          <a:xfrm>
            <a:off x="1093392" y="1961624"/>
            <a:ext cx="10223878" cy="2219136"/>
          </a:xfrm>
          <a:prstGeom prst="rect">
            <a:avLst/>
          </a:prstGeom>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229593" y="23906"/>
            <a:ext cx="11687423" cy="1011105"/>
          </a:xfrm>
          <a:custGeom>
            <a:avLst/>
            <a:gdLst>
              <a:gd name="connsiteX0" fmla="*/ 0 w 5384620"/>
              <a:gd name="connsiteY0" fmla="*/ 0 h 1011105"/>
              <a:gd name="connsiteX1" fmla="*/ 780770 w 5384620"/>
              <a:gd name="connsiteY1" fmla="*/ 0 h 1011105"/>
              <a:gd name="connsiteX2" fmla="*/ 1453847 w 5384620"/>
              <a:gd name="connsiteY2" fmla="*/ 0 h 1011105"/>
              <a:gd name="connsiteX3" fmla="*/ 1965386 w 5384620"/>
              <a:gd name="connsiteY3" fmla="*/ 0 h 1011105"/>
              <a:gd name="connsiteX4" fmla="*/ 2638464 w 5384620"/>
              <a:gd name="connsiteY4" fmla="*/ 0 h 1011105"/>
              <a:gd name="connsiteX5" fmla="*/ 3150003 w 5384620"/>
              <a:gd name="connsiteY5" fmla="*/ 0 h 1011105"/>
              <a:gd name="connsiteX6" fmla="*/ 3715388 w 5384620"/>
              <a:gd name="connsiteY6" fmla="*/ 0 h 1011105"/>
              <a:gd name="connsiteX7" fmla="*/ 4496158 w 5384620"/>
              <a:gd name="connsiteY7" fmla="*/ 0 h 1011105"/>
              <a:gd name="connsiteX8" fmla="*/ 5384620 w 5384620"/>
              <a:gd name="connsiteY8" fmla="*/ 0 h 1011105"/>
              <a:gd name="connsiteX9" fmla="*/ 5384620 w 5384620"/>
              <a:gd name="connsiteY9" fmla="*/ 515664 h 1011105"/>
              <a:gd name="connsiteX10" fmla="*/ 5384620 w 5384620"/>
              <a:gd name="connsiteY10" fmla="*/ 1011105 h 1011105"/>
              <a:gd name="connsiteX11" fmla="*/ 4657696 w 5384620"/>
              <a:gd name="connsiteY11" fmla="*/ 1011105 h 1011105"/>
              <a:gd name="connsiteX12" fmla="*/ 4038465 w 5384620"/>
              <a:gd name="connsiteY12" fmla="*/ 1011105 h 1011105"/>
              <a:gd name="connsiteX13" fmla="*/ 3257695 w 5384620"/>
              <a:gd name="connsiteY13" fmla="*/ 1011105 h 1011105"/>
              <a:gd name="connsiteX14" fmla="*/ 2476925 w 5384620"/>
              <a:gd name="connsiteY14" fmla="*/ 1011105 h 1011105"/>
              <a:gd name="connsiteX15" fmla="*/ 1965386 w 5384620"/>
              <a:gd name="connsiteY15" fmla="*/ 1011105 h 1011105"/>
              <a:gd name="connsiteX16" fmla="*/ 1453847 w 5384620"/>
              <a:gd name="connsiteY16" fmla="*/ 1011105 h 1011105"/>
              <a:gd name="connsiteX17" fmla="*/ 834616 w 5384620"/>
              <a:gd name="connsiteY17" fmla="*/ 1011105 h 1011105"/>
              <a:gd name="connsiteX18" fmla="*/ 0 w 5384620"/>
              <a:gd name="connsiteY18" fmla="*/ 1011105 h 1011105"/>
              <a:gd name="connsiteX19" fmla="*/ 0 w 5384620"/>
              <a:gd name="connsiteY19" fmla="*/ 485330 h 1011105"/>
              <a:gd name="connsiteX20" fmla="*/ 0 w 5384620"/>
              <a:gd name="connsiteY2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4620" h="1011105" fill="none" extrusionOk="0">
                <a:moveTo>
                  <a:pt x="0" y="0"/>
                </a:moveTo>
                <a:cubicBezTo>
                  <a:pt x="192858" y="-17467"/>
                  <a:pt x="446474" y="-13012"/>
                  <a:pt x="780770" y="0"/>
                </a:cubicBezTo>
                <a:cubicBezTo>
                  <a:pt x="1115066" y="13012"/>
                  <a:pt x="1218244" y="-21454"/>
                  <a:pt x="1453847" y="0"/>
                </a:cubicBezTo>
                <a:cubicBezTo>
                  <a:pt x="1689450" y="21454"/>
                  <a:pt x="1787084" y="636"/>
                  <a:pt x="1965386" y="0"/>
                </a:cubicBezTo>
                <a:cubicBezTo>
                  <a:pt x="2143688" y="-636"/>
                  <a:pt x="2349960" y="-10604"/>
                  <a:pt x="2638464" y="0"/>
                </a:cubicBezTo>
                <a:cubicBezTo>
                  <a:pt x="2926968" y="10604"/>
                  <a:pt x="2971657" y="2283"/>
                  <a:pt x="3150003" y="0"/>
                </a:cubicBezTo>
                <a:cubicBezTo>
                  <a:pt x="3328349" y="-2283"/>
                  <a:pt x="3562901" y="400"/>
                  <a:pt x="3715388" y="0"/>
                </a:cubicBezTo>
                <a:cubicBezTo>
                  <a:pt x="3867875" y="-400"/>
                  <a:pt x="4184537" y="-25117"/>
                  <a:pt x="4496158" y="0"/>
                </a:cubicBezTo>
                <a:cubicBezTo>
                  <a:pt x="4807779" y="25117"/>
                  <a:pt x="5052088" y="-37148"/>
                  <a:pt x="5384620" y="0"/>
                </a:cubicBezTo>
                <a:cubicBezTo>
                  <a:pt x="5410025" y="205137"/>
                  <a:pt x="5399785" y="328559"/>
                  <a:pt x="5384620" y="515664"/>
                </a:cubicBezTo>
                <a:cubicBezTo>
                  <a:pt x="5369455" y="702769"/>
                  <a:pt x="5377055" y="774315"/>
                  <a:pt x="5384620" y="1011105"/>
                </a:cubicBezTo>
                <a:cubicBezTo>
                  <a:pt x="5126152" y="977993"/>
                  <a:pt x="5007514" y="1009951"/>
                  <a:pt x="4657696" y="1011105"/>
                </a:cubicBezTo>
                <a:cubicBezTo>
                  <a:pt x="4307878" y="1012259"/>
                  <a:pt x="4252182" y="1003114"/>
                  <a:pt x="4038465" y="1011105"/>
                </a:cubicBezTo>
                <a:cubicBezTo>
                  <a:pt x="3824748" y="1019096"/>
                  <a:pt x="3507450" y="980547"/>
                  <a:pt x="3257695" y="1011105"/>
                </a:cubicBezTo>
                <a:cubicBezTo>
                  <a:pt x="3007940" y="1041664"/>
                  <a:pt x="2744115" y="1030580"/>
                  <a:pt x="2476925" y="1011105"/>
                </a:cubicBezTo>
                <a:cubicBezTo>
                  <a:pt x="2209735" y="991631"/>
                  <a:pt x="2214667" y="1029052"/>
                  <a:pt x="1965386" y="1011105"/>
                </a:cubicBezTo>
                <a:cubicBezTo>
                  <a:pt x="1716105" y="993158"/>
                  <a:pt x="1601978" y="1013613"/>
                  <a:pt x="1453847" y="1011105"/>
                </a:cubicBezTo>
                <a:cubicBezTo>
                  <a:pt x="1305716" y="1008597"/>
                  <a:pt x="1093189" y="1014137"/>
                  <a:pt x="834616" y="1011105"/>
                </a:cubicBezTo>
                <a:cubicBezTo>
                  <a:pt x="576043" y="1008073"/>
                  <a:pt x="245933" y="1008464"/>
                  <a:pt x="0" y="1011105"/>
                </a:cubicBezTo>
                <a:cubicBezTo>
                  <a:pt x="8002" y="805001"/>
                  <a:pt x="-7588" y="721753"/>
                  <a:pt x="0" y="485330"/>
                </a:cubicBezTo>
                <a:cubicBezTo>
                  <a:pt x="7588" y="248908"/>
                  <a:pt x="9345" y="107972"/>
                  <a:pt x="0" y="0"/>
                </a:cubicBezTo>
                <a:close/>
              </a:path>
              <a:path w="5384620" h="1011105" stroke="0" extrusionOk="0">
                <a:moveTo>
                  <a:pt x="0" y="0"/>
                </a:moveTo>
                <a:cubicBezTo>
                  <a:pt x="230918" y="-34608"/>
                  <a:pt x="457686" y="29139"/>
                  <a:pt x="780770" y="0"/>
                </a:cubicBezTo>
                <a:cubicBezTo>
                  <a:pt x="1103854" y="-29139"/>
                  <a:pt x="1095203" y="-10737"/>
                  <a:pt x="1400001" y="0"/>
                </a:cubicBezTo>
                <a:cubicBezTo>
                  <a:pt x="1704799" y="10737"/>
                  <a:pt x="2007176" y="-13995"/>
                  <a:pt x="2180771" y="0"/>
                </a:cubicBezTo>
                <a:cubicBezTo>
                  <a:pt x="2354366" y="13995"/>
                  <a:pt x="2617652" y="-13040"/>
                  <a:pt x="2746156" y="0"/>
                </a:cubicBezTo>
                <a:cubicBezTo>
                  <a:pt x="2874660" y="13040"/>
                  <a:pt x="3086608" y="13825"/>
                  <a:pt x="3311541" y="0"/>
                </a:cubicBezTo>
                <a:cubicBezTo>
                  <a:pt x="3536474" y="-13825"/>
                  <a:pt x="3672840" y="-23433"/>
                  <a:pt x="3984619" y="0"/>
                </a:cubicBezTo>
                <a:cubicBezTo>
                  <a:pt x="4296398" y="23433"/>
                  <a:pt x="4313771" y="23016"/>
                  <a:pt x="4496158" y="0"/>
                </a:cubicBezTo>
                <a:cubicBezTo>
                  <a:pt x="4678545" y="-23016"/>
                  <a:pt x="5121757" y="-31181"/>
                  <a:pt x="5384620" y="0"/>
                </a:cubicBezTo>
                <a:cubicBezTo>
                  <a:pt x="5365819" y="247370"/>
                  <a:pt x="5369515" y="264404"/>
                  <a:pt x="5384620" y="505553"/>
                </a:cubicBezTo>
                <a:cubicBezTo>
                  <a:pt x="5399725" y="746702"/>
                  <a:pt x="5372379" y="848331"/>
                  <a:pt x="5384620" y="1011105"/>
                </a:cubicBezTo>
                <a:cubicBezTo>
                  <a:pt x="5154904" y="985084"/>
                  <a:pt x="4988637" y="999940"/>
                  <a:pt x="4819235" y="1011105"/>
                </a:cubicBezTo>
                <a:cubicBezTo>
                  <a:pt x="4649834" y="1022270"/>
                  <a:pt x="4452630" y="1025608"/>
                  <a:pt x="4146157" y="1011105"/>
                </a:cubicBezTo>
                <a:cubicBezTo>
                  <a:pt x="3839684" y="996602"/>
                  <a:pt x="3550420" y="985018"/>
                  <a:pt x="3365388" y="1011105"/>
                </a:cubicBezTo>
                <a:cubicBezTo>
                  <a:pt x="3180356" y="1037192"/>
                  <a:pt x="2888868" y="1039640"/>
                  <a:pt x="2746156" y="1011105"/>
                </a:cubicBezTo>
                <a:cubicBezTo>
                  <a:pt x="2603444" y="982570"/>
                  <a:pt x="2358719" y="1029056"/>
                  <a:pt x="2126925" y="1011105"/>
                </a:cubicBezTo>
                <a:cubicBezTo>
                  <a:pt x="1895131" y="993154"/>
                  <a:pt x="1643205" y="997789"/>
                  <a:pt x="1346155" y="1011105"/>
                </a:cubicBezTo>
                <a:cubicBezTo>
                  <a:pt x="1049105" y="1024422"/>
                  <a:pt x="347313" y="1066336"/>
                  <a:pt x="0" y="1011105"/>
                </a:cubicBezTo>
                <a:cubicBezTo>
                  <a:pt x="-21569" y="849647"/>
                  <a:pt x="-14519" y="596950"/>
                  <a:pt x="0" y="485330"/>
                </a:cubicBezTo>
                <a:cubicBezTo>
                  <a:pt x="14519" y="373710"/>
                  <a:pt x="-5528" y="216711"/>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custGeom>
                    <a:avLst/>
                    <a:gdLst>
                      <a:gd name="connsiteX0" fmla="*/ 0 w 11687423"/>
                      <a:gd name="connsiteY0" fmla="*/ 0 h 1011105"/>
                      <a:gd name="connsiteX1" fmla="*/ 921244 w 11687423"/>
                      <a:gd name="connsiteY1" fmla="*/ 0 h 1011105"/>
                      <a:gd name="connsiteX2" fmla="*/ 1608739 w 11687423"/>
                      <a:gd name="connsiteY2" fmla="*/ 0 h 1011105"/>
                      <a:gd name="connsiteX3" fmla="*/ 1945612 w 11687423"/>
                      <a:gd name="connsiteY3" fmla="*/ 0 h 1011105"/>
                      <a:gd name="connsiteX4" fmla="*/ 2749982 w 11687423"/>
                      <a:gd name="connsiteY4" fmla="*/ 0 h 1011105"/>
                      <a:gd name="connsiteX5" fmla="*/ 3554352 w 11687423"/>
                      <a:gd name="connsiteY5" fmla="*/ 0 h 1011105"/>
                      <a:gd name="connsiteX6" fmla="*/ 3891224 w 11687423"/>
                      <a:gd name="connsiteY6" fmla="*/ 0 h 1011105"/>
                      <a:gd name="connsiteX7" fmla="*/ 4228097 w 11687423"/>
                      <a:gd name="connsiteY7" fmla="*/ 0 h 1011105"/>
                      <a:gd name="connsiteX8" fmla="*/ 4915593 w 11687423"/>
                      <a:gd name="connsiteY8" fmla="*/ 0 h 1011105"/>
                      <a:gd name="connsiteX9" fmla="*/ 5252465 w 11687423"/>
                      <a:gd name="connsiteY9" fmla="*/ 0 h 1011105"/>
                      <a:gd name="connsiteX10" fmla="*/ 6056835 w 11687423"/>
                      <a:gd name="connsiteY10" fmla="*/ 0 h 1011105"/>
                      <a:gd name="connsiteX11" fmla="*/ 6861205 w 11687423"/>
                      <a:gd name="connsiteY11" fmla="*/ 0 h 1011105"/>
                      <a:gd name="connsiteX12" fmla="*/ 7198078 w 11687423"/>
                      <a:gd name="connsiteY12" fmla="*/ 0 h 1011105"/>
                      <a:gd name="connsiteX13" fmla="*/ 7534950 w 11687423"/>
                      <a:gd name="connsiteY13" fmla="*/ 0 h 1011105"/>
                      <a:gd name="connsiteX14" fmla="*/ 7988697 w 11687423"/>
                      <a:gd name="connsiteY14" fmla="*/ 0 h 1011105"/>
                      <a:gd name="connsiteX15" fmla="*/ 8793067 w 11687423"/>
                      <a:gd name="connsiteY15" fmla="*/ 0 h 1011105"/>
                      <a:gd name="connsiteX16" fmla="*/ 9597437 w 11687423"/>
                      <a:gd name="connsiteY16" fmla="*/ 0 h 1011105"/>
                      <a:gd name="connsiteX17" fmla="*/ 10518681 w 11687423"/>
                      <a:gd name="connsiteY17" fmla="*/ 0 h 1011105"/>
                      <a:gd name="connsiteX18" fmla="*/ 11687423 w 11687423"/>
                      <a:gd name="connsiteY18" fmla="*/ 0 h 1011105"/>
                      <a:gd name="connsiteX19" fmla="*/ 11687423 w 11687423"/>
                      <a:gd name="connsiteY19" fmla="*/ 475219 h 1011105"/>
                      <a:gd name="connsiteX20" fmla="*/ 11687423 w 11687423"/>
                      <a:gd name="connsiteY20" fmla="*/ 1011105 h 1011105"/>
                      <a:gd name="connsiteX21" fmla="*/ 11350550 w 11687423"/>
                      <a:gd name="connsiteY21" fmla="*/ 1011105 h 1011105"/>
                      <a:gd name="connsiteX22" fmla="*/ 10779929 w 11687423"/>
                      <a:gd name="connsiteY22" fmla="*/ 1011105 h 1011105"/>
                      <a:gd name="connsiteX23" fmla="*/ 10092434 w 11687423"/>
                      <a:gd name="connsiteY23" fmla="*/ 1011105 h 1011105"/>
                      <a:gd name="connsiteX24" fmla="*/ 9171190 w 11687423"/>
                      <a:gd name="connsiteY24" fmla="*/ 1011105 h 1011105"/>
                      <a:gd name="connsiteX25" fmla="*/ 8249946 w 11687423"/>
                      <a:gd name="connsiteY25" fmla="*/ 1011105 h 1011105"/>
                      <a:gd name="connsiteX26" fmla="*/ 7679324 w 11687423"/>
                      <a:gd name="connsiteY26" fmla="*/ 1011105 h 1011105"/>
                      <a:gd name="connsiteX27" fmla="*/ 7108703 w 11687423"/>
                      <a:gd name="connsiteY27" fmla="*/ 1011105 h 1011105"/>
                      <a:gd name="connsiteX28" fmla="*/ 6771830 w 11687423"/>
                      <a:gd name="connsiteY28" fmla="*/ 1011105 h 1011105"/>
                      <a:gd name="connsiteX29" fmla="*/ 6084335 w 11687423"/>
                      <a:gd name="connsiteY29" fmla="*/ 1011105 h 1011105"/>
                      <a:gd name="connsiteX30" fmla="*/ 5630588 w 11687423"/>
                      <a:gd name="connsiteY30" fmla="*/ 1011105 h 1011105"/>
                      <a:gd name="connsiteX31" fmla="*/ 5059967 w 11687423"/>
                      <a:gd name="connsiteY31" fmla="*/ 1011105 h 1011105"/>
                      <a:gd name="connsiteX32" fmla="*/ 4372471 w 11687423"/>
                      <a:gd name="connsiteY32" fmla="*/ 1011105 h 1011105"/>
                      <a:gd name="connsiteX33" fmla="*/ 3568101 w 11687423"/>
                      <a:gd name="connsiteY33" fmla="*/ 1011105 h 1011105"/>
                      <a:gd name="connsiteX34" fmla="*/ 2763732 w 11687423"/>
                      <a:gd name="connsiteY34" fmla="*/ 1011105 h 1011105"/>
                      <a:gd name="connsiteX35" fmla="*/ 1842488 w 11687423"/>
                      <a:gd name="connsiteY35" fmla="*/ 1011105 h 1011105"/>
                      <a:gd name="connsiteX36" fmla="*/ 1271867 w 11687423"/>
                      <a:gd name="connsiteY36" fmla="*/ 1011105 h 1011105"/>
                      <a:gd name="connsiteX37" fmla="*/ 701245 w 11687423"/>
                      <a:gd name="connsiteY37" fmla="*/ 1011105 h 1011105"/>
                      <a:gd name="connsiteX38" fmla="*/ 0 w 11687423"/>
                      <a:gd name="connsiteY38" fmla="*/ 1011105 h 1011105"/>
                      <a:gd name="connsiteX39" fmla="*/ 0 w 11687423"/>
                      <a:gd name="connsiteY39" fmla="*/ 495441 h 1011105"/>
                      <a:gd name="connsiteX40" fmla="*/ 0 w 11687423"/>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87423" h="1011105" fill="none" extrusionOk="0">
                        <a:moveTo>
                          <a:pt x="0" y="0"/>
                        </a:moveTo>
                        <a:cubicBezTo>
                          <a:pt x="231240" y="-39142"/>
                          <a:pt x="694505" y="-36515"/>
                          <a:pt x="921244" y="0"/>
                        </a:cubicBezTo>
                        <a:cubicBezTo>
                          <a:pt x="1147983" y="36515"/>
                          <a:pt x="1379726" y="30330"/>
                          <a:pt x="1608739" y="0"/>
                        </a:cubicBezTo>
                        <a:cubicBezTo>
                          <a:pt x="1837752" y="-30330"/>
                          <a:pt x="1861621" y="-3692"/>
                          <a:pt x="1945612" y="0"/>
                        </a:cubicBezTo>
                        <a:cubicBezTo>
                          <a:pt x="2029603" y="3692"/>
                          <a:pt x="2526474" y="-22871"/>
                          <a:pt x="2749982" y="0"/>
                        </a:cubicBezTo>
                        <a:cubicBezTo>
                          <a:pt x="2973490" y="22871"/>
                          <a:pt x="3249670" y="-9554"/>
                          <a:pt x="3554352" y="0"/>
                        </a:cubicBezTo>
                        <a:cubicBezTo>
                          <a:pt x="3859034" y="9554"/>
                          <a:pt x="3816739" y="12191"/>
                          <a:pt x="3891224" y="0"/>
                        </a:cubicBezTo>
                        <a:cubicBezTo>
                          <a:pt x="3965709" y="-12191"/>
                          <a:pt x="4130589" y="5963"/>
                          <a:pt x="4228097" y="0"/>
                        </a:cubicBezTo>
                        <a:cubicBezTo>
                          <a:pt x="4325605" y="-5963"/>
                          <a:pt x="4625901" y="6580"/>
                          <a:pt x="4915593" y="0"/>
                        </a:cubicBezTo>
                        <a:cubicBezTo>
                          <a:pt x="5205285" y="-6580"/>
                          <a:pt x="5158940" y="8485"/>
                          <a:pt x="5252465" y="0"/>
                        </a:cubicBezTo>
                        <a:cubicBezTo>
                          <a:pt x="5345990" y="-8485"/>
                          <a:pt x="5727518" y="-5028"/>
                          <a:pt x="6056835" y="0"/>
                        </a:cubicBezTo>
                        <a:cubicBezTo>
                          <a:pt x="6386152" y="5028"/>
                          <a:pt x="6649752" y="-1040"/>
                          <a:pt x="6861205" y="0"/>
                        </a:cubicBezTo>
                        <a:cubicBezTo>
                          <a:pt x="7072658" y="1040"/>
                          <a:pt x="7103839" y="-12926"/>
                          <a:pt x="7198078" y="0"/>
                        </a:cubicBezTo>
                        <a:cubicBezTo>
                          <a:pt x="7292317" y="12926"/>
                          <a:pt x="7444250" y="10676"/>
                          <a:pt x="7534950" y="0"/>
                        </a:cubicBezTo>
                        <a:cubicBezTo>
                          <a:pt x="7625650" y="-10676"/>
                          <a:pt x="7765841" y="-16444"/>
                          <a:pt x="7988697" y="0"/>
                        </a:cubicBezTo>
                        <a:cubicBezTo>
                          <a:pt x="8211553" y="16444"/>
                          <a:pt x="8490807" y="31118"/>
                          <a:pt x="8793067" y="0"/>
                        </a:cubicBezTo>
                        <a:cubicBezTo>
                          <a:pt x="9095327" y="-31118"/>
                          <a:pt x="9225871" y="22908"/>
                          <a:pt x="9597437" y="0"/>
                        </a:cubicBezTo>
                        <a:cubicBezTo>
                          <a:pt x="9969003" y="-22908"/>
                          <a:pt x="10204613" y="-21202"/>
                          <a:pt x="10518681" y="0"/>
                        </a:cubicBezTo>
                        <a:cubicBezTo>
                          <a:pt x="10832749" y="21202"/>
                          <a:pt x="11229392" y="-22537"/>
                          <a:pt x="11687423" y="0"/>
                        </a:cubicBezTo>
                        <a:cubicBezTo>
                          <a:pt x="11670617" y="137283"/>
                          <a:pt x="11667992" y="323441"/>
                          <a:pt x="11687423" y="475219"/>
                        </a:cubicBezTo>
                        <a:cubicBezTo>
                          <a:pt x="11706854" y="626997"/>
                          <a:pt x="11706899" y="744703"/>
                          <a:pt x="11687423" y="1011105"/>
                        </a:cubicBezTo>
                        <a:cubicBezTo>
                          <a:pt x="11603951" y="999595"/>
                          <a:pt x="11513216" y="1025107"/>
                          <a:pt x="11350550" y="1011105"/>
                        </a:cubicBezTo>
                        <a:cubicBezTo>
                          <a:pt x="11187884" y="997103"/>
                          <a:pt x="10993983" y="1036790"/>
                          <a:pt x="10779929" y="1011105"/>
                        </a:cubicBezTo>
                        <a:cubicBezTo>
                          <a:pt x="10565875" y="985420"/>
                          <a:pt x="10234501" y="1010750"/>
                          <a:pt x="10092434" y="1011105"/>
                        </a:cubicBezTo>
                        <a:cubicBezTo>
                          <a:pt x="9950367" y="1011460"/>
                          <a:pt x="9614030" y="1056223"/>
                          <a:pt x="9171190" y="1011105"/>
                        </a:cubicBezTo>
                        <a:cubicBezTo>
                          <a:pt x="8728350" y="965987"/>
                          <a:pt x="8540575" y="982725"/>
                          <a:pt x="8249946" y="1011105"/>
                        </a:cubicBezTo>
                        <a:cubicBezTo>
                          <a:pt x="7959317" y="1039485"/>
                          <a:pt x="7848429" y="1019811"/>
                          <a:pt x="7679324" y="1011105"/>
                        </a:cubicBezTo>
                        <a:cubicBezTo>
                          <a:pt x="7510219" y="1002399"/>
                          <a:pt x="7346824" y="1030992"/>
                          <a:pt x="7108703" y="1011105"/>
                        </a:cubicBezTo>
                        <a:cubicBezTo>
                          <a:pt x="6870582" y="991218"/>
                          <a:pt x="6884369" y="1015335"/>
                          <a:pt x="6771830" y="1011105"/>
                        </a:cubicBezTo>
                        <a:cubicBezTo>
                          <a:pt x="6659291" y="1006875"/>
                          <a:pt x="6281112" y="1036755"/>
                          <a:pt x="6084335" y="1011105"/>
                        </a:cubicBezTo>
                        <a:cubicBezTo>
                          <a:pt x="5887559" y="985455"/>
                          <a:pt x="5723825" y="1012862"/>
                          <a:pt x="5630588" y="1011105"/>
                        </a:cubicBezTo>
                        <a:cubicBezTo>
                          <a:pt x="5537351" y="1009348"/>
                          <a:pt x="5265885" y="1019924"/>
                          <a:pt x="5059967" y="1011105"/>
                        </a:cubicBezTo>
                        <a:cubicBezTo>
                          <a:pt x="4854049" y="1002286"/>
                          <a:pt x="4611815" y="986553"/>
                          <a:pt x="4372471" y="1011105"/>
                        </a:cubicBezTo>
                        <a:cubicBezTo>
                          <a:pt x="4133127" y="1035657"/>
                          <a:pt x="3950700" y="971429"/>
                          <a:pt x="3568101" y="1011105"/>
                        </a:cubicBezTo>
                        <a:cubicBezTo>
                          <a:pt x="3185502" y="1050782"/>
                          <a:pt x="2999317" y="984928"/>
                          <a:pt x="2763732" y="1011105"/>
                        </a:cubicBezTo>
                        <a:cubicBezTo>
                          <a:pt x="2528147" y="1037282"/>
                          <a:pt x="2276069" y="986393"/>
                          <a:pt x="1842488" y="1011105"/>
                        </a:cubicBezTo>
                        <a:cubicBezTo>
                          <a:pt x="1408907" y="1035817"/>
                          <a:pt x="1409298" y="1018834"/>
                          <a:pt x="1271867" y="1011105"/>
                        </a:cubicBezTo>
                        <a:cubicBezTo>
                          <a:pt x="1134436" y="1003376"/>
                          <a:pt x="832043" y="1030519"/>
                          <a:pt x="701245" y="1011105"/>
                        </a:cubicBezTo>
                        <a:cubicBezTo>
                          <a:pt x="570447" y="991691"/>
                          <a:pt x="150436" y="1015424"/>
                          <a:pt x="0" y="1011105"/>
                        </a:cubicBezTo>
                        <a:cubicBezTo>
                          <a:pt x="15118" y="896978"/>
                          <a:pt x="1092" y="631695"/>
                          <a:pt x="0" y="495441"/>
                        </a:cubicBezTo>
                        <a:cubicBezTo>
                          <a:pt x="-1092" y="359187"/>
                          <a:pt x="24436" y="122014"/>
                          <a:pt x="0" y="0"/>
                        </a:cubicBezTo>
                        <a:close/>
                      </a:path>
                      <a:path w="11687423" h="1011105" stroke="0" extrusionOk="0">
                        <a:moveTo>
                          <a:pt x="0" y="0"/>
                        </a:moveTo>
                        <a:cubicBezTo>
                          <a:pt x="239872" y="11395"/>
                          <a:pt x="592079" y="24337"/>
                          <a:pt x="921244" y="0"/>
                        </a:cubicBezTo>
                        <a:cubicBezTo>
                          <a:pt x="1250409" y="-24337"/>
                          <a:pt x="1307910" y="-19087"/>
                          <a:pt x="1491865" y="0"/>
                        </a:cubicBezTo>
                        <a:cubicBezTo>
                          <a:pt x="1675820" y="19087"/>
                          <a:pt x="2009491" y="23515"/>
                          <a:pt x="2413109" y="0"/>
                        </a:cubicBezTo>
                        <a:cubicBezTo>
                          <a:pt x="2816727" y="-23515"/>
                          <a:pt x="2652767" y="-18631"/>
                          <a:pt x="2866856" y="0"/>
                        </a:cubicBezTo>
                        <a:cubicBezTo>
                          <a:pt x="3080945" y="18631"/>
                          <a:pt x="3180747" y="7272"/>
                          <a:pt x="3320603" y="0"/>
                        </a:cubicBezTo>
                        <a:cubicBezTo>
                          <a:pt x="3460459" y="-7272"/>
                          <a:pt x="3845713" y="-17829"/>
                          <a:pt x="4008099" y="0"/>
                        </a:cubicBezTo>
                        <a:cubicBezTo>
                          <a:pt x="4170485" y="17829"/>
                          <a:pt x="4246769" y="10498"/>
                          <a:pt x="4344971" y="0"/>
                        </a:cubicBezTo>
                        <a:cubicBezTo>
                          <a:pt x="4443173" y="-10498"/>
                          <a:pt x="4838054" y="14214"/>
                          <a:pt x="5032467" y="0"/>
                        </a:cubicBezTo>
                        <a:cubicBezTo>
                          <a:pt x="5226880" y="-14214"/>
                          <a:pt x="5454513" y="13161"/>
                          <a:pt x="5719962" y="0"/>
                        </a:cubicBezTo>
                        <a:cubicBezTo>
                          <a:pt x="5985411" y="-13161"/>
                          <a:pt x="6095721" y="-22493"/>
                          <a:pt x="6290584" y="0"/>
                        </a:cubicBezTo>
                        <a:cubicBezTo>
                          <a:pt x="6485447" y="22493"/>
                          <a:pt x="6658685" y="32636"/>
                          <a:pt x="6978079" y="0"/>
                        </a:cubicBezTo>
                        <a:cubicBezTo>
                          <a:pt x="7297474" y="-32636"/>
                          <a:pt x="7367791" y="-1321"/>
                          <a:pt x="7548700" y="0"/>
                        </a:cubicBezTo>
                        <a:cubicBezTo>
                          <a:pt x="7729609" y="1321"/>
                          <a:pt x="7904516" y="21261"/>
                          <a:pt x="8002447" y="0"/>
                        </a:cubicBezTo>
                        <a:cubicBezTo>
                          <a:pt x="8100378" y="-21261"/>
                          <a:pt x="8476815" y="16087"/>
                          <a:pt x="8806817" y="0"/>
                        </a:cubicBezTo>
                        <a:cubicBezTo>
                          <a:pt x="9136819" y="-16087"/>
                          <a:pt x="9240498" y="-7897"/>
                          <a:pt x="9611187" y="0"/>
                        </a:cubicBezTo>
                        <a:cubicBezTo>
                          <a:pt x="9981876" y="7897"/>
                          <a:pt x="9994866" y="-14368"/>
                          <a:pt x="10298682" y="0"/>
                        </a:cubicBezTo>
                        <a:cubicBezTo>
                          <a:pt x="10602499" y="14368"/>
                          <a:pt x="11195043" y="4040"/>
                          <a:pt x="11687423" y="0"/>
                        </a:cubicBezTo>
                        <a:cubicBezTo>
                          <a:pt x="11680265" y="143445"/>
                          <a:pt x="11677535" y="391409"/>
                          <a:pt x="11687423" y="515664"/>
                        </a:cubicBezTo>
                        <a:cubicBezTo>
                          <a:pt x="11697311" y="639919"/>
                          <a:pt x="11709116" y="771800"/>
                          <a:pt x="11687423" y="1011105"/>
                        </a:cubicBezTo>
                        <a:cubicBezTo>
                          <a:pt x="11448570" y="1033126"/>
                          <a:pt x="11243202" y="1000516"/>
                          <a:pt x="11116802" y="1011105"/>
                        </a:cubicBezTo>
                        <a:cubicBezTo>
                          <a:pt x="10990402" y="1021694"/>
                          <a:pt x="10749213" y="1012981"/>
                          <a:pt x="10546181" y="1011105"/>
                        </a:cubicBezTo>
                        <a:cubicBezTo>
                          <a:pt x="10343149" y="1009229"/>
                          <a:pt x="10198325" y="1003262"/>
                          <a:pt x="10092434" y="1011105"/>
                        </a:cubicBezTo>
                        <a:cubicBezTo>
                          <a:pt x="9986543" y="1018948"/>
                          <a:pt x="9785444" y="1037249"/>
                          <a:pt x="9521812" y="1011105"/>
                        </a:cubicBezTo>
                        <a:cubicBezTo>
                          <a:pt x="9258180" y="984961"/>
                          <a:pt x="9113128" y="1041313"/>
                          <a:pt x="8834317" y="1011105"/>
                        </a:cubicBezTo>
                        <a:cubicBezTo>
                          <a:pt x="8555506" y="980897"/>
                          <a:pt x="8236239" y="1009175"/>
                          <a:pt x="7913073" y="1011105"/>
                        </a:cubicBezTo>
                        <a:cubicBezTo>
                          <a:pt x="7589907" y="1013035"/>
                          <a:pt x="7508745" y="1020712"/>
                          <a:pt x="7342452" y="1011105"/>
                        </a:cubicBezTo>
                        <a:cubicBezTo>
                          <a:pt x="7176159" y="1001498"/>
                          <a:pt x="7085356" y="999608"/>
                          <a:pt x="6888705" y="1011105"/>
                        </a:cubicBezTo>
                        <a:cubicBezTo>
                          <a:pt x="6692054" y="1022602"/>
                          <a:pt x="6433848" y="1002805"/>
                          <a:pt x="6084335" y="1011105"/>
                        </a:cubicBezTo>
                        <a:cubicBezTo>
                          <a:pt x="5734822" y="1019406"/>
                          <a:pt x="5470148" y="1006926"/>
                          <a:pt x="5279965" y="1011105"/>
                        </a:cubicBezTo>
                        <a:cubicBezTo>
                          <a:pt x="5089782" y="1015285"/>
                          <a:pt x="4735274" y="1010597"/>
                          <a:pt x="4475596" y="1011105"/>
                        </a:cubicBezTo>
                        <a:cubicBezTo>
                          <a:pt x="4215918" y="1011613"/>
                          <a:pt x="3977263" y="1019904"/>
                          <a:pt x="3671226" y="1011105"/>
                        </a:cubicBezTo>
                        <a:cubicBezTo>
                          <a:pt x="3365189" y="1002307"/>
                          <a:pt x="3033798" y="1000096"/>
                          <a:pt x="2866856" y="1011105"/>
                        </a:cubicBezTo>
                        <a:cubicBezTo>
                          <a:pt x="2699914" y="1022115"/>
                          <a:pt x="2483304" y="990750"/>
                          <a:pt x="2296235" y="1011105"/>
                        </a:cubicBezTo>
                        <a:cubicBezTo>
                          <a:pt x="2109166" y="1031460"/>
                          <a:pt x="1786347" y="999392"/>
                          <a:pt x="1608739" y="1011105"/>
                        </a:cubicBezTo>
                        <a:cubicBezTo>
                          <a:pt x="1431131" y="1022818"/>
                          <a:pt x="1214383" y="1006843"/>
                          <a:pt x="1038118" y="1011105"/>
                        </a:cubicBezTo>
                        <a:cubicBezTo>
                          <a:pt x="861853" y="1015367"/>
                          <a:pt x="289851" y="1001654"/>
                          <a:pt x="0" y="1011105"/>
                        </a:cubicBezTo>
                        <a:cubicBezTo>
                          <a:pt x="20275" y="790132"/>
                          <a:pt x="-23754" y="747532"/>
                          <a:pt x="0" y="515664"/>
                        </a:cubicBezTo>
                        <a:cubicBezTo>
                          <a:pt x="23754" y="283796"/>
                          <a:pt x="581" y="25290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2964" y="276663"/>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470" y="195228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617" y="1934885"/>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520" y="1906430"/>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862" y="1835928"/>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921" y="2758942"/>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0983">
            <a:off x="3170358" y="4054254"/>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172" y="4061457"/>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6669" y="4050484"/>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472" y="4015409"/>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1284" y="207767"/>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r>
              <a:rPr lang="en-US" sz="4800" b="1" dirty="0">
                <a:solidFill>
                  <a:prstClr val="black"/>
                </a:solidFill>
                <a:latin typeface="Times New Roman" panose="02020603050405020304" pitchFamily="18" charset="0"/>
                <a:cs typeface="Times New Roman" panose="02020603050405020304" pitchFamily="18" charset="0"/>
              </a:rPr>
              <a:t>a.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 d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hoặc</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26828" y="425818"/>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Times New Roman" panose="02020603050405020304" pitchFamily="18" charset="0"/>
                <a:cs typeface="Times New Roman" panose="02020603050405020304" pitchFamily="18"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Times New Roman" panose="02020603050405020304" pitchFamily="18" charset="0"/>
              <a:cs typeface="Times New Roman" panose="02020603050405020304" pitchFamily="18" charset="0"/>
            </a:endParaRPr>
          </a:p>
          <a:p>
            <a:pPr algn="r"/>
            <a:r>
              <a:rPr lang="en-US" sz="3600" b="1" dirty="0">
                <a:solidFill>
                  <a:srgbClr val="002060"/>
                </a:solidFill>
                <a:latin typeface="Times New Roman" panose="02020603050405020304" pitchFamily="18" charset="0"/>
                <a:cs typeface="Times New Roman" panose="02020603050405020304" pitchFamily="18" charset="0"/>
              </a:rPr>
              <a:t>(Theo Mai </a:t>
            </a:r>
            <a:r>
              <a:rPr lang="en-US" sz="3600" b="1" dirty="0" err="1">
                <a:solidFill>
                  <a:srgbClr val="002060"/>
                </a:solidFill>
                <a:latin typeface="Times New Roman" panose="02020603050405020304" pitchFamily="18" charset="0"/>
                <a:cs typeface="Times New Roman" panose="02020603050405020304" pitchFamily="18" charset="0"/>
              </a:rPr>
              <a:t>Văn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Tạo</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4"/>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76693" y="170106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182842" y="2822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17630" y="39351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Times New Roman" panose="02020603050405020304" pitchFamily="18" charset="0"/>
                <a:cs typeface="Times New Roman" panose="02020603050405020304" pitchFamily="18" charset="0"/>
              </a:rPr>
              <a:t>Cây thược dược</a:t>
            </a:r>
          </a:p>
          <a:p>
            <a:pPr lvl="0" algn="just"/>
            <a:r>
              <a:rPr lang="vi-VN" sz="3600" b="1" dirty="0">
                <a:solidFill>
                  <a:srgbClr val="002060"/>
                </a:solidFill>
                <a:latin typeface="Times New Roman" panose="02020603050405020304" pitchFamily="18" charset="0"/>
                <a:cs typeface="Times New Roman" panose="02020603050405020304" pitchFamily="18" charset="0"/>
              </a:rPr>
              <a:t>Mới ra hoa</a:t>
            </a:r>
          </a:p>
          <a:p>
            <a:pPr lvl="0" algn="just"/>
            <a:r>
              <a:rPr lang="vi-VN" sz="3600" b="1" dirty="0">
                <a:solidFill>
                  <a:srgbClr val="002060"/>
                </a:solidFill>
                <a:latin typeface="Times New Roman" panose="02020603050405020304" pitchFamily="18" charset="0"/>
                <a:cs typeface="Times New Roman" panose="02020603050405020304" pitchFamily="18" charset="0"/>
              </a:rPr>
              <a:t>Trận gió qua</a:t>
            </a:r>
          </a:p>
          <a:p>
            <a:pPr lvl="0" algn="just"/>
            <a:r>
              <a:rPr lang="vi-VN" sz="3600" b="1" dirty="0">
                <a:solidFill>
                  <a:srgbClr val="002060"/>
                </a:solidFill>
                <a:latin typeface="Times New Roman" panose="02020603050405020304" pitchFamily="18" charset="0"/>
                <a:cs typeface="Times New Roman" panose="02020603050405020304" pitchFamily="18" charset="0"/>
              </a:rPr>
              <a:t>Cây đổ rạp</a:t>
            </a:r>
          </a:p>
          <a:p>
            <a:pPr lvl="0" algn="just"/>
            <a:r>
              <a:rPr lang="vi-VN" sz="3600" b="1" dirty="0">
                <a:solidFill>
                  <a:srgbClr val="002060"/>
                </a:solidFill>
                <a:latin typeface="Times New Roman" panose="02020603050405020304" pitchFamily="18" charset="0"/>
                <a:cs typeface="Times New Roman" panose="02020603050405020304" pitchFamily="18" charset="0"/>
              </a:rPr>
              <a:t>Có đau lắm?</a:t>
            </a:r>
          </a:p>
          <a:p>
            <a:pPr lvl="0" algn="just"/>
            <a:r>
              <a:rPr lang="vi-VN" sz="3600" b="1" dirty="0">
                <a:solidFill>
                  <a:srgbClr val="002060"/>
                </a:solidFill>
                <a:latin typeface="Times New Roman" panose="02020603050405020304" pitchFamily="18" charset="0"/>
                <a:cs typeface="Times New Roman" panose="02020603050405020304" pitchFamily="18" charset="0"/>
              </a:rPr>
              <a:t>Tôi đỡ nào.</a:t>
            </a:r>
            <a:endParaRPr lang="en-US" sz="3600" b="1" dirty="0">
              <a:solidFill>
                <a:srgbClr val="002060"/>
              </a:solidFill>
              <a:latin typeface="Times New Roman" panose="02020603050405020304" pitchFamily="18" charset="0"/>
              <a:cs typeface="Times New Roman" panose="02020603050405020304" pitchFamily="18" charset="0"/>
            </a:endParaRPr>
          </a:p>
          <a:p>
            <a:pPr lvl="0" algn="r"/>
            <a:r>
              <a:rPr lang="en-US" sz="3600" b="1" dirty="0">
                <a:solidFill>
                  <a:srgbClr val="002060"/>
                </a:solidFill>
                <a:latin typeface="Times New Roman" panose="02020603050405020304" pitchFamily="18" charset="0"/>
                <a:cs typeface="Times New Roman" panose="02020603050405020304" pitchFamily="18" charset="0"/>
              </a:rPr>
              <a:t>(Theo </a:t>
            </a:r>
            <a:r>
              <a:rPr lang="en-US" sz="3600" b="1" dirty="0" err="1">
                <a:solidFill>
                  <a:srgbClr val="002060"/>
                </a:solidFill>
                <a:latin typeface="Times New Roman" panose="02020603050405020304" pitchFamily="18" charset="0"/>
                <a:cs typeface="Times New Roman" panose="02020603050405020304" pitchFamily="18" charset="0"/>
              </a:rPr>
              <a:t>Ngô</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Quân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Miện</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6080697" y="175028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343525" y="3371061"/>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4"/>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chứa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hoặc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inh</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41676" y="2587523"/>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M: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mịn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đủng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đỉnh</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294</Words>
  <Application>Microsoft Office PowerPoint</Application>
  <PresentationFormat>Widescreen</PresentationFormat>
  <Paragraphs>47</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等线</vt:lpstr>
      <vt:lpstr>#9Slide05 SVNClementine</vt:lpstr>
      <vt:lpstr>Arial</vt:lpstr>
      <vt:lpstr>Calibri</vt:lpstr>
      <vt:lpstr>Times New Roman</vt:lpstr>
      <vt:lpstr>字魂59号-创粗黑</vt:lpstr>
      <vt:lpstr>Office 主题</vt:lpstr>
      <vt:lpstr>1_Office 主题​​</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42</cp:revision>
  <dcterms:created xsi:type="dcterms:W3CDTF">2022-11-08T11:38:51Z</dcterms:created>
  <dcterms:modified xsi:type="dcterms:W3CDTF">2024-02-23T13:46:30Z</dcterms:modified>
</cp:coreProperties>
</file>