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13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pn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6.em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516881" y="-997596"/>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841778" y="-2771716"/>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1572</Words>
  <Application>Microsoft Office PowerPoint</Application>
  <PresentationFormat>Widescreen</PresentationFormat>
  <Paragraphs>85</Paragraphs>
  <Slides>29</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微软雅黑</vt:lpstr>
      <vt:lpstr>Arial</vt:lpstr>
      <vt:lpstr>Calibri</vt:lpstr>
      <vt:lpstr>Cambria</vt:lpstr>
      <vt:lpstr>Cambria Bold</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2023-12-08T03:55:53Z</dcterms:created>
  <dcterms:modified xsi:type="dcterms:W3CDTF">2024-02-25T13:06:10Z</dcterms:modified>
</cp:coreProperties>
</file>