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8"/>
  </p:notesMasterIdLst>
  <p:sldIdLst>
    <p:sldId id="421" r:id="rId3"/>
    <p:sldId id="428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423" r:id="rId12"/>
    <p:sldId id="396" r:id="rId13"/>
    <p:sldId id="397" r:id="rId14"/>
    <p:sldId id="398" r:id="rId15"/>
    <p:sldId id="399" r:id="rId16"/>
    <p:sldId id="4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1799303"/>
            <a:ext cx="18394252" cy="11838653"/>
            <a:chOff x="-3107360" y="-1799303"/>
            <a:chExt cx="18394252" cy="11838653"/>
          </a:xfrm>
          <a:solidFill>
            <a:srgbClr val="F4F4F4"/>
          </a:solidFill>
        </p:grpSpPr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686EC-1896-710F-3065-F90E378ACF99}"/>
              </a:ext>
            </a:extLst>
          </p:cNvPr>
          <p:cNvSpPr txBox="1"/>
          <p:nvPr/>
        </p:nvSpPr>
        <p:spPr>
          <a:xfrm>
            <a:off x="3766782" y="-1446663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9" y="-319692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4778145"/>
            <a:ext cx="18394252" cy="14817495"/>
            <a:chOff x="-3107360" y="-4778145"/>
            <a:chExt cx="18394252" cy="14817495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4778145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86EEA0-5633-88CA-FCD3-9F73EB95BD67}"/>
              </a:ext>
            </a:extLst>
          </p:cNvPr>
          <p:cNvSpPr txBox="1"/>
          <p:nvPr/>
        </p:nvSpPr>
        <p:spPr>
          <a:xfrm>
            <a:off x="4230806" y="-122832"/>
            <a:ext cx="494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(TIẾT 2)</a:t>
            </a:r>
          </a:p>
        </p:txBody>
      </p:sp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648948"/>
            <a:chOff x="1209408" y="858162"/>
            <a:chExt cx="9467059" cy="16489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862883"/>
              <a:chOff x="1164145" y="741983"/>
              <a:chExt cx="841938" cy="862883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156号-萌趣苏打饼" panose="00000500000000000000" pitchFamily="2" charset="-122"/>
                    <a:cs typeface="Times New Roman" panose="02020603050405020304" pitchFamily="18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32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648948"/>
              <a:chOff x="2109175" y="631791"/>
              <a:chExt cx="8531360" cy="16489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a)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b)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dài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9 cm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và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9cm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(cm2)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54 (cm2)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81 cm2;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b) 54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787283"/>
            <a:chOff x="1229072" y="762000"/>
            <a:chExt cx="10115203" cy="17872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02211"/>
              <a:chOff x="1183809" y="702655"/>
              <a:chExt cx="841938" cy="902211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156号-萌趣苏打饼" panose="00000500000000000000" pitchFamily="2" charset="-122"/>
                    <a:cs typeface="Times New Roman" panose="02020603050405020304" pitchFamily="18" charset="0"/>
                    <a:sym typeface="思源黑体 CN" panose="020B0500000000000000" pitchFamily="34" charset="-122"/>
                  </a:rPr>
                  <a:t>2</a:t>
                </a:r>
                <a:endParaRPr kumimoji="0" lang="zh-CN" altLang="en-US" sz="32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787283"/>
              <a:chOff x="2019300" y="762000"/>
              <a:chExt cx="9324975" cy="1787283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cắt được các miếng bìa như hình dưới đây. Hai miếng bìa nào có diện tích bằng nhau?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108749"/>
            <a:chOff x="2128173" y="1005676"/>
            <a:chExt cx="1356489" cy="98383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95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499</Words>
  <Application>Microsoft Office PowerPoint</Application>
  <PresentationFormat>Widescreen</PresentationFormat>
  <Paragraphs>58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SVN-Cookies</vt:lpstr>
      <vt:lpstr>Tahoma</vt:lpstr>
      <vt:lpstr>Times New Roman</vt:lpstr>
      <vt:lpstr>字魂130号-快乐俏黑体</vt:lpstr>
      <vt:lpstr>思源黑体 CN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34</cp:revision>
  <dcterms:created xsi:type="dcterms:W3CDTF">2022-11-07T09:21:50Z</dcterms:created>
  <dcterms:modified xsi:type="dcterms:W3CDTF">2024-02-23T14:13:37Z</dcterms:modified>
</cp:coreProperties>
</file>