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7615" r:id="rId2"/>
    <p:sldId id="7616" r:id="rId3"/>
    <p:sldId id="7634" r:id="rId4"/>
    <p:sldId id="7636" r:id="rId5"/>
    <p:sldId id="7563" r:id="rId6"/>
    <p:sldId id="7639" r:id="rId7"/>
    <p:sldId id="7618" r:id="rId8"/>
    <p:sldId id="7640" r:id="rId9"/>
    <p:sldId id="7637" r:id="rId10"/>
    <p:sldId id="7638" r:id="rId11"/>
    <p:sldId id="7621" r:id="rId12"/>
    <p:sldId id="7573" r:id="rId13"/>
    <p:sldId id="7606" r:id="rId14"/>
    <p:sldId id="761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5" d="100"/>
          <a:sy n="85" d="100"/>
        </p:scale>
        <p:origin x="59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942FBB-A2D9-4578-A20F-DDB46879FAE7}" type="datetimeFigureOut">
              <a:rPr lang="en-US" smtClean="0"/>
              <a:t>2/23/2024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6FEDCA-226C-4C9F-9822-F5D159021F52}" type="slidenum">
              <a:rPr lang="en-US" smtClean="0"/>
              <a:t>‹#›</a:t>
            </a:fld>
            <a:endParaRPr lang="en-US"/>
          </a:p>
        </p:txBody>
      </p:sp>
    </p:spTree>
    <p:extLst>
      <p:ext uri="{BB962C8B-B14F-4D97-AF65-F5344CB8AC3E}">
        <p14:creationId xmlns:p14="http://schemas.microsoft.com/office/powerpoint/2010/main" val="3473741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F3A74-D056-467A-84B1-C9952CE1F72B}"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167175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077067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5140397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F3A74-D056-467A-84B1-C9952CE1F72B}"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315755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2/23/2024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3005742"/>
      </p:ext>
    </p:extLst>
  </p:cSld>
  <p:clrMapOvr>
    <a:masterClrMapping/>
  </p:clrMapOvr>
  <p:transition spd="slow">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2/23/2024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5896793"/>
      </p:ext>
    </p:extLst>
  </p:cSld>
  <p:clrMapOvr>
    <a:masterClrMapping/>
  </p:clrMapOvr>
  <p:transition spd="slow">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2/23/2024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6426304"/>
      </p:ext>
    </p:extLst>
  </p:cSld>
  <p:clrMapOvr>
    <a:masterClrMapping/>
  </p:clrMapOvr>
  <p:transition spd="slow">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822464"/>
      </p:ext>
    </p:extLst>
  </p:cSld>
  <p:clrMapOvr>
    <a:masterClrMapping/>
  </p:clrMapOvr>
  <p:transition spd="slow">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5020388"/>
      </p:ext>
    </p:extLst>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2/23/2024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0593763"/>
      </p:ext>
    </p:extLst>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2/23/2024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3501106"/>
      </p:ext>
    </p:extLst>
  </p:cSld>
  <p:clrMapOvr>
    <a:masterClrMapping/>
  </p:clrMapOvr>
  <p:transition spd="slow">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A150170-5DFD-450A-BE45-E205F09B2ABE}" type="datetimeFigureOut">
              <a:rPr lang="en-US" smtClean="0">
                <a:solidFill>
                  <a:prstClr val="black">
                    <a:tint val="75000"/>
                  </a:prstClr>
                </a:solidFill>
              </a:rPr>
              <a:pPr/>
              <a:t>2/23/2024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9365561"/>
      </p:ext>
    </p:extLst>
  </p:cSld>
  <p:clrMapOvr>
    <a:masterClrMapping/>
  </p:clrMapOvr>
  <p:transition spd="slow">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A150170-5DFD-450A-BE45-E205F09B2ABE}" type="datetimeFigureOut">
              <a:rPr lang="en-US" smtClean="0">
                <a:solidFill>
                  <a:prstClr val="black">
                    <a:tint val="75000"/>
                  </a:prstClr>
                </a:solidFill>
              </a:rPr>
              <a:pPr/>
              <a:t>2/23/2024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8297792"/>
      </p:ext>
    </p:extLst>
  </p:cSld>
  <p:clrMapOvr>
    <a:masterClrMapping/>
  </p:clrMapOvr>
  <p:transition spd="slow">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A150170-5DFD-450A-BE45-E205F09B2ABE}" type="datetimeFigureOut">
              <a:rPr lang="en-US" smtClean="0">
                <a:solidFill>
                  <a:prstClr val="black">
                    <a:tint val="75000"/>
                  </a:prstClr>
                </a:solidFill>
              </a:rPr>
              <a:pPr/>
              <a:t>2/23/2024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2989120"/>
      </p:ext>
    </p:extLst>
  </p:cSld>
  <p:clrMapOvr>
    <a:masterClrMapping/>
  </p:clrMapOvr>
  <p:transition spd="slow">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150170-5DFD-450A-BE45-E205F09B2ABE}" type="datetimeFigureOut">
              <a:rPr lang="en-US" smtClean="0">
                <a:solidFill>
                  <a:prstClr val="black">
                    <a:tint val="75000"/>
                  </a:prstClr>
                </a:solidFill>
              </a:rPr>
              <a:pPr/>
              <a:t>2/23/2024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9730407"/>
      </p:ext>
    </p:extLst>
  </p:cSld>
  <p:clrMapOvr>
    <a:masterClrMapping/>
  </p:clrMapOvr>
  <p:transition spd="slow">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A150170-5DFD-450A-BE45-E205F09B2ABE}" type="datetimeFigureOut">
              <a:rPr lang="en-US" smtClean="0">
                <a:solidFill>
                  <a:prstClr val="black">
                    <a:tint val="75000"/>
                  </a:prstClr>
                </a:solidFill>
              </a:rPr>
              <a:pPr/>
              <a:t>2/23/2024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6940320"/>
      </p:ext>
    </p:extLst>
  </p:cSld>
  <p:clrMapOvr>
    <a:masterClrMapping/>
  </p:clrMapOvr>
  <p:transition spd="slow">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A150170-5DFD-450A-BE45-E205F09B2ABE}" type="datetimeFigureOut">
              <a:rPr lang="en-US" smtClean="0">
                <a:solidFill>
                  <a:prstClr val="black">
                    <a:tint val="75000"/>
                  </a:prstClr>
                </a:solidFill>
              </a:rPr>
              <a:pPr/>
              <a:t>2/23/2024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8599892"/>
      </p:ext>
    </p:extLst>
  </p:cSld>
  <p:clrMapOvr>
    <a:masterClrMapping/>
  </p:clrMapOvr>
  <p:transition spd="slow">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A150170-5DFD-450A-BE45-E205F09B2ABE}" type="datetimeFigureOut">
              <a:rPr lang="en-US" smtClean="0">
                <a:solidFill>
                  <a:prstClr val="black">
                    <a:tint val="75000"/>
                  </a:prstClr>
                </a:solidFill>
              </a:rPr>
              <a:pPr/>
              <a:t>2/23/2024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pic>
        <p:nvPicPr>
          <p:cNvPr id="9" name="Picture 8" descr="A picture containing shape&#10;&#10;Description automatically generated">
            <a:extLst>
              <a:ext uri="{FF2B5EF4-FFF2-40B4-BE49-F238E27FC236}">
                <a16:creationId xmlns:a16="http://schemas.microsoft.com/office/drawing/2014/main" id="{27F0D32C-2D45-43D2-8C1F-3829FC7C61D7}"/>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457326" y="295274"/>
            <a:ext cx="1133475" cy="1133475"/>
          </a:xfrm>
          <a:prstGeom prst="rect">
            <a:avLst/>
          </a:prstGeom>
        </p:spPr>
      </p:pic>
    </p:spTree>
    <p:extLst>
      <p:ext uri="{BB962C8B-B14F-4D97-AF65-F5344CB8AC3E}">
        <p14:creationId xmlns:p14="http://schemas.microsoft.com/office/powerpoint/2010/main" val="34151265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spd="slow">
    <p:random/>
  </p:transition>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1.png"/><Relationship Id="rId5" Type="http://schemas.microsoft.com/office/2007/relationships/hdphoto" Target="../media/hdphoto6.wdp"/><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microsoft.com/office/2007/relationships/hdphoto" Target="../media/hdphoto8.wdp"/><Relationship Id="rId13" Type="http://schemas.microsoft.com/office/2007/relationships/hdphoto" Target="../media/hdphoto10.wdp"/><Relationship Id="rId3" Type="http://schemas.openxmlformats.org/officeDocument/2006/relationships/slideLayout" Target="../slideLayouts/slideLayout2.xml"/><Relationship Id="rId7" Type="http://schemas.openxmlformats.org/officeDocument/2006/relationships/image" Target="../media/image23.png"/><Relationship Id="rId12" Type="http://schemas.openxmlformats.org/officeDocument/2006/relationships/image" Target="../media/image25.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7.wdp"/><Relationship Id="rId11" Type="http://schemas.openxmlformats.org/officeDocument/2006/relationships/image" Target="../media/image4.png"/><Relationship Id="rId5" Type="http://schemas.openxmlformats.org/officeDocument/2006/relationships/image" Target="../media/image22.png"/><Relationship Id="rId10" Type="http://schemas.microsoft.com/office/2007/relationships/hdphoto" Target="../media/hdphoto9.wdp"/><Relationship Id="rId4" Type="http://schemas.openxmlformats.org/officeDocument/2006/relationships/notesSlide" Target="../notesSlides/notesSlide4.xml"/><Relationship Id="rId9"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27.png"/><Relationship Id="rId7"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12.xml"/><Relationship Id="rId6" Type="http://schemas.microsoft.com/office/2007/relationships/hdphoto" Target="../media/hdphoto2.wdp"/><Relationship Id="rId11" Type="http://schemas.openxmlformats.org/officeDocument/2006/relationships/image" Target="../media/image30.png"/><Relationship Id="rId5" Type="http://schemas.openxmlformats.org/officeDocument/2006/relationships/image" Target="../media/image8.png"/><Relationship Id="rId10" Type="http://schemas.microsoft.com/office/2007/relationships/hdphoto" Target="../media/hdphoto12.wdp"/><Relationship Id="rId4" Type="http://schemas.microsoft.com/office/2007/relationships/hdphoto" Target="../media/hdphoto11.wdp"/><Relationship Id="rId9"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13.png"/><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2.jpg"/><Relationship Id="rId1" Type="http://schemas.openxmlformats.org/officeDocument/2006/relationships/slideLayout" Target="../slideLayouts/slideLayout13.xml"/><Relationship Id="rId6" Type="http://schemas.openxmlformats.org/officeDocument/2006/relationships/slide" Target="slide5.xml"/><Relationship Id="rId5" Type="http://schemas.openxmlformats.org/officeDocument/2006/relationships/image" Target="../media/image7.emf"/><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2.jpg"/><Relationship Id="rId1" Type="http://schemas.openxmlformats.org/officeDocument/2006/relationships/slideLayout" Target="../slideLayouts/slideLayout13.xml"/><Relationship Id="rId6" Type="http://schemas.openxmlformats.org/officeDocument/2006/relationships/slide" Target="slide5.xml"/><Relationship Id="rId5" Type="http://schemas.openxmlformats.org/officeDocument/2006/relationships/image" Target="../media/image7.emf"/><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4.png"/><Relationship Id="rId5" Type="http://schemas.openxmlformats.org/officeDocument/2006/relationships/image" Target="../media/image10.png"/><Relationship Id="rId10" Type="http://schemas.microsoft.com/office/2007/relationships/hdphoto" Target="../media/hdphoto5.wdp"/><Relationship Id="rId4" Type="http://schemas.microsoft.com/office/2007/relationships/hdphoto" Target="../media/hdphoto3.wdp"/><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emf"/></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9787B99-D1AD-481E-9F8B-8311FC9FBFAE}"/>
              </a:ext>
            </a:extLst>
          </p:cNvPr>
          <p:cNvPicPr>
            <a:picLocks noChangeAspect="1"/>
          </p:cNvPicPr>
          <p:nvPr/>
        </p:nvPicPr>
        <p:blipFill rotWithShape="1">
          <a:blip r:embed="rId4">
            <a:extLst>
              <a:ext uri="{28A0092B-C50C-407E-A947-70E740481C1C}">
                <a14:useLocalDpi xmlns:a14="http://schemas.microsoft.com/office/drawing/2010/main" val="0"/>
              </a:ext>
            </a:extLst>
          </a:blip>
          <a:srcRect l="32833"/>
          <a:stretch/>
        </p:blipFill>
        <p:spPr>
          <a:xfrm>
            <a:off x="0" y="0"/>
            <a:ext cx="12192000" cy="6858001"/>
          </a:xfrm>
          <a:prstGeom prst="rect">
            <a:avLst/>
          </a:prstGeom>
        </p:spPr>
      </p:pic>
      <p:grpSp>
        <p:nvGrpSpPr>
          <p:cNvPr id="4" name="Group 3"/>
          <p:cNvGrpSpPr/>
          <p:nvPr/>
        </p:nvGrpSpPr>
        <p:grpSpPr>
          <a:xfrm>
            <a:off x="-77736" y="-1046445"/>
            <a:ext cx="6950485" cy="2933410"/>
            <a:chOff x="-77736" y="-1046445"/>
            <a:chExt cx="6950485" cy="2933410"/>
          </a:xfrm>
        </p:grpSpPr>
        <p:pic>
          <p:nvPicPr>
            <p:cNvPr id="2" name="Picture 1"/>
            <p:cNvPicPr>
              <a:picLocks noChangeAspect="1"/>
            </p:cNvPicPr>
            <p:nvPr/>
          </p:nvPicPr>
          <p:blipFill>
            <a:blip r:embed="rId5"/>
            <a:stretch>
              <a:fillRect/>
            </a:stretch>
          </p:blipFill>
          <p:spPr>
            <a:xfrm>
              <a:off x="-77736" y="-1046445"/>
              <a:ext cx="6950485" cy="2933410"/>
            </a:xfrm>
            <a:prstGeom prst="rect">
              <a:avLst/>
            </a:prstGeom>
          </p:spPr>
        </p:pic>
        <p:sp>
          <p:nvSpPr>
            <p:cNvPr id="14" name="TextBox 13">
              <a:extLst>
                <a:ext uri="{FF2B5EF4-FFF2-40B4-BE49-F238E27FC236}">
                  <a16:creationId xmlns:a16="http://schemas.microsoft.com/office/drawing/2014/main" id="{B6EC7235-D9B4-BAB5-129D-128EC8617C29}"/>
                </a:ext>
              </a:extLst>
            </p:cNvPr>
            <p:cNvSpPr txBox="1"/>
            <p:nvPr/>
          </p:nvSpPr>
          <p:spPr>
            <a:xfrm>
              <a:off x="287272" y="778161"/>
              <a:ext cx="526795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prstClr val="white">
                        <a:lumMod val="50000"/>
                      </a:prstClr>
                    </a:outerShdw>
                  </a:effectLst>
                  <a:uLnTx/>
                  <a:uFillTx/>
                  <a:latin typeface="UVN Banh Mi" pitchFamily="2" charset="0"/>
                  <a:ea typeface="+mn-ea"/>
                  <a:cs typeface="+mn-cs"/>
                </a:rPr>
                <a:t>KHỞI ĐỘNG</a:t>
              </a:r>
            </a:p>
          </p:txBody>
        </p:sp>
      </p:grpSp>
      <p:pic>
        <p:nvPicPr>
          <p:cNvPr id="3" name="cute + soft aesthetic sound effects pack 2021 (no copyrigh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369799" y="-1"/>
            <a:ext cx="778161" cy="778161"/>
          </a:xfrm>
          <a:prstGeom prst="rect">
            <a:avLst/>
          </a:prstGeom>
        </p:spPr>
      </p:pic>
      <p:pic>
        <p:nvPicPr>
          <p:cNvPr id="6" name="Picture 5">
            <a:extLst>
              <a:ext uri="{FF2B5EF4-FFF2-40B4-BE49-F238E27FC236}">
                <a16:creationId xmlns:a16="http://schemas.microsoft.com/office/drawing/2014/main" id="{67597194-9AE4-40CF-A294-1E54C6819E52}"/>
              </a:ext>
            </a:extLst>
          </p:cNvPr>
          <p:cNvPicPr>
            <a:picLocks noChangeAspect="1"/>
          </p:cNvPicPr>
          <p:nvPr/>
        </p:nvPicPr>
        <p:blipFill>
          <a:blip r:embed="rId7"/>
          <a:stretch>
            <a:fillRect/>
          </a:stretch>
        </p:blipFill>
        <p:spPr>
          <a:xfrm>
            <a:off x="1392135" y="1762746"/>
            <a:ext cx="9693480" cy="3237257"/>
          </a:xfrm>
          <a:prstGeom prst="rect">
            <a:avLst/>
          </a:prstGeom>
        </p:spPr>
      </p:pic>
    </p:spTree>
    <p:extLst>
      <p:ext uri="{BB962C8B-B14F-4D97-AF65-F5344CB8AC3E}">
        <p14:creationId xmlns:p14="http://schemas.microsoft.com/office/powerpoint/2010/main" val="195312253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1204"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6"/>
                                        </p:tgtEl>
                                        <p:attrNameLst>
                                          <p:attrName>r</p:attrName>
                                        </p:attrNameLst>
                                      </p:cBhvr>
                                    </p:animRot>
                                    <p:animRot by="-240000">
                                      <p:cBhvr>
                                        <p:cTn id="16" dur="200" fill="hold">
                                          <p:stCondLst>
                                            <p:cond delay="200"/>
                                          </p:stCondLst>
                                        </p:cTn>
                                        <p:tgtEl>
                                          <p:spTgt spid="6"/>
                                        </p:tgtEl>
                                        <p:attrNameLst>
                                          <p:attrName>r</p:attrName>
                                        </p:attrNameLst>
                                      </p:cBhvr>
                                    </p:animRot>
                                    <p:animRot by="240000">
                                      <p:cBhvr>
                                        <p:cTn id="17" dur="200" fill="hold">
                                          <p:stCondLst>
                                            <p:cond delay="400"/>
                                          </p:stCondLst>
                                        </p:cTn>
                                        <p:tgtEl>
                                          <p:spTgt spid="6"/>
                                        </p:tgtEl>
                                        <p:attrNameLst>
                                          <p:attrName>r</p:attrName>
                                        </p:attrNameLst>
                                      </p:cBhvr>
                                    </p:animRot>
                                    <p:animRot by="-240000">
                                      <p:cBhvr>
                                        <p:cTn id="18" dur="200" fill="hold">
                                          <p:stCondLst>
                                            <p:cond delay="600"/>
                                          </p:stCondLst>
                                        </p:cTn>
                                        <p:tgtEl>
                                          <p:spTgt spid="6"/>
                                        </p:tgtEl>
                                        <p:attrNameLst>
                                          <p:attrName>r</p:attrName>
                                        </p:attrNameLst>
                                      </p:cBhvr>
                                    </p:animRot>
                                    <p:animRot by="120000">
                                      <p:cBhvr>
                                        <p:cTn id="19"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302798-3461-188F-2261-C3A736B7DC12}"/>
              </a:ext>
            </a:extLst>
          </p:cNvPr>
          <p:cNvPicPr>
            <a:picLocks noChangeAspect="1"/>
          </p:cNvPicPr>
          <p:nvPr/>
        </p:nvPicPr>
        <p:blipFill>
          <a:blip r:embed="rId2"/>
          <a:stretch>
            <a:fillRect/>
          </a:stretch>
        </p:blipFill>
        <p:spPr>
          <a:xfrm>
            <a:off x="7183955" y="1089164"/>
            <a:ext cx="4598469" cy="2400300"/>
          </a:xfrm>
          <a:prstGeom prst="rect">
            <a:avLst/>
          </a:prstGeom>
        </p:spPr>
      </p:pic>
      <p:sp>
        <p:nvSpPr>
          <p:cNvPr id="3" name="TextBox 2">
            <a:extLst>
              <a:ext uri="{FF2B5EF4-FFF2-40B4-BE49-F238E27FC236}">
                <a16:creationId xmlns:a16="http://schemas.microsoft.com/office/drawing/2014/main" id="{592CF448-7DCA-338A-21C2-74939B7B337D}"/>
              </a:ext>
            </a:extLst>
          </p:cNvPr>
          <p:cNvSpPr txBox="1"/>
          <p:nvPr/>
        </p:nvSpPr>
        <p:spPr>
          <a:xfrm>
            <a:off x="761999" y="1460639"/>
            <a:ext cx="6315075" cy="2308324"/>
          </a:xfrm>
          <a:prstGeom prst="rect">
            <a:avLst/>
          </a:prstGeom>
          <a:noFill/>
        </p:spPr>
        <p:txBody>
          <a:bodyPr wrap="square" rtlCol="0">
            <a:spAutoFit/>
          </a:bodyPr>
          <a:lstStyle/>
          <a:p>
            <a:pPr lvl="0" algn="just"/>
            <a:r>
              <a:rPr lang="vi-VN" sz="2400" b="1" dirty="0">
                <a:solidFill>
                  <a:srgbClr val="002060"/>
                </a:solidFill>
                <a:latin typeface="Calibri"/>
              </a:rPr>
              <a:t>Theo đề bài ta có:</a:t>
            </a:r>
          </a:p>
          <a:p>
            <a:pPr lvl="0" algn="just"/>
            <a:r>
              <a:rPr lang="vi-VN" sz="2400" b="1" dirty="0">
                <a:solidFill>
                  <a:srgbClr val="FF0000"/>
                </a:solidFill>
                <a:latin typeface="Calibri"/>
              </a:rPr>
              <a:t>- Tờ giấy màu của Nam có chu vi bằng tờ giấy màu của Việt nhưng có diện tích bé hơn nên tờ giấy màu xanh dương là của Nam.</a:t>
            </a:r>
          </a:p>
          <a:p>
            <a:pPr lvl="0" algn="just"/>
            <a:r>
              <a:rPr lang="vi-VN" sz="2400" b="1" dirty="0">
                <a:solidFill>
                  <a:srgbClr val="FF0000"/>
                </a:solidFill>
                <a:latin typeface="Calibri"/>
              </a:rPr>
              <a:t>- Tờ giấy màu vàng là của Việt.</a:t>
            </a:r>
          </a:p>
          <a:p>
            <a:pPr lvl="0" algn="just"/>
            <a:r>
              <a:rPr lang="vi-VN" sz="2400" b="1" dirty="0">
                <a:solidFill>
                  <a:srgbClr val="FF0000"/>
                </a:solidFill>
                <a:latin typeface="Calibri"/>
              </a:rPr>
              <a:t>- Tờ giấy màu xanh lá là của Mai.</a:t>
            </a:r>
          </a:p>
        </p:txBody>
      </p:sp>
    </p:spTree>
    <p:extLst>
      <p:ext uri="{BB962C8B-B14F-4D97-AF65-F5344CB8AC3E}">
        <p14:creationId xmlns:p14="http://schemas.microsoft.com/office/powerpoint/2010/main" val="132990273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5" name="Picture 64"/>
          <p:cNvPicPr>
            <a:picLocks noChangeAspect="1"/>
          </p:cNvPicPr>
          <p:nvPr/>
        </p:nvPicPr>
        <p:blipFill>
          <a:blip r:embed="rId3"/>
          <a:stretch>
            <a:fillRect/>
          </a:stretch>
        </p:blipFill>
        <p:spPr>
          <a:xfrm>
            <a:off x="0" y="0"/>
            <a:ext cx="12192000" cy="6858000"/>
          </a:xfrm>
          <a:prstGeom prst="rect">
            <a:avLst/>
          </a:prstGeom>
        </p:spPr>
      </p:pic>
      <p:sp>
        <p:nvSpPr>
          <p:cNvPr id="4" name="Rounded Rectangle 3"/>
          <p:cNvSpPr/>
          <p:nvPr/>
        </p:nvSpPr>
        <p:spPr>
          <a:xfrm>
            <a:off x="237365" y="145924"/>
            <a:ext cx="11164059" cy="854201"/>
          </a:xfrm>
          <a:prstGeom prst="roundRect">
            <a:avLst>
              <a:gd name="adj" fmla="val 5000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 Box 10"/>
          <p:cNvSpPr txBox="1">
            <a:spLocks noChangeArrowheads="1"/>
          </p:cNvSpPr>
          <p:nvPr/>
        </p:nvSpPr>
        <p:spPr bwMode="auto">
          <a:xfrm>
            <a:off x="628650" y="222962"/>
            <a:ext cx="10372725"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ctr">
              <a:spcBef>
                <a:spcPct val="50000"/>
              </a:spcBef>
              <a:defRPr/>
            </a:pPr>
            <a:r>
              <a:rPr lang="en-US" altLang="en-US" sz="3400" b="1" dirty="0" err="1">
                <a:solidFill>
                  <a:srgbClr val="FF0000"/>
                </a:solidFill>
                <a:latin typeface="Calibri"/>
                <a:cs typeface="Baloo 2" pitchFamily="2" charset="0"/>
              </a:rPr>
              <a:t>Thực</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hành</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để</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học</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sinh</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đo</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và</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tính</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diện</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tích</a:t>
            </a:r>
            <a:r>
              <a:rPr lang="en-US" altLang="en-US" sz="3400" b="1" dirty="0">
                <a:solidFill>
                  <a:srgbClr val="FF0000"/>
                </a:solidFill>
                <a:latin typeface="Calibri"/>
                <a:cs typeface="Baloo 2" pitchFamily="2" charset="0"/>
              </a:rPr>
              <a:t>. </a:t>
            </a:r>
            <a:endParaRPr kumimoji="0" lang="vi-VN" altLang="en-US" sz="3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Baloo 2" pitchFamily="2" charset="0"/>
            </a:endParaRPr>
          </a:p>
        </p:txBody>
      </p:sp>
      <p:sp>
        <p:nvSpPr>
          <p:cNvPr id="67" name="Rectangle: Folded Corner 1">
            <a:extLst>
              <a:ext uri="{FF2B5EF4-FFF2-40B4-BE49-F238E27FC236}">
                <a16:creationId xmlns:a16="http://schemas.microsoft.com/office/drawing/2014/main" id="{87EE6279-D6A6-4525-BB9D-FE96343F90CC}"/>
              </a:ext>
            </a:extLst>
          </p:cNvPr>
          <p:cNvSpPr/>
          <p:nvPr/>
        </p:nvSpPr>
        <p:spPr>
          <a:xfrm>
            <a:off x="152307" y="1381125"/>
            <a:ext cx="11905014" cy="5242959"/>
          </a:xfrm>
          <a:prstGeom prst="foldedCorner">
            <a:avLst>
              <a:gd name="adj" fmla="val 9084"/>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2" name="Group 1"/>
          <p:cNvGrpSpPr/>
          <p:nvPr/>
        </p:nvGrpSpPr>
        <p:grpSpPr>
          <a:xfrm flipH="1">
            <a:off x="251217" y="144381"/>
            <a:ext cx="7968857" cy="5742069"/>
            <a:chOff x="158831" y="2469372"/>
            <a:chExt cx="5190735" cy="5190737"/>
          </a:xfrm>
        </p:grpSpPr>
        <p:pic>
          <p:nvPicPr>
            <p:cNvPr id="2056" name="Picture 8" descr="Yellow Box PNG Images | Vector and PSD Files | Free Download on Pngtre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4444" r="96944">
                          <a14:foregroundMark x1="9722" y1="30278" x2="9722" y2="30278"/>
                        </a14:backgroundRemoval>
                      </a14:imgEffect>
                    </a14:imgLayer>
                  </a14:imgProps>
                </a:ext>
                <a:ext uri="{28A0092B-C50C-407E-A947-70E740481C1C}">
                  <a14:useLocalDpi xmlns:a14="http://schemas.microsoft.com/office/drawing/2010/main" val="0"/>
                </a:ext>
              </a:extLst>
            </a:blip>
            <a:srcRect/>
            <a:stretch>
              <a:fillRect/>
            </a:stretch>
          </p:blipFill>
          <p:spPr bwMode="auto">
            <a:xfrm rot="10993344">
              <a:off x="158831" y="2469372"/>
              <a:ext cx="5190735" cy="5190737"/>
            </a:xfrm>
            <a:prstGeom prst="rect">
              <a:avLst/>
            </a:prstGeom>
            <a:noFill/>
            <a:extLst>
              <a:ext uri="{909E8E84-426E-40DD-AFC4-6F175D3DCCD1}">
                <a14:hiddenFill xmlns:a14="http://schemas.microsoft.com/office/drawing/2010/main">
                  <a:solidFill>
                    <a:srgbClr val="FFFFFF"/>
                  </a:solidFill>
                </a14:hiddenFill>
              </a:ext>
            </a:extLst>
          </p:spPr>
        </p:pic>
        <p:sp>
          <p:nvSpPr>
            <p:cNvPr id="24" name="Subtitle 39"/>
            <p:cNvSpPr/>
            <p:nvPr/>
          </p:nvSpPr>
          <p:spPr>
            <a:xfrm rot="186346">
              <a:off x="949175" y="4087799"/>
              <a:ext cx="3611547" cy="1035050"/>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15000"/>
                </a:lnSpc>
                <a:spcBef>
                  <a:spcPts val="0"/>
                </a:spcBef>
                <a:spcAft>
                  <a:spcPts val="0"/>
                </a:spcAft>
                <a:buClr>
                  <a:schemeClr val="dk1"/>
                </a:buClr>
                <a:buSzPts val="1200"/>
                <a:buFont typeface="Quicksand Medium"/>
                <a:buAutoNum type="arabicPeriod"/>
                <a:defRPr sz="1250" b="0" i="0" u="none" strike="noStrike" cap="none">
                  <a:solidFill>
                    <a:schemeClr val="dk1"/>
                  </a:solidFill>
                  <a:latin typeface="Quicksand Medium"/>
                  <a:ea typeface="Quicksand Medium"/>
                  <a:cs typeface="Quicksand Medium"/>
                  <a:sym typeface="Quicksand Medium"/>
                </a:defRPr>
              </a:lvl1pPr>
              <a:lvl2pPr marL="914400" marR="0" lvl="1" indent="-304800" algn="l" rtl="0">
                <a:lnSpc>
                  <a:spcPct val="115000"/>
                </a:lnSpc>
                <a:spcBef>
                  <a:spcPts val="0"/>
                </a:spcBef>
                <a:spcAft>
                  <a:spcPts val="0"/>
                </a:spcAft>
                <a:buClr>
                  <a:schemeClr val="dk1"/>
                </a:buClr>
                <a:buSzPts val="1200"/>
                <a:buFont typeface="Roboto Condensed Light"/>
                <a:buAutoNum type="alphaLcPeriod"/>
                <a:defRPr sz="1400" b="0" i="0" u="none" strike="noStrike" cap="none">
                  <a:solidFill>
                    <a:schemeClr val="dk1"/>
                  </a:solidFill>
                  <a:latin typeface="Quicksand Medium"/>
                  <a:ea typeface="Quicksand Medium"/>
                  <a:cs typeface="Quicksand Medium"/>
                  <a:sym typeface="Quicksand Medium"/>
                </a:defRPr>
              </a:lvl2pPr>
              <a:lvl3pPr marL="1371600" marR="0" lvl="2" indent="-304800" algn="l" rtl="0">
                <a:lnSpc>
                  <a:spcPct val="115000"/>
                </a:lnSpc>
                <a:spcBef>
                  <a:spcPts val="0"/>
                </a:spcBef>
                <a:spcAft>
                  <a:spcPts val="0"/>
                </a:spcAft>
                <a:buClr>
                  <a:schemeClr val="dk1"/>
                </a:buClr>
                <a:buSzPts val="1200"/>
                <a:buFont typeface="Roboto Condensed Light"/>
                <a:buAutoNum type="romanLcPeriod"/>
                <a:defRPr sz="1400" b="0" i="0" u="none" strike="noStrike" cap="none">
                  <a:solidFill>
                    <a:schemeClr val="dk1"/>
                  </a:solidFill>
                  <a:latin typeface="Quicksand Medium"/>
                  <a:ea typeface="Quicksand Medium"/>
                  <a:cs typeface="Quicksand Medium"/>
                  <a:sym typeface="Quicksand Medium"/>
                </a:defRPr>
              </a:lvl3pPr>
              <a:lvl4pPr marL="1828800" marR="0" lvl="3" indent="-304800" algn="l" rtl="0">
                <a:lnSpc>
                  <a:spcPct val="115000"/>
                </a:lnSpc>
                <a:spcBef>
                  <a:spcPts val="0"/>
                </a:spcBef>
                <a:spcAft>
                  <a:spcPts val="0"/>
                </a:spcAft>
                <a:buClr>
                  <a:schemeClr val="dk1"/>
                </a:buClr>
                <a:buSzPts val="1200"/>
                <a:buFont typeface="Roboto Condensed Light"/>
                <a:buAutoNum type="arabicPeriod"/>
                <a:defRPr sz="1400" b="0" i="0" u="none" strike="noStrike" cap="none">
                  <a:solidFill>
                    <a:schemeClr val="dk1"/>
                  </a:solidFill>
                  <a:latin typeface="Quicksand Medium"/>
                  <a:ea typeface="Quicksand Medium"/>
                  <a:cs typeface="Quicksand Medium"/>
                  <a:sym typeface="Quicksand Medium"/>
                </a:defRPr>
              </a:lvl4pPr>
              <a:lvl5pPr marL="2286000" marR="0" lvl="4" indent="-304800" algn="l" rtl="0">
                <a:lnSpc>
                  <a:spcPct val="115000"/>
                </a:lnSpc>
                <a:spcBef>
                  <a:spcPts val="0"/>
                </a:spcBef>
                <a:spcAft>
                  <a:spcPts val="0"/>
                </a:spcAft>
                <a:buClr>
                  <a:schemeClr val="dk1"/>
                </a:buClr>
                <a:buSzPts val="1200"/>
                <a:buFont typeface="Roboto Condensed Light"/>
                <a:buAutoNum type="alphaLcPeriod"/>
                <a:defRPr sz="1400" b="0" i="0" u="none" strike="noStrike" cap="none">
                  <a:solidFill>
                    <a:schemeClr val="dk1"/>
                  </a:solidFill>
                  <a:latin typeface="Quicksand Medium"/>
                  <a:ea typeface="Quicksand Medium"/>
                  <a:cs typeface="Quicksand Medium"/>
                  <a:sym typeface="Quicksand Medium"/>
                </a:defRPr>
              </a:lvl5pPr>
              <a:lvl6pPr marL="2743200" marR="0" lvl="5" indent="-304800" algn="l" rtl="0">
                <a:lnSpc>
                  <a:spcPct val="115000"/>
                </a:lnSpc>
                <a:spcBef>
                  <a:spcPts val="0"/>
                </a:spcBef>
                <a:spcAft>
                  <a:spcPts val="0"/>
                </a:spcAft>
                <a:buClr>
                  <a:schemeClr val="dk1"/>
                </a:buClr>
                <a:buSzPts val="1200"/>
                <a:buFont typeface="Roboto Condensed Light"/>
                <a:buAutoNum type="romanLcPeriod"/>
                <a:defRPr sz="1400" b="0" i="0" u="none" strike="noStrike" cap="none">
                  <a:solidFill>
                    <a:schemeClr val="dk1"/>
                  </a:solidFill>
                  <a:latin typeface="Quicksand Medium"/>
                  <a:ea typeface="Quicksand Medium"/>
                  <a:cs typeface="Quicksand Medium"/>
                  <a:sym typeface="Quicksand Medium"/>
                </a:defRPr>
              </a:lvl6pPr>
              <a:lvl7pPr marL="3200400" marR="0" lvl="6" indent="-304800" algn="l" rtl="0">
                <a:lnSpc>
                  <a:spcPct val="115000"/>
                </a:lnSpc>
                <a:spcBef>
                  <a:spcPts val="0"/>
                </a:spcBef>
                <a:spcAft>
                  <a:spcPts val="0"/>
                </a:spcAft>
                <a:buClr>
                  <a:schemeClr val="dk1"/>
                </a:buClr>
                <a:buSzPts val="1200"/>
                <a:buFont typeface="Roboto Condensed Light"/>
                <a:buAutoNum type="arabicPeriod"/>
                <a:defRPr sz="1400" b="0" i="0" u="none" strike="noStrike" cap="none">
                  <a:solidFill>
                    <a:schemeClr val="dk1"/>
                  </a:solidFill>
                  <a:latin typeface="Quicksand Medium"/>
                  <a:ea typeface="Quicksand Medium"/>
                  <a:cs typeface="Quicksand Medium"/>
                  <a:sym typeface="Quicksand Medium"/>
                </a:defRPr>
              </a:lvl7pPr>
              <a:lvl8pPr marL="3657600" marR="0" lvl="7" indent="-304800" algn="l" rtl="0">
                <a:lnSpc>
                  <a:spcPct val="115000"/>
                </a:lnSpc>
                <a:spcBef>
                  <a:spcPts val="0"/>
                </a:spcBef>
                <a:spcAft>
                  <a:spcPts val="0"/>
                </a:spcAft>
                <a:buClr>
                  <a:schemeClr val="dk1"/>
                </a:buClr>
                <a:buSzPts val="1200"/>
                <a:buFont typeface="Roboto Condensed Light"/>
                <a:buAutoNum type="alphaLcPeriod"/>
                <a:defRPr sz="1400" b="0" i="0" u="none" strike="noStrike" cap="none">
                  <a:solidFill>
                    <a:schemeClr val="dk1"/>
                  </a:solidFill>
                  <a:latin typeface="Quicksand Medium"/>
                  <a:ea typeface="Quicksand Medium"/>
                  <a:cs typeface="Quicksand Medium"/>
                  <a:sym typeface="Quicksand Medium"/>
                </a:defRPr>
              </a:lvl8pPr>
              <a:lvl9pPr marL="4114800" marR="0" lvl="8" indent="-304800" algn="l" rtl="0">
                <a:lnSpc>
                  <a:spcPct val="115000"/>
                </a:lnSpc>
                <a:spcBef>
                  <a:spcPts val="0"/>
                </a:spcBef>
                <a:spcAft>
                  <a:spcPts val="0"/>
                </a:spcAft>
                <a:buClr>
                  <a:schemeClr val="dk1"/>
                </a:buClr>
                <a:buSzPts val="1200"/>
                <a:buFont typeface="Roboto Condensed Light"/>
                <a:buAutoNum type="romanLcPeriod"/>
                <a:defRPr sz="1400" b="0" i="0" u="none" strike="noStrike" cap="none">
                  <a:solidFill>
                    <a:schemeClr val="dk1"/>
                  </a:solidFill>
                  <a:latin typeface="Quicksand Medium"/>
                  <a:ea typeface="Quicksand Medium"/>
                  <a:cs typeface="Quicksand Medium"/>
                  <a:sym typeface="Quicksand Medium"/>
                </a:defRPr>
              </a:lvl9pPr>
            </a:lstStyle>
            <a:p>
              <a:pPr marR="0" indent="-457200" algn="just">
                <a:lnSpc>
                  <a:spcPct val="120000"/>
                </a:lnSpc>
                <a:spcBef>
                  <a:spcPts val="0"/>
                </a:spcBef>
                <a:spcAft>
                  <a:spcPts val="0"/>
                </a:spcAft>
                <a:buFont typeface="Arial" panose="020B0604020202020204" pitchFamily="34" charset="0"/>
                <a:buChar char="•"/>
              </a:pPr>
              <a:r>
                <a:rPr lang="nl-NL" sz="3200" b="1" dirty="0">
                  <a:effectLst/>
                  <a:latin typeface="+mj-lt"/>
                  <a:ea typeface="Times New Roman" panose="02020603050405020304" pitchFamily="18" charset="0"/>
                </a:rPr>
                <a:t>Vật liệu: bảng đen, bàn giáo viên, bàn học sinh</a:t>
              </a:r>
              <a:endParaRPr lang="en-US" sz="3200" b="1" dirty="0">
                <a:effectLst/>
                <a:latin typeface="+mj-lt"/>
                <a:ea typeface="Times New Roman" panose="02020603050405020304" pitchFamily="18" charset="0"/>
              </a:endParaRPr>
            </a:p>
            <a:p>
              <a:pPr marR="0" indent="-457200" algn="just">
                <a:lnSpc>
                  <a:spcPct val="120000"/>
                </a:lnSpc>
                <a:spcBef>
                  <a:spcPts val="0"/>
                </a:spcBef>
                <a:spcAft>
                  <a:spcPts val="0"/>
                </a:spcAft>
                <a:buFont typeface="Arial" panose="020B0604020202020204" pitchFamily="34" charset="0"/>
                <a:buChar char="•"/>
              </a:pPr>
              <a:r>
                <a:rPr lang="nl-NL" sz="3200" b="1" dirty="0">
                  <a:effectLst/>
                  <a:latin typeface="+mj-lt"/>
                  <a:ea typeface="Times New Roman" panose="02020603050405020304" pitchFamily="18" charset="0"/>
                </a:rPr>
                <a:t>1 số thước kẻ có vạch cm</a:t>
              </a:r>
              <a:endParaRPr lang="en-US" sz="3200" b="1" dirty="0">
                <a:effectLst/>
                <a:latin typeface="+mj-lt"/>
                <a:ea typeface="Times New Roman" panose="02020603050405020304" pitchFamily="18" charset="0"/>
              </a:endParaRPr>
            </a:p>
          </p:txBody>
        </p:sp>
      </p:grpSp>
      <p:grpSp>
        <p:nvGrpSpPr>
          <p:cNvPr id="26" name="Group 25">
            <a:extLst>
              <a:ext uri="{FF2B5EF4-FFF2-40B4-BE49-F238E27FC236}">
                <a16:creationId xmlns:a16="http://schemas.microsoft.com/office/drawing/2014/main" id="{89B39FA2-087E-4BDD-BD08-76A2A04EE0F4}"/>
              </a:ext>
            </a:extLst>
          </p:cNvPr>
          <p:cNvGrpSpPr/>
          <p:nvPr/>
        </p:nvGrpSpPr>
        <p:grpSpPr>
          <a:xfrm>
            <a:off x="5267325" y="3683554"/>
            <a:ext cx="6743699" cy="2694306"/>
            <a:chOff x="4381104" y="1953385"/>
            <a:chExt cx="6456676" cy="2250099"/>
          </a:xfrm>
        </p:grpSpPr>
        <p:pic>
          <p:nvPicPr>
            <p:cNvPr id="27" name="图片 2" descr="2">
              <a:extLst>
                <a:ext uri="{FF2B5EF4-FFF2-40B4-BE49-F238E27FC236}">
                  <a16:creationId xmlns:a16="http://schemas.microsoft.com/office/drawing/2014/main" id="{C75B192E-534D-4B81-86DC-1099A4CA2B01}"/>
                </a:ext>
              </a:extLst>
            </p:cNvPr>
            <p:cNvPicPr>
              <a:picLocks noChangeAspect="1"/>
            </p:cNvPicPr>
            <p:nvPr/>
          </p:nvPicPr>
          <p:blipFill>
            <a:blip r:embed="rId6"/>
            <a:stretch>
              <a:fillRect/>
            </a:stretch>
          </p:blipFill>
          <p:spPr>
            <a:xfrm>
              <a:off x="6680829" y="1953385"/>
              <a:ext cx="2104196" cy="1783957"/>
            </a:xfrm>
            <a:prstGeom prst="rect">
              <a:avLst/>
            </a:prstGeom>
          </p:spPr>
        </p:pic>
        <p:sp>
          <p:nvSpPr>
            <p:cNvPr id="28" name="Rounded Rectangle 48">
              <a:extLst>
                <a:ext uri="{FF2B5EF4-FFF2-40B4-BE49-F238E27FC236}">
                  <a16:creationId xmlns:a16="http://schemas.microsoft.com/office/drawing/2014/main" id="{1BD8EE0E-5F55-4BB0-9A60-784AA0C42D47}"/>
                </a:ext>
              </a:extLst>
            </p:cNvPr>
            <p:cNvSpPr/>
            <p:nvPr/>
          </p:nvSpPr>
          <p:spPr>
            <a:xfrm>
              <a:off x="4381104" y="3344384"/>
              <a:ext cx="6456676" cy="859100"/>
            </a:xfrm>
            <a:prstGeom prst="roundRect">
              <a:avLst/>
            </a:prstGeom>
            <a:solidFill>
              <a:srgbClr val="FFFF00"/>
            </a:solidFill>
            <a:ln>
              <a:solidFill>
                <a:schemeClr val="accent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algn="ctr">
                <a:lnSpc>
                  <a:spcPct val="120000"/>
                </a:lnSpc>
                <a:spcBef>
                  <a:spcPts val="0"/>
                </a:spcBef>
                <a:spcAft>
                  <a:spcPts val="0"/>
                </a:spcAft>
              </a:pPr>
              <a:r>
                <a:rPr lang="nl-NL" sz="2800" b="1" dirty="0">
                  <a:latin typeface="+mj-lt"/>
                  <a:ea typeface="Times New Roman" panose="02020603050405020304" pitchFamily="18" charset="0"/>
                </a:rPr>
                <a:t>C</a:t>
              </a:r>
              <a:r>
                <a:rPr lang="nl-NL" sz="2800" b="1" dirty="0">
                  <a:effectLst/>
                  <a:latin typeface="+mj-lt"/>
                  <a:ea typeface="Times New Roman" panose="02020603050405020304" pitchFamily="18" charset="0"/>
                </a:rPr>
                <a:t>ác tổ để thực hành đo, tính diện tích của bảng đen, bàn giáo viên và bàn học sinh.</a:t>
              </a:r>
              <a:endParaRPr lang="en-US" sz="2800" b="1" dirty="0">
                <a:effectLst/>
                <a:latin typeface="+mj-lt"/>
                <a:ea typeface="Times New Roman" panose="02020603050405020304" pitchFamily="18" charset="0"/>
              </a:endParaRPr>
            </a:p>
          </p:txBody>
        </p:sp>
      </p:grpSp>
    </p:spTree>
    <p:extLst>
      <p:ext uri="{BB962C8B-B14F-4D97-AF65-F5344CB8AC3E}">
        <p14:creationId xmlns:p14="http://schemas.microsoft.com/office/powerpoint/2010/main" val="206323836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clrChange>
              <a:clrFrom>
                <a:srgbClr val="7F8526"/>
              </a:clrFrom>
              <a:clrTo>
                <a:srgbClr val="7F8526">
                  <a:alpha val="0"/>
                </a:srgbClr>
              </a:clrTo>
            </a:clrChange>
            <a:extLst>
              <a:ext uri="{BEBA8EAE-BF5A-486C-A8C5-ECC9F3942E4B}">
                <a14:imgProps xmlns:a14="http://schemas.microsoft.com/office/drawing/2010/main">
                  <a14:imgLayer r:embed="rId6">
                    <a14:imgEffect>
                      <a14:backgroundRemoval t="0" b="98472" l="599" r="94611">
                        <a14:foregroundMark x1="23802" y1="86587" x2="23653" y2="83362"/>
                        <a14:foregroundMark x1="37725" y1="85739" x2="39371" y2="85229"/>
                        <a14:foregroundMark x1="50299" y1="93039" x2="53443" y2="92360"/>
                        <a14:foregroundMark x1="53892" y1="88455" x2="57485" y2="75552"/>
                        <a14:foregroundMark x1="62425" y1="77250" x2="63772" y2="82513"/>
                        <a14:foregroundMark x1="2695" y1="7131" x2="2695" y2="4075"/>
                        <a14:backgroundMark x1="7186" y1="17997" x2="13024" y2="21222"/>
                        <a14:backgroundMark x1="13174" y1="13582" x2="17814" y2="28183"/>
                        <a14:backgroundMark x1="1796" y1="11205" x2="7635" y2="7640"/>
                        <a14:backgroundMark x1="13174" y1="849" x2="19760" y2="6961"/>
                        <a14:backgroundMark x1="2246" y1="1868" x2="5988" y2="509"/>
                        <a14:backgroundMark x1="6287" y1="4584" x2="13922" y2="9168"/>
                        <a14:backgroundMark x1="23653" y1="6282" x2="33084" y2="6282"/>
                        <a14:backgroundMark x1="41916" y1="12903" x2="46257" y2="20204"/>
                        <a14:backgroundMark x1="46557" y1="21053" x2="62126" y2="19355"/>
                        <a14:backgroundMark x1="40569" y1="12733" x2="42964" y2="14941"/>
                        <a14:backgroundMark x1="43862" y1="60951" x2="43862" y2="61800"/>
                      </a14:backgroundRemoval>
                    </a14:imgEffect>
                  </a14:imgLayer>
                </a14:imgProps>
              </a:ext>
            </a:extLst>
          </a:blip>
          <a:stretch>
            <a:fillRect/>
          </a:stretch>
        </p:blipFill>
        <p:spPr>
          <a:xfrm>
            <a:off x="3332103" y="3420314"/>
            <a:ext cx="3269054" cy="2882445"/>
          </a:xfrm>
          <a:prstGeom prst="rect">
            <a:avLst/>
          </a:prstGeom>
        </p:spPr>
      </p:pic>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backgroundRemoval t="0" b="100000" l="10000" r="90000">
                        <a14:foregroundMark x1="73721" y1="72707" x2="76047" y2="72036"/>
                        <a14:foregroundMark x1="76512" y1="65101" x2="79767" y2="64653"/>
                        <a14:foregroundMark x1="66512" y1="58613" x2="74651" y2="64430"/>
                        <a14:foregroundMark x1="35814" y1="95302" x2="33953" y2="90157"/>
                        <a14:foregroundMark x1="55814" y1="95078" x2="59070" y2="91946"/>
                        <a14:foregroundMark x1="62093" y1="21477" x2="62326" y2="18345"/>
                        <a14:foregroundMark x1="62791" y1="17897" x2="65349" y2="13870"/>
                        <a14:foregroundMark x1="66279" y1="13423" x2="71163" y2="8949"/>
                        <a14:foregroundMark x1="62558" y1="8725" x2="67209" y2="5593"/>
                        <a14:foregroundMark x1="70465" y1="5145" x2="72326" y2="6040"/>
                        <a14:foregroundMark x1="59535" y1="22148" x2="59535" y2="19016"/>
                        <a14:foregroundMark x1="59535" y1="18568" x2="59767" y2="15213"/>
                        <a14:backgroundMark x1="37209" y1="40045" x2="45581" y2="36689"/>
                        <a14:backgroundMark x1="63488" y1="13647" x2="65814" y2="10067"/>
                        <a14:backgroundMark x1="68837" y1="19911" x2="76047" y2="11186"/>
                        <a14:backgroundMark x1="74419" y1="20358" x2="83953" y2="27517"/>
                        <a14:backgroundMark x1="77209" y1="17002" x2="85116" y2="17002"/>
                        <a14:backgroundMark x1="10930" y1="56823" x2="29070" y2="43177"/>
                        <a14:backgroundMark x1="13721" y1="91946" x2="22326" y2="96421"/>
                        <a14:backgroundMark x1="33256" y1="89262" x2="38837" y2="84787"/>
                        <a14:backgroundMark x1="29070" y1="91946" x2="31395" y2="97987"/>
                        <a14:backgroundMark x1="41628" y1="96868" x2="48605" y2="87025"/>
                        <a14:backgroundMark x1="49302" y1="96421" x2="60000" y2="97763"/>
                        <a14:backgroundMark x1="57209" y1="81655" x2="66512" y2="90157"/>
                        <a14:backgroundMark x1="78605" y1="11409" x2="79767" y2="17002"/>
                        <a14:backgroundMark x1="73721" y1="2461" x2="79070" y2="5817"/>
                        <a14:backgroundMark x1="61628" y1="14318" x2="61628" y2="17226"/>
                        <a14:backgroundMark x1="61163" y1="17897" x2="61395" y2="20805"/>
                      </a14:backgroundRemoval>
                    </a14:imgEffect>
                  </a14:imgLayer>
                </a14:imgProps>
              </a:ext>
            </a:extLst>
          </a:blip>
          <a:stretch>
            <a:fillRect/>
          </a:stretch>
        </p:blipFill>
        <p:spPr>
          <a:xfrm>
            <a:off x="822408" y="3933905"/>
            <a:ext cx="2018641" cy="2098448"/>
          </a:xfrm>
          <a:prstGeom prst="rect">
            <a:avLst/>
          </a:prstGeom>
        </p:spPr>
      </p:pic>
      <p:pic>
        <p:nvPicPr>
          <p:cNvPr id="3" name="Picture 2"/>
          <p:cNvPicPr>
            <a:picLocks noChangeAspect="1"/>
          </p:cNvPicPr>
          <p:nvPr/>
        </p:nvPicPr>
        <p:blipFill>
          <a:blip r:embed="rId9">
            <a:extLst>
              <a:ext uri="{BEBA8EAE-BF5A-486C-A8C5-ECC9F3942E4B}">
                <a14:imgProps xmlns:a14="http://schemas.microsoft.com/office/drawing/2010/main">
                  <a14:imgLayer r:embed="rId10">
                    <a14:imgEffect>
                      <a14:backgroundRemoval t="0" b="100000" l="0" r="97331">
                        <a14:foregroundMark x1="56515" y1="90084" x2="58085" y2="84370"/>
                        <a14:backgroundMark x1="28414" y1="54286" x2="31083" y2="54790"/>
                        <a14:backgroundMark x1="34851" y1="52437" x2="40659" y2="49244"/>
                        <a14:backgroundMark x1="3768" y1="11092" x2="10675" y2="8403"/>
                        <a14:backgroundMark x1="21664" y1="3697" x2="27002" y2="10420"/>
                        <a14:backgroundMark x1="45369" y1="16134" x2="49608" y2="22689"/>
                        <a14:backgroundMark x1="69702" y1="26555" x2="78022" y2="29916"/>
                        <a14:backgroundMark x1="40188" y1="10924" x2="46154" y2="14958"/>
                        <a14:backgroundMark x1="4867" y1="5210" x2="6279" y2="672"/>
                        <a14:backgroundMark x1="7692" y1="4706" x2="10047" y2="3697"/>
                      </a14:backgroundRemoval>
                    </a14:imgEffect>
                  </a14:imgLayer>
                </a14:imgProps>
              </a:ext>
            </a:extLst>
          </a:blip>
          <a:stretch>
            <a:fillRect/>
          </a:stretch>
        </p:blipFill>
        <p:spPr>
          <a:xfrm>
            <a:off x="8223907" y="3278282"/>
            <a:ext cx="3068348" cy="2866039"/>
          </a:xfrm>
          <a:prstGeom prst="rect">
            <a:avLst/>
          </a:prstGeom>
        </p:spPr>
      </p:pic>
      <p:pic>
        <p:nvPicPr>
          <p:cNvPr id="7"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348578" y="1139157"/>
            <a:ext cx="487363" cy="487363"/>
          </a:xfrm>
          <a:prstGeom prst="rect">
            <a:avLst/>
          </a:prstGeom>
        </p:spPr>
      </p:pic>
      <p:grpSp>
        <p:nvGrpSpPr>
          <p:cNvPr id="8" name="Group 7">
            <a:extLst>
              <a:ext uri="{FF2B5EF4-FFF2-40B4-BE49-F238E27FC236}">
                <a16:creationId xmlns:a16="http://schemas.microsoft.com/office/drawing/2014/main" id="{95A6443C-F5CB-42D3-BD79-16BA421FD553}"/>
              </a:ext>
            </a:extLst>
          </p:cNvPr>
          <p:cNvGrpSpPr/>
          <p:nvPr/>
        </p:nvGrpSpPr>
        <p:grpSpPr>
          <a:xfrm>
            <a:off x="1861241" y="-361531"/>
            <a:ext cx="7926148" cy="4393976"/>
            <a:chOff x="1861241" y="-361531"/>
            <a:chExt cx="7926148" cy="4393976"/>
          </a:xfrm>
        </p:grpSpPr>
        <p:pic>
          <p:nvPicPr>
            <p:cNvPr id="9" name="Picture 2" descr="Hộp Thoại Hình ảnh | Định dạng hình ảnh PNG 400225035| vn.lovepik.com">
              <a:extLst>
                <a:ext uri="{FF2B5EF4-FFF2-40B4-BE49-F238E27FC236}">
                  <a16:creationId xmlns:a16="http://schemas.microsoft.com/office/drawing/2014/main" id="{550A9E7D-ACF2-4F4E-A0A2-D4740753887E}"/>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738" b="89888" l="6163" r="97326"/>
                      </a14:imgEffect>
                    </a14:imgLayer>
                  </a14:imgProps>
                </a:ext>
                <a:ext uri="{28A0092B-C50C-407E-A947-70E740481C1C}">
                  <a14:useLocalDpi xmlns:a14="http://schemas.microsoft.com/office/drawing/2010/main" val="0"/>
                </a:ext>
              </a:extLst>
            </a:blip>
            <a:srcRect/>
            <a:stretch>
              <a:fillRect/>
            </a:stretch>
          </p:blipFill>
          <p:spPr bwMode="auto">
            <a:xfrm rot="21434921">
              <a:off x="1861241" y="-361531"/>
              <a:ext cx="7926148" cy="4393976"/>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10">
              <a:extLst>
                <a:ext uri="{FF2B5EF4-FFF2-40B4-BE49-F238E27FC236}">
                  <a16:creationId xmlns:a16="http://schemas.microsoft.com/office/drawing/2014/main" id="{63D8A89E-FA9B-42FA-9B95-73F54208A80D}"/>
                </a:ext>
              </a:extLst>
            </p:cNvPr>
            <p:cNvSpPr txBox="1">
              <a:spLocks noChangeArrowheads="1"/>
            </p:cNvSpPr>
            <p:nvPr/>
          </p:nvSpPr>
          <p:spPr bwMode="auto">
            <a:xfrm>
              <a:off x="3096555" y="1184292"/>
              <a:ext cx="60833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Cảm</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ơn</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các</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bạn</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đã</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giúp</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mẹ</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con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mình</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đoàn</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tụ</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nhé</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a:t>
              </a:r>
            </a:p>
          </p:txBody>
        </p:sp>
      </p:grpSp>
    </p:spTree>
    <p:extLst>
      <p:ext uri="{BB962C8B-B14F-4D97-AF65-F5344CB8AC3E}">
        <p14:creationId xmlns:p14="http://schemas.microsoft.com/office/powerpoint/2010/main" val="178246902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78" fill="hold">
                                          <p:stCondLst>
                                            <p:cond delay="0"/>
                                          </p:stCondLst>
                                        </p:cTn>
                                        <p:tgtEl>
                                          <p:spTgt spid="2"/>
                                        </p:tgtEl>
                                        <p:attrNameLst>
                                          <p:attrName>r</p:attrName>
                                        </p:attrNameLst>
                                      </p:cBhvr>
                                    </p:animRot>
                                    <p:animRot by="-240000">
                                      <p:cBhvr>
                                        <p:cTn id="7" dur="155" fill="hold">
                                          <p:stCondLst>
                                            <p:cond delay="155"/>
                                          </p:stCondLst>
                                        </p:cTn>
                                        <p:tgtEl>
                                          <p:spTgt spid="2"/>
                                        </p:tgtEl>
                                        <p:attrNameLst>
                                          <p:attrName>r</p:attrName>
                                        </p:attrNameLst>
                                      </p:cBhvr>
                                    </p:animRot>
                                    <p:animRot by="240000">
                                      <p:cBhvr>
                                        <p:cTn id="8" dur="155" fill="hold">
                                          <p:stCondLst>
                                            <p:cond delay="310"/>
                                          </p:stCondLst>
                                        </p:cTn>
                                        <p:tgtEl>
                                          <p:spTgt spid="2"/>
                                        </p:tgtEl>
                                        <p:attrNameLst>
                                          <p:attrName>r</p:attrName>
                                        </p:attrNameLst>
                                      </p:cBhvr>
                                    </p:animRot>
                                    <p:animRot by="-240000">
                                      <p:cBhvr>
                                        <p:cTn id="9" dur="155" fill="hold">
                                          <p:stCondLst>
                                            <p:cond delay="465"/>
                                          </p:stCondLst>
                                        </p:cTn>
                                        <p:tgtEl>
                                          <p:spTgt spid="2"/>
                                        </p:tgtEl>
                                        <p:attrNameLst>
                                          <p:attrName>r</p:attrName>
                                        </p:attrNameLst>
                                      </p:cBhvr>
                                    </p:animRot>
                                    <p:animRot by="120000">
                                      <p:cBhvr>
                                        <p:cTn id="10" dur="155" fill="hold">
                                          <p:stCondLst>
                                            <p:cond delay="620"/>
                                          </p:stCondLst>
                                        </p:cTn>
                                        <p:tgtEl>
                                          <p:spTgt spid="2"/>
                                        </p:tgtEl>
                                        <p:attrNameLst>
                                          <p:attrName>r</p:attrName>
                                        </p:attrNameLst>
                                      </p:cBhvr>
                                    </p:animRot>
                                  </p:childTnLst>
                                </p:cTn>
                              </p:par>
                              <p:par>
                                <p:cTn id="11" presetID="42" presetClass="path" presetSubtype="0" accel="50000" decel="50000" fill="hold" nodeType="withEffect">
                                  <p:stCondLst>
                                    <p:cond delay="0"/>
                                  </p:stCondLst>
                                  <p:childTnLst>
                                    <p:animMotion origin="layout" path="M -4.16667E-7 -3.7037E-7 L 0.25378 -0.03009 " pathEditMode="relative" rAng="0" ptsTypes="AA">
                                      <p:cBhvr>
                                        <p:cTn id="12" dur="3100" fill="hold"/>
                                        <p:tgtEl>
                                          <p:spTgt spid="2"/>
                                        </p:tgtEl>
                                        <p:attrNameLst>
                                          <p:attrName>ppt_x</p:attrName>
                                          <p:attrName>ppt_y</p:attrName>
                                        </p:attrNameLst>
                                      </p:cBhvr>
                                      <p:rCtr x="12682" y="-1505"/>
                                    </p:animMotion>
                                  </p:childTnLst>
                                </p:cTn>
                              </p:par>
                              <p:par>
                                <p:cTn id="13" presetID="32" presetClass="emph" presetSubtype="0" repeatCount="4000" fill="hold" nodeType="withEffect">
                                  <p:stCondLst>
                                    <p:cond delay="0"/>
                                  </p:stCondLst>
                                  <p:childTnLst>
                                    <p:animRot by="120000">
                                      <p:cBhvr>
                                        <p:cTn id="14" dur="75" fill="hold">
                                          <p:stCondLst>
                                            <p:cond delay="0"/>
                                          </p:stCondLst>
                                        </p:cTn>
                                        <p:tgtEl>
                                          <p:spTgt spid="3"/>
                                        </p:tgtEl>
                                        <p:attrNameLst>
                                          <p:attrName>r</p:attrName>
                                        </p:attrNameLst>
                                      </p:cBhvr>
                                    </p:animRot>
                                    <p:animRot by="-240000">
                                      <p:cBhvr>
                                        <p:cTn id="15" dur="150" fill="hold">
                                          <p:stCondLst>
                                            <p:cond delay="150"/>
                                          </p:stCondLst>
                                        </p:cTn>
                                        <p:tgtEl>
                                          <p:spTgt spid="3"/>
                                        </p:tgtEl>
                                        <p:attrNameLst>
                                          <p:attrName>r</p:attrName>
                                        </p:attrNameLst>
                                      </p:cBhvr>
                                    </p:animRot>
                                    <p:animRot by="240000">
                                      <p:cBhvr>
                                        <p:cTn id="16" dur="150" fill="hold">
                                          <p:stCondLst>
                                            <p:cond delay="300"/>
                                          </p:stCondLst>
                                        </p:cTn>
                                        <p:tgtEl>
                                          <p:spTgt spid="3"/>
                                        </p:tgtEl>
                                        <p:attrNameLst>
                                          <p:attrName>r</p:attrName>
                                        </p:attrNameLst>
                                      </p:cBhvr>
                                    </p:animRot>
                                    <p:animRot by="-240000">
                                      <p:cBhvr>
                                        <p:cTn id="17" dur="150" fill="hold">
                                          <p:stCondLst>
                                            <p:cond delay="450"/>
                                          </p:stCondLst>
                                        </p:cTn>
                                        <p:tgtEl>
                                          <p:spTgt spid="3"/>
                                        </p:tgtEl>
                                        <p:attrNameLst>
                                          <p:attrName>r</p:attrName>
                                        </p:attrNameLst>
                                      </p:cBhvr>
                                    </p:animRot>
                                    <p:animRot by="120000">
                                      <p:cBhvr>
                                        <p:cTn id="18" dur="150" fill="hold">
                                          <p:stCondLst>
                                            <p:cond delay="600"/>
                                          </p:stCondLst>
                                        </p:cTn>
                                        <p:tgtEl>
                                          <p:spTgt spid="3"/>
                                        </p:tgtEl>
                                        <p:attrNameLst>
                                          <p:attrName>r</p:attrName>
                                        </p:attrNameLst>
                                      </p:cBhvr>
                                    </p:animRot>
                                  </p:childTnLst>
                                </p:cTn>
                              </p:par>
                              <p:par>
                                <p:cTn id="19" presetID="42" presetClass="path" presetSubtype="0" accel="50000" decel="50000" fill="hold" nodeType="withEffect">
                                  <p:stCondLst>
                                    <p:cond delay="0"/>
                                  </p:stCondLst>
                                  <p:childTnLst>
                                    <p:animMotion origin="layout" path="M 0.27813 0.08981 L -0.30977 -0.01343 " pathEditMode="relative" rAng="0" ptsTypes="AA">
                                      <p:cBhvr>
                                        <p:cTn id="20" dur="3000" fill="hold"/>
                                        <p:tgtEl>
                                          <p:spTgt spid="3"/>
                                        </p:tgtEl>
                                        <p:attrNameLst>
                                          <p:attrName>ppt_x</p:attrName>
                                          <p:attrName>ppt_y</p:attrName>
                                        </p:attrNameLst>
                                      </p:cBhvr>
                                      <p:rCtr x="-29401" y="-5162"/>
                                    </p:animMotion>
                                  </p:childTnLst>
                                </p:cTn>
                              </p:par>
                              <p:par>
                                <p:cTn id="21" presetID="1" presetClass="mediacall" presetSubtype="0" fill="hold" nodeType="withEffect">
                                  <p:stCondLst>
                                    <p:cond delay="1900"/>
                                  </p:stCondLst>
                                  <p:childTnLst>
                                    <p:cmd type="call" cmd="playFrom(0.0)">
                                      <p:cBhvr>
                                        <p:cTn id="22" dur="4576" fill="hold"/>
                                        <p:tgtEl>
                                          <p:spTgt spid="7"/>
                                        </p:tgtEl>
                                      </p:cBhvr>
                                    </p:cmd>
                                  </p:childTnLst>
                                </p:cTn>
                              </p:par>
                              <p:par>
                                <p:cTn id="23" presetID="1" presetClass="exit" presetSubtype="0" fill="hold" nodeType="withEffect">
                                  <p:stCondLst>
                                    <p:cond delay="3200"/>
                                  </p:stCondLst>
                                  <p:childTnLst>
                                    <p:set>
                                      <p:cBhvr>
                                        <p:cTn id="24" dur="1" fill="hold">
                                          <p:stCondLst>
                                            <p:cond delay="0"/>
                                          </p:stCondLst>
                                        </p:cTn>
                                        <p:tgtEl>
                                          <p:spTgt spid="2"/>
                                        </p:tgtEl>
                                        <p:attrNameLst>
                                          <p:attrName>style.visibility</p:attrName>
                                        </p:attrNameLst>
                                      </p:cBhvr>
                                      <p:to>
                                        <p:strVal val="hidden"/>
                                      </p:to>
                                    </p:set>
                                  </p:childTnLst>
                                </p:cTn>
                              </p:par>
                              <p:par>
                                <p:cTn id="25" presetID="1" presetClass="exit" presetSubtype="0" fill="hold" nodeType="withEffect">
                                  <p:stCondLst>
                                    <p:cond delay="3200"/>
                                  </p:stCondLst>
                                  <p:childTnLst>
                                    <p:set>
                                      <p:cBhvr>
                                        <p:cTn id="26" dur="1" fill="hold">
                                          <p:stCondLst>
                                            <p:cond delay="0"/>
                                          </p:stCondLst>
                                        </p:cTn>
                                        <p:tgtEl>
                                          <p:spTgt spid="3"/>
                                        </p:tgtEl>
                                        <p:attrNameLst>
                                          <p:attrName>style.visibility</p:attrName>
                                        </p:attrNameLst>
                                      </p:cBhvr>
                                      <p:to>
                                        <p:strVal val="hidden"/>
                                      </p:to>
                                    </p:set>
                                  </p:childTnLst>
                                </p:cTn>
                              </p:par>
                              <p:par>
                                <p:cTn id="27" presetID="1" presetClass="entr" presetSubtype="0" fill="hold" nodeType="withEffect">
                                  <p:stCondLst>
                                    <p:cond delay="3200"/>
                                  </p:stCondLst>
                                  <p:childTnLst>
                                    <p:set>
                                      <p:cBhvr>
                                        <p:cTn id="28" dur="1" fill="hold">
                                          <p:stCondLst>
                                            <p:cond delay="0"/>
                                          </p:stCondLst>
                                        </p:cTn>
                                        <p:tgtEl>
                                          <p:spTgt spid="6"/>
                                        </p:tgtEl>
                                        <p:attrNameLst>
                                          <p:attrName>style.visibility</p:attrName>
                                        </p:attrNameLst>
                                      </p:cBhvr>
                                      <p:to>
                                        <p:strVal val="visible"/>
                                      </p:to>
                                    </p:set>
                                  </p:childTnLst>
                                </p:cTn>
                              </p:par>
                              <p:par>
                                <p:cTn id="29" presetID="53" presetClass="entr" presetSubtype="16"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32" presetClass="emph" presetSubtype="0" fill="hold" nodeType="clickEffect">
                                  <p:stCondLst>
                                    <p:cond delay="0"/>
                                  </p:stCondLst>
                                  <p:childTnLst>
                                    <p:animRot by="120000">
                                      <p:cBhvr>
                                        <p:cTn id="37" dur="100" fill="hold">
                                          <p:stCondLst>
                                            <p:cond delay="0"/>
                                          </p:stCondLst>
                                        </p:cTn>
                                        <p:tgtEl>
                                          <p:spTgt spid="8"/>
                                        </p:tgtEl>
                                        <p:attrNameLst>
                                          <p:attrName>r</p:attrName>
                                        </p:attrNameLst>
                                      </p:cBhvr>
                                    </p:animRot>
                                    <p:animRot by="-240000">
                                      <p:cBhvr>
                                        <p:cTn id="38" dur="200" fill="hold">
                                          <p:stCondLst>
                                            <p:cond delay="200"/>
                                          </p:stCondLst>
                                        </p:cTn>
                                        <p:tgtEl>
                                          <p:spTgt spid="8"/>
                                        </p:tgtEl>
                                        <p:attrNameLst>
                                          <p:attrName>r</p:attrName>
                                        </p:attrNameLst>
                                      </p:cBhvr>
                                    </p:animRot>
                                    <p:animRot by="240000">
                                      <p:cBhvr>
                                        <p:cTn id="39" dur="200" fill="hold">
                                          <p:stCondLst>
                                            <p:cond delay="400"/>
                                          </p:stCondLst>
                                        </p:cTn>
                                        <p:tgtEl>
                                          <p:spTgt spid="8"/>
                                        </p:tgtEl>
                                        <p:attrNameLst>
                                          <p:attrName>r</p:attrName>
                                        </p:attrNameLst>
                                      </p:cBhvr>
                                    </p:animRot>
                                    <p:animRot by="-240000">
                                      <p:cBhvr>
                                        <p:cTn id="40" dur="200" fill="hold">
                                          <p:stCondLst>
                                            <p:cond delay="600"/>
                                          </p:stCondLst>
                                        </p:cTn>
                                        <p:tgtEl>
                                          <p:spTgt spid="8"/>
                                        </p:tgtEl>
                                        <p:attrNameLst>
                                          <p:attrName>r</p:attrName>
                                        </p:attrNameLst>
                                      </p:cBhvr>
                                    </p:animRot>
                                    <p:animRot by="120000">
                                      <p:cBhvr>
                                        <p:cTn id="41"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530" y="0"/>
            <a:ext cx="12169470" cy="6858000"/>
          </a:xfrm>
          <a:prstGeom prst="rect">
            <a:avLst/>
          </a:prstGeom>
        </p:spPr>
      </p:pic>
      <p:grpSp>
        <p:nvGrpSpPr>
          <p:cNvPr id="3" name="组合 30">
            <a:extLst>
              <a:ext uri="{FF2B5EF4-FFF2-40B4-BE49-F238E27FC236}">
                <a16:creationId xmlns:a16="http://schemas.microsoft.com/office/drawing/2014/main" id="{9BD29C4D-6855-48C0-9657-25D02B3FFA91}"/>
              </a:ext>
            </a:extLst>
          </p:cNvPr>
          <p:cNvGrpSpPr>
            <a:grpSpLocks/>
          </p:cNvGrpSpPr>
          <p:nvPr/>
        </p:nvGrpSpPr>
        <p:grpSpPr bwMode="auto">
          <a:xfrm>
            <a:off x="827401" y="335706"/>
            <a:ext cx="10537198" cy="5382806"/>
            <a:chOff x="1034431" y="684437"/>
            <a:chExt cx="10536445" cy="5620679"/>
          </a:xfrm>
        </p:grpSpPr>
        <p:sp>
          <p:nvSpPr>
            <p:cNvPr id="4" name="矩形: 圆角 14">
              <a:extLst>
                <a:ext uri="{FF2B5EF4-FFF2-40B4-BE49-F238E27FC236}">
                  <a16:creationId xmlns:a16="http://schemas.microsoft.com/office/drawing/2014/main" id="{FDD9E6F9-0282-4091-A037-E2500A1CED33}"/>
                </a:ext>
              </a:extLst>
            </p:cNvPr>
            <p:cNvSpPr/>
            <p:nvPr/>
          </p:nvSpPr>
          <p:spPr>
            <a:xfrm>
              <a:off x="1034431" y="2298036"/>
              <a:ext cx="10536445" cy="4007080"/>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j-lt"/>
                <a:ea typeface="黑体" panose="02010609060101010101" pitchFamily="49" charset="-122"/>
                <a:cs typeface="+mn-cs"/>
                <a:sym typeface="Arial"/>
              </a:endParaRPr>
            </a:p>
          </p:txBody>
        </p:sp>
        <p:sp>
          <p:nvSpPr>
            <p:cNvPr id="5" name="矩形: 圆角 14">
              <a:extLst>
                <a:ext uri="{FF2B5EF4-FFF2-40B4-BE49-F238E27FC236}">
                  <a16:creationId xmlns:a16="http://schemas.microsoft.com/office/drawing/2014/main" id="{7D2B40E8-EFDD-4082-9EF5-362D32EBE92F}"/>
                </a:ext>
              </a:extLst>
            </p:cNvPr>
            <p:cNvSpPr/>
            <p:nvPr/>
          </p:nvSpPr>
          <p:spPr>
            <a:xfrm>
              <a:off x="3227605" y="814592"/>
              <a:ext cx="6340177" cy="1050925"/>
            </a:xfrm>
            <a:prstGeom prst="roundRect">
              <a:avLst/>
            </a:prstGeom>
            <a:solidFill>
              <a:srgbClr val="FDE1A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j-lt"/>
                <a:ea typeface="黑体" panose="02010609060101010101" pitchFamily="49" charset="-122"/>
                <a:cs typeface="+mn-cs"/>
                <a:sym typeface="Arial"/>
              </a:endParaRPr>
            </a:p>
          </p:txBody>
        </p:sp>
        <p:sp>
          <p:nvSpPr>
            <p:cNvPr id="6" name="文本框 15">
              <a:extLst>
                <a:ext uri="{FF2B5EF4-FFF2-40B4-BE49-F238E27FC236}">
                  <a16:creationId xmlns:a16="http://schemas.microsoft.com/office/drawing/2014/main" id="{5FB7AEC1-7A74-4621-BF8C-912B0D4F4366}"/>
                </a:ext>
              </a:extLst>
            </p:cNvPr>
            <p:cNvSpPr txBox="1">
              <a:spLocks noChangeArrowheads="1"/>
            </p:cNvSpPr>
            <p:nvPr/>
          </p:nvSpPr>
          <p:spPr bwMode="auto">
            <a:xfrm>
              <a:off x="4078971" y="684437"/>
              <a:ext cx="4637445" cy="1253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zh-CN" sz="7200" b="1" i="0" u="none" strike="noStrike" kern="1200" cap="none" spc="0" normalizeH="0" baseline="0" noProof="0" dirty="0">
                  <a:ln>
                    <a:noFill/>
                  </a:ln>
                  <a:solidFill>
                    <a:prstClr val="black"/>
                  </a:solidFill>
                  <a:effectLst/>
                  <a:uLnTx/>
                  <a:uFillTx/>
                  <a:ea typeface="字魂7号-温暖童稚体" panose="00000500000000000000" pitchFamily="2" charset="-122"/>
                  <a:cs typeface="Calibri" panose="020F0502020204030204" pitchFamily="34" charset="0"/>
                </a:rPr>
                <a:t>Dặn dò</a:t>
              </a:r>
              <a:endParaRPr kumimoji="0" lang="zh-CN" altLang="en-US" sz="7200" b="1" i="0" u="none" strike="noStrike" kern="1200" cap="none" spc="0" normalizeH="0" baseline="0" noProof="0" dirty="0">
                <a:ln>
                  <a:noFill/>
                </a:ln>
                <a:solidFill>
                  <a:prstClr val="black"/>
                </a:solidFill>
                <a:effectLst/>
                <a:uLnTx/>
                <a:uFillTx/>
                <a:ea typeface="字魂7号-温暖童稚体" panose="00000500000000000000" pitchFamily="2" charset="-122"/>
                <a:cs typeface="Calibri" panose="020F0502020204030204" pitchFamily="34" charset="0"/>
                <a:sym typeface="Arial"/>
              </a:endParaRPr>
            </a:p>
          </p:txBody>
        </p:sp>
      </p:grpSp>
      <p:pic>
        <p:nvPicPr>
          <p:cNvPr id="8"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178C2435-60E2-4A82-9CFA-0EB23209C92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60616" y="5778728"/>
            <a:ext cx="2477633" cy="132140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D4CEFEC8-9C99-44F8-B103-96ACD9BB8E2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flipH="1">
            <a:off x="10891115" y="4616363"/>
            <a:ext cx="1363310" cy="1874254"/>
          </a:xfrm>
          <a:prstGeom prst="rect">
            <a:avLst/>
          </a:prstGeom>
        </p:spPr>
      </p:pic>
      <p:pic>
        <p:nvPicPr>
          <p:cNvPr id="11" name="图片 20">
            <a:extLst>
              <a:ext uri="{FF2B5EF4-FFF2-40B4-BE49-F238E27FC236}">
                <a16:creationId xmlns:a16="http://schemas.microsoft.com/office/drawing/2014/main" id="{84328EC5-3009-4668-B511-A2C1B9549EC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flipH="1">
            <a:off x="10130475" y="-27741"/>
            <a:ext cx="2740879" cy="1927225"/>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hlinkClick r:id="rId8" action="ppaction://hlinksldjump"/>
            <a:extLst>
              <a:ext uri="{FF2B5EF4-FFF2-40B4-BE49-F238E27FC236}">
                <a16:creationId xmlns:a16="http://schemas.microsoft.com/office/drawing/2014/main" id="{54162FC3-CBCD-4C54-945D-7971520E479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a:off x="-250635" y="4605569"/>
            <a:ext cx="1520155" cy="2214850"/>
          </a:xfrm>
          <a:prstGeom prst="rect">
            <a:avLst/>
          </a:prstGeom>
        </p:spPr>
      </p:pic>
      <p:pic>
        <p:nvPicPr>
          <p:cNvPr id="9"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8A6AA70E-733D-4709-9A21-42D82B467D25}"/>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163985" y="5805078"/>
            <a:ext cx="2232195" cy="119050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7B22FA13-2E40-690F-33B6-36FD18F16475}"/>
              </a:ext>
            </a:extLst>
          </p:cNvPr>
          <p:cNvSpPr txBox="1"/>
          <p:nvPr/>
        </p:nvSpPr>
        <p:spPr>
          <a:xfrm>
            <a:off x="2741700" y="2314327"/>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j-lt"/>
                <a:ea typeface="+mn-ea"/>
                <a:cs typeface="Calibri" panose="020F0502020204030204" pitchFamily="34" charset="0"/>
              </a:rPr>
              <a:t>GV ĐIỀN VÀO ĐÂY</a:t>
            </a:r>
          </a:p>
        </p:txBody>
      </p:sp>
      <p:pic>
        <p:nvPicPr>
          <p:cNvPr id="17" name="Picture 16">
            <a:extLst>
              <a:ext uri="{FF2B5EF4-FFF2-40B4-BE49-F238E27FC236}">
                <a16:creationId xmlns:a16="http://schemas.microsoft.com/office/drawing/2014/main" id="{927458B0-2F54-5EB2-E1AB-36ED0F74E621}"/>
              </a:ext>
            </a:extLst>
          </p:cNvPr>
          <p:cNvPicPr>
            <a:picLocks noChangeAspect="1"/>
          </p:cNvPicPr>
          <p:nvPr/>
        </p:nvPicPr>
        <p:blipFill>
          <a:blip r:embed="rId11"/>
          <a:stretch>
            <a:fillRect/>
          </a:stretch>
        </p:blipFill>
        <p:spPr>
          <a:xfrm rot="737208" flipH="1">
            <a:off x="1549586" y="2231676"/>
            <a:ext cx="919996" cy="919996"/>
          </a:xfrm>
          <a:prstGeom prst="rect">
            <a:avLst/>
          </a:prstGeom>
        </p:spPr>
      </p:pic>
      <p:sp>
        <p:nvSpPr>
          <p:cNvPr id="18" name="TextBox 17">
            <a:extLst>
              <a:ext uri="{FF2B5EF4-FFF2-40B4-BE49-F238E27FC236}">
                <a16:creationId xmlns:a16="http://schemas.microsoft.com/office/drawing/2014/main" id="{17BC3E23-B34D-E1EA-58C5-BD1E6D0795FF}"/>
              </a:ext>
            </a:extLst>
          </p:cNvPr>
          <p:cNvSpPr txBox="1"/>
          <p:nvPr/>
        </p:nvSpPr>
        <p:spPr>
          <a:xfrm>
            <a:off x="2741700" y="3295339"/>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j-lt"/>
                <a:ea typeface="+mn-ea"/>
                <a:cs typeface="Calibri" panose="020F0502020204030204" pitchFamily="34" charset="0"/>
              </a:rPr>
              <a:t>GV ĐIỀN VÀO ĐÂY</a:t>
            </a:r>
          </a:p>
        </p:txBody>
      </p:sp>
      <p:pic>
        <p:nvPicPr>
          <p:cNvPr id="19" name="Picture 18">
            <a:extLst>
              <a:ext uri="{FF2B5EF4-FFF2-40B4-BE49-F238E27FC236}">
                <a16:creationId xmlns:a16="http://schemas.microsoft.com/office/drawing/2014/main" id="{CD09E003-CED6-77B8-0C0C-C2DA987A9CB3}"/>
              </a:ext>
            </a:extLst>
          </p:cNvPr>
          <p:cNvPicPr>
            <a:picLocks noChangeAspect="1"/>
          </p:cNvPicPr>
          <p:nvPr/>
        </p:nvPicPr>
        <p:blipFill>
          <a:blip r:embed="rId11"/>
          <a:stretch>
            <a:fillRect/>
          </a:stretch>
        </p:blipFill>
        <p:spPr>
          <a:xfrm rot="737208" flipH="1">
            <a:off x="1549586" y="3212688"/>
            <a:ext cx="919996" cy="919996"/>
          </a:xfrm>
          <a:prstGeom prst="rect">
            <a:avLst/>
          </a:prstGeom>
        </p:spPr>
      </p:pic>
      <p:sp>
        <p:nvSpPr>
          <p:cNvPr id="20" name="TextBox 19">
            <a:extLst>
              <a:ext uri="{FF2B5EF4-FFF2-40B4-BE49-F238E27FC236}">
                <a16:creationId xmlns:a16="http://schemas.microsoft.com/office/drawing/2014/main" id="{438654D5-7940-623C-B5ED-5319C973BD57}"/>
              </a:ext>
            </a:extLst>
          </p:cNvPr>
          <p:cNvSpPr txBox="1"/>
          <p:nvPr/>
        </p:nvSpPr>
        <p:spPr>
          <a:xfrm>
            <a:off x="2741700" y="4276351"/>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j-lt"/>
                <a:ea typeface="+mn-ea"/>
                <a:cs typeface="Calibri" panose="020F0502020204030204" pitchFamily="34" charset="0"/>
              </a:rPr>
              <a:t>GV ĐIỀN VÀO ĐÂY</a:t>
            </a:r>
          </a:p>
        </p:txBody>
      </p:sp>
      <p:pic>
        <p:nvPicPr>
          <p:cNvPr id="21" name="Picture 20">
            <a:extLst>
              <a:ext uri="{FF2B5EF4-FFF2-40B4-BE49-F238E27FC236}">
                <a16:creationId xmlns:a16="http://schemas.microsoft.com/office/drawing/2014/main" id="{98BAE8B5-FD7C-7D75-C12A-A472FBDBBB58}"/>
              </a:ext>
            </a:extLst>
          </p:cNvPr>
          <p:cNvPicPr>
            <a:picLocks noChangeAspect="1"/>
          </p:cNvPicPr>
          <p:nvPr/>
        </p:nvPicPr>
        <p:blipFill>
          <a:blip r:embed="rId11"/>
          <a:stretch>
            <a:fillRect/>
          </a:stretch>
        </p:blipFill>
        <p:spPr>
          <a:xfrm rot="737208" flipH="1">
            <a:off x="1549586" y="4193700"/>
            <a:ext cx="919996" cy="919996"/>
          </a:xfrm>
          <a:prstGeom prst="rect">
            <a:avLst/>
          </a:prstGeom>
        </p:spPr>
      </p:pic>
    </p:spTree>
    <p:extLst>
      <p:ext uri="{BB962C8B-B14F-4D97-AF65-F5344CB8AC3E}">
        <p14:creationId xmlns:p14="http://schemas.microsoft.com/office/powerpoint/2010/main" val="428626723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animEffect transition="in" filter="wipe(left)">
                                      <p:cBhvr>
                                        <p:cTn id="11" dur="500"/>
                                        <p:tgtEl>
                                          <p:spTgt spid="16">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animEffect transition="in" filter="wipe(left)">
                                      <p:cBhvr>
                                        <p:cTn id="19" dur="500"/>
                                        <p:tgtEl>
                                          <p:spTgt spid="18">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left)">
                                      <p:cBhvr>
                                        <p:cTn id="23" dur="500"/>
                                        <p:tgtEl>
                                          <p:spTgt spid="21"/>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animEffect transition="in" filter="wipe(left)">
                                      <p:cBhvr>
                                        <p:cTn id="27"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P spid="18" grpId="0" uiExpand="1" build="p"/>
      <p:bldP spid="20"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8" name="Picture 4" descr="Cartoon Snow Landscape Vector For Free Download | Free Vector">
            <a:extLst>
              <a:ext uri="{FF2B5EF4-FFF2-40B4-BE49-F238E27FC236}">
                <a16:creationId xmlns:a16="http://schemas.microsoft.com/office/drawing/2014/main" id="{B213DED7-D1E8-4645-B699-FB72C5EFBA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60" t="1896" r="1081" b="23222"/>
          <a:stretch/>
        </p:blipFill>
        <p:spPr bwMode="auto">
          <a:xfrm>
            <a:off x="0" y="-11957"/>
            <a:ext cx="12192000" cy="686995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82E531C-2548-4F46-91EE-6335D1E2D3B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4546469" y="3480290"/>
            <a:ext cx="1952787" cy="2449540"/>
          </a:xfrm>
          <a:prstGeom prst="rect">
            <a:avLst/>
          </a:prstGeom>
        </p:spPr>
      </p:pic>
      <p:pic>
        <p:nvPicPr>
          <p:cNvPr id="5" name="Picture 4">
            <a:extLst>
              <a:ext uri="{FF2B5EF4-FFF2-40B4-BE49-F238E27FC236}">
                <a16:creationId xmlns:a16="http://schemas.microsoft.com/office/drawing/2014/main" id="{6C5BB2EE-8E45-424B-B468-6CF5F24FC0B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2360133" y="3141187"/>
            <a:ext cx="2186336" cy="2920842"/>
          </a:xfrm>
          <a:prstGeom prst="rect">
            <a:avLst/>
          </a:prstGeom>
        </p:spPr>
      </p:pic>
      <p:pic>
        <p:nvPicPr>
          <p:cNvPr id="2" name="Picture 1">
            <a:extLst>
              <a:ext uri="{FF2B5EF4-FFF2-40B4-BE49-F238E27FC236}">
                <a16:creationId xmlns:a16="http://schemas.microsoft.com/office/drawing/2014/main" id="{F479CACC-4C78-44DD-835D-A2182A6FF4E7}"/>
              </a:ext>
            </a:extLst>
          </p:cNvPr>
          <p:cNvPicPr>
            <a:picLocks noChangeAspect="1"/>
          </p:cNvPicPr>
          <p:nvPr/>
        </p:nvPicPr>
        <p:blipFill>
          <a:blip r:embed="rId7"/>
          <a:stretch>
            <a:fillRect/>
          </a:stretch>
        </p:blipFill>
        <p:spPr>
          <a:xfrm>
            <a:off x="1374592" y="2147248"/>
            <a:ext cx="10071465" cy="1572904"/>
          </a:xfrm>
          <a:prstGeom prst="rect">
            <a:avLst/>
          </a:prstGeom>
        </p:spPr>
      </p:pic>
    </p:spTree>
    <p:extLst>
      <p:ext uri="{BB962C8B-B14F-4D97-AF65-F5344CB8AC3E}">
        <p14:creationId xmlns:p14="http://schemas.microsoft.com/office/powerpoint/2010/main" val="38094710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p:cNvGrpSpPr/>
          <p:nvPr/>
        </p:nvGrpSpPr>
        <p:grpSpPr>
          <a:xfrm>
            <a:off x="-128614" y="0"/>
            <a:ext cx="12512843" cy="6858001"/>
            <a:chOff x="-128614" y="0"/>
            <a:chExt cx="12512843" cy="6858001"/>
          </a:xfrm>
        </p:grpSpPr>
        <p:pic>
          <p:nvPicPr>
            <p:cNvPr id="28" name="Picture 27">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0"/>
              <a:ext cx="12192000" cy="6858001"/>
            </a:xfrm>
            <a:prstGeom prst="rect">
              <a:avLst/>
            </a:prstGeom>
          </p:spPr>
        </p:pic>
        <p:pic>
          <p:nvPicPr>
            <p:cNvPr id="26" name="Picture 25">
              <a:extLst>
                <a:ext uri="{FF2B5EF4-FFF2-40B4-BE49-F238E27FC236}">
                  <a16:creationId xmlns:a16="http://schemas.microsoft.com/office/drawing/2014/main" id="{89787B99-D1AD-481E-9F8B-8311FC9FBFA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78889" l="39375" r="93125"/>
                      </a14:imgEffect>
                    </a14:imgLayer>
                  </a14:imgProps>
                </a:ext>
                <a:ext uri="{28A0092B-C50C-407E-A947-70E740481C1C}">
                  <a14:useLocalDpi xmlns:a14="http://schemas.microsoft.com/office/drawing/2010/main" val="0"/>
                </a:ext>
              </a:extLst>
            </a:blip>
            <a:srcRect l="38900" r="6070" b="44166"/>
            <a:stretch/>
          </p:blipFill>
          <p:spPr>
            <a:xfrm>
              <a:off x="-128614" y="1641749"/>
              <a:ext cx="12512843" cy="4796589"/>
            </a:xfrm>
            <a:prstGeom prst="rect">
              <a:avLst/>
            </a:prstGeom>
          </p:spPr>
        </p:pic>
      </p:grpSp>
      <p:grpSp>
        <p:nvGrpSpPr>
          <p:cNvPr id="3" name="Group 2"/>
          <p:cNvGrpSpPr/>
          <p:nvPr/>
        </p:nvGrpSpPr>
        <p:grpSpPr>
          <a:xfrm>
            <a:off x="1679944" y="149252"/>
            <a:ext cx="9915400" cy="1818968"/>
            <a:chOff x="1679944" y="149252"/>
            <a:chExt cx="9915400" cy="1818968"/>
          </a:xfrm>
        </p:grpSpPr>
        <p:sp>
          <p:nvSpPr>
            <p:cNvPr id="4" name="Rounded Rectangular Callout 3"/>
            <p:cNvSpPr/>
            <p:nvPr/>
          </p:nvSpPr>
          <p:spPr>
            <a:xfrm>
              <a:off x="1679944" y="149252"/>
              <a:ext cx="9915400" cy="1818968"/>
            </a:xfrm>
            <a:prstGeom prst="wedgeRoundRectCallout">
              <a:avLst>
                <a:gd name="adj1" fmla="val -55150"/>
                <a:gd name="adj2" fmla="val 46824"/>
                <a:gd name="adj3" fmla="val 16667"/>
              </a:avLst>
            </a:prstGeom>
            <a:solidFill>
              <a:srgbClr val="FEFBEC"/>
            </a:solidFill>
            <a:ln>
              <a:solidFill>
                <a:schemeClr val="tx1"/>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 Placeholder 7">
              <a:extLst>
                <a:ext uri="{FF2B5EF4-FFF2-40B4-BE49-F238E27FC236}">
                  <a16:creationId xmlns:a16="http://schemas.microsoft.com/office/drawing/2014/main" id="{E1D58918-D817-9015-8DA2-F9F64741409B}"/>
                </a:ext>
              </a:extLst>
            </p:cNvPr>
            <p:cNvSpPr txBox="1">
              <a:spLocks/>
            </p:cNvSpPr>
            <p:nvPr/>
          </p:nvSpPr>
          <p:spPr>
            <a:xfrm>
              <a:off x="1801332" y="235354"/>
              <a:ext cx="9624981" cy="1480185"/>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algn="ctr">
                <a:lnSpc>
                  <a:spcPct val="120000"/>
                </a:lnSpc>
                <a:spcBef>
                  <a:spcPts val="0"/>
                </a:spcBef>
                <a:spcAft>
                  <a:spcPts val="0"/>
                </a:spcAft>
              </a:pPr>
              <a:r>
                <a:rPr lang="nl-NL" sz="4000" dirty="0">
                  <a:solidFill>
                    <a:srgbClr val="00B050"/>
                  </a:solidFill>
                  <a:effectLst/>
                  <a:latin typeface="+mj-lt"/>
                  <a:ea typeface="Times New Roman" panose="02020603050405020304" pitchFamily="18" charset="0"/>
                </a:rPr>
                <a:t>Hình vuông có cạnh 5 cm thì chu bằng bao nhiêu?</a:t>
              </a:r>
              <a:endParaRPr lang="en-US" sz="4000" dirty="0">
                <a:solidFill>
                  <a:srgbClr val="00B050"/>
                </a:solidFill>
                <a:effectLst/>
                <a:latin typeface="+mj-lt"/>
                <a:ea typeface="Times New Roman" panose="02020603050405020304" pitchFamily="18" charset="0"/>
              </a:endParaRPr>
            </a:p>
          </p:txBody>
        </p:sp>
      </p:grpSp>
      <p:grpSp>
        <p:nvGrpSpPr>
          <p:cNvPr id="8" name="Group 7"/>
          <p:cNvGrpSpPr/>
          <p:nvPr/>
        </p:nvGrpSpPr>
        <p:grpSpPr>
          <a:xfrm>
            <a:off x="3163851" y="1907406"/>
            <a:ext cx="5821490" cy="1693044"/>
            <a:chOff x="1935126" y="1735956"/>
            <a:chExt cx="5821490" cy="1693044"/>
          </a:xfrm>
        </p:grpSpPr>
        <p:grpSp>
          <p:nvGrpSpPr>
            <p:cNvPr id="22" name="Group 21"/>
            <p:cNvGrpSpPr/>
            <p:nvPr/>
          </p:nvGrpSpPr>
          <p:grpSpPr>
            <a:xfrm>
              <a:off x="2212709" y="1735956"/>
              <a:ext cx="5439472" cy="1693044"/>
              <a:chOff x="1549663" y="1645580"/>
              <a:chExt cx="5439472" cy="1693044"/>
            </a:xfrm>
          </p:grpSpPr>
          <p:pic>
            <p:nvPicPr>
              <p:cNvPr id="19" name="Picture 18"/>
              <p:cNvPicPr>
                <a:picLocks noChangeAspect="1"/>
              </p:cNvPicPr>
              <p:nvPr/>
            </p:nvPicPr>
            <p:blipFill rotWithShape="1">
              <a:blip r:embed="rId5"/>
              <a:srcRect r="25914"/>
              <a:stretch/>
            </p:blipFill>
            <p:spPr>
              <a:xfrm>
                <a:off x="1549663" y="1664286"/>
                <a:ext cx="1884650" cy="1674338"/>
              </a:xfrm>
              <a:prstGeom prst="rect">
                <a:avLst/>
              </a:prstGeom>
            </p:spPr>
          </p:pic>
          <p:pic>
            <p:nvPicPr>
              <p:cNvPr id="20" name="Picture 19"/>
              <p:cNvPicPr>
                <a:picLocks noChangeAspect="1"/>
              </p:cNvPicPr>
              <p:nvPr/>
            </p:nvPicPr>
            <p:blipFill rotWithShape="1">
              <a:blip r:embed="rId5"/>
              <a:srcRect l="21967"/>
              <a:stretch/>
            </p:blipFill>
            <p:spPr>
              <a:xfrm>
                <a:off x="5004106" y="1645580"/>
                <a:ext cx="1985029" cy="1661145"/>
              </a:xfrm>
              <a:prstGeom prst="rect">
                <a:avLst/>
              </a:prstGeom>
            </p:spPr>
          </p:pic>
          <p:pic>
            <p:nvPicPr>
              <p:cNvPr id="21" name="Picture 20"/>
              <p:cNvPicPr>
                <a:picLocks noChangeAspect="1"/>
              </p:cNvPicPr>
              <p:nvPr/>
            </p:nvPicPr>
            <p:blipFill rotWithShape="1">
              <a:blip r:embed="rId5"/>
              <a:srcRect l="18905" r="17145"/>
              <a:stretch/>
            </p:blipFill>
            <p:spPr>
              <a:xfrm>
                <a:off x="3409224" y="1653653"/>
                <a:ext cx="1626785" cy="1674338"/>
              </a:xfrm>
              <a:prstGeom prst="rect">
                <a:avLst/>
              </a:prstGeom>
            </p:spPr>
          </p:pic>
        </p:grpSp>
        <p:sp>
          <p:nvSpPr>
            <p:cNvPr id="85" name="Text Placeholder 7">
              <a:extLst>
                <a:ext uri="{FF2B5EF4-FFF2-40B4-BE49-F238E27FC236}">
                  <a16:creationId xmlns:a16="http://schemas.microsoft.com/office/drawing/2014/main" id="{E1D58918-D817-9015-8DA2-F9F64741409B}"/>
                </a:ext>
              </a:extLst>
            </p:cNvPr>
            <p:cNvSpPr txBox="1">
              <a:spLocks/>
            </p:cNvSpPr>
            <p:nvPr/>
          </p:nvSpPr>
          <p:spPr>
            <a:xfrm>
              <a:off x="1935126" y="2416361"/>
              <a:ext cx="5821490" cy="789147"/>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lang="en-US" altLang="zh-CN" sz="44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mn-lt"/>
                </a:rPr>
                <a:t>Đáp</a:t>
              </a:r>
              <a:r>
                <a:rPr lang="en-US" altLang="zh-CN" sz="4400" dirty="0">
                  <a:solidFill>
                    <a:prstClr val="black"/>
                  </a:solidFill>
                  <a:latin typeface="Calibri" panose="020F0502020204030204" pitchFamily="34" charset="0"/>
                  <a:ea typeface="宋体" panose="02010600030101010101" pitchFamily="2" charset="-122"/>
                  <a:cs typeface="Calibri" panose="020F0502020204030204" pitchFamily="34" charset="0"/>
                  <a:sym typeface="+mn-lt"/>
                </a:rPr>
                <a:t> </a:t>
              </a:r>
              <a:r>
                <a:rPr lang="en-US" altLang="zh-CN" sz="44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mn-lt"/>
                </a:rPr>
                <a:t>án</a:t>
              </a:r>
              <a:r>
                <a:rPr lang="en-US" altLang="zh-CN" sz="4400" dirty="0">
                  <a:solidFill>
                    <a:prstClr val="black"/>
                  </a:solidFill>
                  <a:latin typeface="Calibri" panose="020F0502020204030204" pitchFamily="34" charset="0"/>
                  <a:ea typeface="宋体" panose="02010600030101010101" pitchFamily="2" charset="-122"/>
                  <a:cs typeface="Calibri" panose="020F0502020204030204" pitchFamily="34" charset="0"/>
                  <a:sym typeface="+mn-lt"/>
                </a:rPr>
                <a:t>: 20 cm</a:t>
              </a:r>
              <a:endParaRPr kumimoji="0" lang="en-US" altLang="zh-CN" sz="4400" b="1"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Calibri" panose="020F0502020204030204" pitchFamily="34" charset="0"/>
                <a:sym typeface="+mn-lt"/>
              </a:endParaRPr>
            </a:p>
          </p:txBody>
        </p:sp>
      </p:grpSp>
      <p:pic>
        <p:nvPicPr>
          <p:cNvPr id="100" name="Picture 99">
            <a:hlinkClick r:id="rId6" action="ppaction://hlinksldjump"/>
            <a:extLst>
              <a:ext uri="{FF2B5EF4-FFF2-40B4-BE49-F238E27FC236}">
                <a16:creationId xmlns:a16="http://schemas.microsoft.com/office/drawing/2014/main" id="{54162FC3-CBCD-4C54-945D-7971520E479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rot="2015289">
            <a:off x="-394745" y="755069"/>
            <a:ext cx="1520155" cy="2214850"/>
          </a:xfrm>
          <a:prstGeom prst="rect">
            <a:avLst/>
          </a:prstGeom>
        </p:spPr>
      </p:pic>
      <p:pic>
        <p:nvPicPr>
          <p:cNvPr id="101" name="Picture 100">
            <a:hlinkClick r:id="rId6" action="ppaction://hlinksldjump"/>
            <a:extLst>
              <a:ext uri="{FF2B5EF4-FFF2-40B4-BE49-F238E27FC236}">
                <a16:creationId xmlns:a16="http://schemas.microsoft.com/office/drawing/2014/main" id="{54162FC3-CBCD-4C54-945D-7971520E479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rot="19584711" flipH="1">
            <a:off x="11058630" y="3629396"/>
            <a:ext cx="1520155" cy="2214850"/>
          </a:xfrm>
          <a:prstGeom prst="rect">
            <a:avLst/>
          </a:prstGeom>
        </p:spPr>
      </p:pic>
    </p:spTree>
    <p:extLst>
      <p:ext uri="{BB962C8B-B14F-4D97-AF65-F5344CB8AC3E}">
        <p14:creationId xmlns:p14="http://schemas.microsoft.com/office/powerpoint/2010/main" val="245648973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0-#ppt_w/2"/>
                                          </p:val>
                                        </p:tav>
                                        <p:tav tm="100000">
                                          <p:val>
                                            <p:strVal val="#ppt_x"/>
                                          </p:val>
                                        </p:tav>
                                      </p:tavLst>
                                    </p:anim>
                                    <p:anim calcmode="lin" valueType="num">
                                      <p:cBhvr additive="base">
                                        <p:cTn id="8" dur="500" fill="hold"/>
                                        <p:tgtEl>
                                          <p:spTgt spid="10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par>
                                <p:cTn id="18" presetID="2" presetClass="entr" presetSubtype="2" fill="hold" nodeType="withEffect">
                                  <p:stCondLst>
                                    <p:cond delay="0"/>
                                  </p:stCondLst>
                                  <p:childTnLst>
                                    <p:set>
                                      <p:cBhvr>
                                        <p:cTn id="19" dur="1" fill="hold">
                                          <p:stCondLst>
                                            <p:cond delay="0"/>
                                          </p:stCondLst>
                                        </p:cTn>
                                        <p:tgtEl>
                                          <p:spTgt spid="101"/>
                                        </p:tgtEl>
                                        <p:attrNameLst>
                                          <p:attrName>style.visibility</p:attrName>
                                        </p:attrNameLst>
                                      </p:cBhvr>
                                      <p:to>
                                        <p:strVal val="visible"/>
                                      </p:to>
                                    </p:set>
                                    <p:anim calcmode="lin" valueType="num">
                                      <p:cBhvr additive="base">
                                        <p:cTn id="20" dur="500" fill="hold"/>
                                        <p:tgtEl>
                                          <p:spTgt spid="101"/>
                                        </p:tgtEl>
                                        <p:attrNameLst>
                                          <p:attrName>ppt_x</p:attrName>
                                        </p:attrNameLst>
                                      </p:cBhvr>
                                      <p:tavLst>
                                        <p:tav tm="0">
                                          <p:val>
                                            <p:strVal val="1+#ppt_w/2"/>
                                          </p:val>
                                        </p:tav>
                                        <p:tav tm="100000">
                                          <p:val>
                                            <p:strVal val="#ppt_x"/>
                                          </p:val>
                                        </p:tav>
                                      </p:tavLst>
                                    </p:anim>
                                    <p:anim calcmode="lin" valueType="num">
                                      <p:cBhvr additive="base">
                                        <p:cTn id="21" dur="500" fill="hold"/>
                                        <p:tgtEl>
                                          <p:spTgt spid="10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p:cNvGrpSpPr/>
          <p:nvPr/>
        </p:nvGrpSpPr>
        <p:grpSpPr>
          <a:xfrm>
            <a:off x="-128614" y="0"/>
            <a:ext cx="12512843" cy="6858001"/>
            <a:chOff x="-128614" y="0"/>
            <a:chExt cx="12512843" cy="6858001"/>
          </a:xfrm>
        </p:grpSpPr>
        <p:pic>
          <p:nvPicPr>
            <p:cNvPr id="28" name="Picture 27">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0"/>
              <a:ext cx="12192000" cy="6858001"/>
            </a:xfrm>
            <a:prstGeom prst="rect">
              <a:avLst/>
            </a:prstGeom>
          </p:spPr>
        </p:pic>
        <p:pic>
          <p:nvPicPr>
            <p:cNvPr id="26" name="Picture 25">
              <a:extLst>
                <a:ext uri="{FF2B5EF4-FFF2-40B4-BE49-F238E27FC236}">
                  <a16:creationId xmlns:a16="http://schemas.microsoft.com/office/drawing/2014/main" id="{89787B99-D1AD-481E-9F8B-8311FC9FBFA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78889" l="39375" r="93125"/>
                      </a14:imgEffect>
                    </a14:imgLayer>
                  </a14:imgProps>
                </a:ext>
                <a:ext uri="{28A0092B-C50C-407E-A947-70E740481C1C}">
                  <a14:useLocalDpi xmlns:a14="http://schemas.microsoft.com/office/drawing/2010/main" val="0"/>
                </a:ext>
              </a:extLst>
            </a:blip>
            <a:srcRect l="38900" r="6070" b="44166"/>
            <a:stretch/>
          </p:blipFill>
          <p:spPr>
            <a:xfrm>
              <a:off x="-128614" y="1641749"/>
              <a:ext cx="12512843" cy="4796589"/>
            </a:xfrm>
            <a:prstGeom prst="rect">
              <a:avLst/>
            </a:prstGeom>
          </p:spPr>
        </p:pic>
      </p:grpSp>
      <p:grpSp>
        <p:nvGrpSpPr>
          <p:cNvPr id="3" name="Group 2"/>
          <p:cNvGrpSpPr/>
          <p:nvPr/>
        </p:nvGrpSpPr>
        <p:grpSpPr>
          <a:xfrm>
            <a:off x="1679944" y="149252"/>
            <a:ext cx="9915400" cy="1818968"/>
            <a:chOff x="1679944" y="149252"/>
            <a:chExt cx="9915400" cy="1818968"/>
          </a:xfrm>
        </p:grpSpPr>
        <p:sp>
          <p:nvSpPr>
            <p:cNvPr id="4" name="Rounded Rectangular Callout 3"/>
            <p:cNvSpPr/>
            <p:nvPr/>
          </p:nvSpPr>
          <p:spPr>
            <a:xfrm>
              <a:off x="1679944" y="149252"/>
              <a:ext cx="9915400" cy="1818968"/>
            </a:xfrm>
            <a:prstGeom prst="wedgeRoundRectCallout">
              <a:avLst>
                <a:gd name="adj1" fmla="val -55150"/>
                <a:gd name="adj2" fmla="val 46824"/>
                <a:gd name="adj3" fmla="val 16667"/>
              </a:avLst>
            </a:prstGeom>
            <a:solidFill>
              <a:srgbClr val="FEFBEC"/>
            </a:solidFill>
            <a:ln>
              <a:solidFill>
                <a:schemeClr val="tx1"/>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 Placeholder 7">
              <a:extLst>
                <a:ext uri="{FF2B5EF4-FFF2-40B4-BE49-F238E27FC236}">
                  <a16:creationId xmlns:a16="http://schemas.microsoft.com/office/drawing/2014/main" id="{E1D58918-D817-9015-8DA2-F9F64741409B}"/>
                </a:ext>
              </a:extLst>
            </p:cNvPr>
            <p:cNvSpPr txBox="1">
              <a:spLocks/>
            </p:cNvSpPr>
            <p:nvPr/>
          </p:nvSpPr>
          <p:spPr>
            <a:xfrm>
              <a:off x="1801332" y="235354"/>
              <a:ext cx="9624981" cy="1480185"/>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ctr" defTabSz="914400" rtl="0" eaLnBrk="0" fontAlgn="base" latinLnBrk="0" hangingPunct="0">
                <a:lnSpc>
                  <a:spcPct val="120000"/>
                </a:lnSpc>
                <a:spcBef>
                  <a:spcPts val="0"/>
                </a:spcBef>
                <a:spcAft>
                  <a:spcPts val="0"/>
                </a:spcAft>
                <a:buClrTx/>
                <a:buSzTx/>
                <a:buFont typeface="Arial" panose="020B0604020202020204" pitchFamily="34" charset="0"/>
                <a:buNone/>
                <a:tabLst/>
                <a:defRPr/>
              </a:pPr>
              <a:r>
                <a:rPr kumimoji="0" lang="nl-NL" sz="4000" b="1" i="0" u="none" strike="noStrike" kern="1200" cap="none" spc="0" normalizeH="0" baseline="0" noProof="0" dirty="0">
                  <a:ln>
                    <a:noFill/>
                  </a:ln>
                  <a:solidFill>
                    <a:srgbClr val="00B050"/>
                  </a:solidFill>
                  <a:effectLst/>
                  <a:uLnTx/>
                  <a:uFillTx/>
                  <a:latin typeface="Calibri"/>
                  <a:ea typeface="Times New Roman" panose="02020603050405020304" pitchFamily="18" charset="0"/>
                </a:rPr>
                <a:t>Hình chữ nhật có chiều dài 8 cm và chiều rộng 6 cm thì diện tích bằng bao nhiêu?</a:t>
              </a:r>
              <a:endParaRPr kumimoji="0" lang="en-US" sz="4000" b="1" i="0" u="none" strike="noStrike" kern="1200" cap="none" spc="0" normalizeH="0" baseline="0" noProof="0" dirty="0">
                <a:ln>
                  <a:noFill/>
                </a:ln>
                <a:solidFill>
                  <a:srgbClr val="00B050"/>
                </a:solidFill>
                <a:effectLst/>
                <a:uLnTx/>
                <a:uFillTx/>
                <a:latin typeface="Calibri"/>
                <a:ea typeface="Times New Roman" panose="02020603050405020304" pitchFamily="18" charset="0"/>
              </a:endParaRPr>
            </a:p>
          </p:txBody>
        </p:sp>
      </p:grpSp>
      <p:grpSp>
        <p:nvGrpSpPr>
          <p:cNvPr id="8" name="Group 7"/>
          <p:cNvGrpSpPr/>
          <p:nvPr/>
        </p:nvGrpSpPr>
        <p:grpSpPr>
          <a:xfrm>
            <a:off x="3163851" y="1907406"/>
            <a:ext cx="5821490" cy="1693044"/>
            <a:chOff x="1935126" y="1735956"/>
            <a:chExt cx="5821490" cy="1693044"/>
          </a:xfrm>
        </p:grpSpPr>
        <p:grpSp>
          <p:nvGrpSpPr>
            <p:cNvPr id="22" name="Group 21"/>
            <p:cNvGrpSpPr/>
            <p:nvPr/>
          </p:nvGrpSpPr>
          <p:grpSpPr>
            <a:xfrm>
              <a:off x="2212709" y="1735956"/>
              <a:ext cx="5439472" cy="1693044"/>
              <a:chOff x="1549663" y="1645580"/>
              <a:chExt cx="5439472" cy="1693044"/>
            </a:xfrm>
          </p:grpSpPr>
          <p:pic>
            <p:nvPicPr>
              <p:cNvPr id="19" name="Picture 18"/>
              <p:cNvPicPr>
                <a:picLocks noChangeAspect="1"/>
              </p:cNvPicPr>
              <p:nvPr/>
            </p:nvPicPr>
            <p:blipFill rotWithShape="1">
              <a:blip r:embed="rId5"/>
              <a:srcRect r="25914"/>
              <a:stretch/>
            </p:blipFill>
            <p:spPr>
              <a:xfrm>
                <a:off x="1549663" y="1664286"/>
                <a:ext cx="1884650" cy="1674338"/>
              </a:xfrm>
              <a:prstGeom prst="rect">
                <a:avLst/>
              </a:prstGeom>
            </p:spPr>
          </p:pic>
          <p:pic>
            <p:nvPicPr>
              <p:cNvPr id="20" name="Picture 19"/>
              <p:cNvPicPr>
                <a:picLocks noChangeAspect="1"/>
              </p:cNvPicPr>
              <p:nvPr/>
            </p:nvPicPr>
            <p:blipFill rotWithShape="1">
              <a:blip r:embed="rId5"/>
              <a:srcRect l="21967"/>
              <a:stretch/>
            </p:blipFill>
            <p:spPr>
              <a:xfrm>
                <a:off x="5004106" y="1645580"/>
                <a:ext cx="1985029" cy="1661145"/>
              </a:xfrm>
              <a:prstGeom prst="rect">
                <a:avLst/>
              </a:prstGeom>
            </p:spPr>
          </p:pic>
          <p:pic>
            <p:nvPicPr>
              <p:cNvPr id="21" name="Picture 20"/>
              <p:cNvPicPr>
                <a:picLocks noChangeAspect="1"/>
              </p:cNvPicPr>
              <p:nvPr/>
            </p:nvPicPr>
            <p:blipFill rotWithShape="1">
              <a:blip r:embed="rId5"/>
              <a:srcRect l="18905" r="17145"/>
              <a:stretch/>
            </p:blipFill>
            <p:spPr>
              <a:xfrm>
                <a:off x="3409224" y="1653653"/>
                <a:ext cx="1626785" cy="1674338"/>
              </a:xfrm>
              <a:prstGeom prst="rect">
                <a:avLst/>
              </a:prstGeom>
            </p:spPr>
          </p:pic>
        </p:grpSp>
        <p:sp>
          <p:nvSpPr>
            <p:cNvPr id="85" name="Text Placeholder 7">
              <a:extLst>
                <a:ext uri="{FF2B5EF4-FFF2-40B4-BE49-F238E27FC236}">
                  <a16:creationId xmlns:a16="http://schemas.microsoft.com/office/drawing/2014/main" id="{E1D58918-D817-9015-8DA2-F9F64741409B}"/>
                </a:ext>
              </a:extLst>
            </p:cNvPr>
            <p:cNvSpPr txBox="1">
              <a:spLocks/>
            </p:cNvSpPr>
            <p:nvPr/>
          </p:nvSpPr>
          <p:spPr>
            <a:xfrm>
              <a:off x="1935126" y="2416361"/>
              <a:ext cx="5821490" cy="789147"/>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kumimoji="0" lang="en-US" altLang="zh-CN" sz="4400" b="1" i="0" u="none" strike="noStrike" kern="1200" cap="none" spc="0" normalizeH="0" baseline="0" noProof="0" dirty="0" err="1">
                  <a:ln>
                    <a:noFill/>
                  </a:ln>
                  <a:solidFill>
                    <a:srgbClr val="002060"/>
                  </a:solidFill>
                  <a:effectLst/>
                  <a:uLnTx/>
                  <a:uFillTx/>
                  <a:latin typeface="+mj-lt"/>
                  <a:ea typeface="宋体" panose="02010600030101010101" pitchFamily="2" charset="-122"/>
                  <a:cs typeface="Calibri" panose="020F0502020204030204" pitchFamily="34" charset="0"/>
                  <a:sym typeface="+mn-lt"/>
                </a:rPr>
                <a:t>Đáp</a:t>
              </a:r>
              <a:r>
                <a:rPr kumimoji="0" lang="en-US" altLang="zh-CN" sz="4400" b="1" i="0" u="none" strike="noStrike" kern="1200" cap="none" spc="0" normalizeH="0" baseline="0" noProof="0" dirty="0">
                  <a:ln>
                    <a:noFill/>
                  </a:ln>
                  <a:solidFill>
                    <a:srgbClr val="002060"/>
                  </a:solidFill>
                  <a:effectLst/>
                  <a:uLnTx/>
                  <a:uFillTx/>
                  <a:latin typeface="+mj-lt"/>
                  <a:ea typeface="宋体" panose="02010600030101010101" pitchFamily="2" charset="-122"/>
                  <a:cs typeface="Calibri" panose="020F0502020204030204" pitchFamily="34" charset="0"/>
                  <a:sym typeface="+mn-lt"/>
                </a:rPr>
                <a:t> </a:t>
              </a:r>
              <a:r>
                <a:rPr kumimoji="0" lang="en-US" altLang="zh-CN" sz="4400" b="1" i="0" u="none" strike="noStrike" kern="1200" cap="none" spc="0" normalizeH="0" baseline="0" noProof="0" dirty="0" err="1">
                  <a:ln>
                    <a:noFill/>
                  </a:ln>
                  <a:solidFill>
                    <a:srgbClr val="002060"/>
                  </a:solidFill>
                  <a:effectLst/>
                  <a:uLnTx/>
                  <a:uFillTx/>
                  <a:latin typeface="+mj-lt"/>
                  <a:ea typeface="宋体" panose="02010600030101010101" pitchFamily="2" charset="-122"/>
                  <a:cs typeface="Calibri" panose="020F0502020204030204" pitchFamily="34" charset="0"/>
                  <a:sym typeface="+mn-lt"/>
                </a:rPr>
                <a:t>án</a:t>
              </a:r>
              <a:r>
                <a:rPr kumimoji="0" lang="en-US" altLang="zh-CN" sz="4400" b="1" i="0" u="none" strike="noStrike" kern="1200" cap="none" spc="0" normalizeH="0" baseline="0" noProof="0" dirty="0">
                  <a:ln>
                    <a:noFill/>
                  </a:ln>
                  <a:solidFill>
                    <a:srgbClr val="002060"/>
                  </a:solidFill>
                  <a:effectLst/>
                  <a:uLnTx/>
                  <a:uFillTx/>
                  <a:latin typeface="+mj-lt"/>
                  <a:ea typeface="宋体" panose="02010600030101010101" pitchFamily="2" charset="-122"/>
                  <a:cs typeface="Calibri" panose="020F0502020204030204" pitchFamily="34" charset="0"/>
                  <a:sym typeface="+mn-lt"/>
                </a:rPr>
                <a:t>: </a:t>
              </a:r>
              <a:r>
                <a:rPr lang="nl-NL" sz="4400" dirty="0">
                  <a:solidFill>
                    <a:srgbClr val="002060"/>
                  </a:solidFill>
                  <a:effectLst/>
                  <a:latin typeface="+mj-lt"/>
                  <a:ea typeface="Times New Roman" panose="02020603050405020304" pitchFamily="18" charset="0"/>
                </a:rPr>
                <a:t>48 cm</a:t>
              </a:r>
              <a:r>
                <a:rPr lang="nl-NL" sz="4400" baseline="30000" dirty="0">
                  <a:solidFill>
                    <a:srgbClr val="002060"/>
                  </a:solidFill>
                  <a:effectLst/>
                  <a:latin typeface="+mj-lt"/>
                  <a:ea typeface="Times New Roman" panose="02020603050405020304" pitchFamily="18" charset="0"/>
                </a:rPr>
                <a:t>2</a:t>
              </a:r>
              <a:endParaRPr kumimoji="0" lang="en-US" altLang="zh-CN" sz="4400" b="1" i="0" u="none" strike="noStrike" kern="1200" cap="none" spc="0" normalizeH="0" baseline="0" noProof="0" dirty="0">
                <a:ln>
                  <a:noFill/>
                </a:ln>
                <a:solidFill>
                  <a:srgbClr val="002060"/>
                </a:solidFill>
                <a:effectLst/>
                <a:uLnTx/>
                <a:uFillTx/>
                <a:latin typeface="+mj-lt"/>
                <a:ea typeface="宋体" panose="02010600030101010101" pitchFamily="2" charset="-122"/>
                <a:cs typeface="Calibri" panose="020F0502020204030204" pitchFamily="34" charset="0"/>
                <a:sym typeface="+mn-lt"/>
              </a:endParaRPr>
            </a:p>
          </p:txBody>
        </p:sp>
      </p:grpSp>
      <p:pic>
        <p:nvPicPr>
          <p:cNvPr id="100" name="Picture 99">
            <a:hlinkClick r:id="rId6" action="ppaction://hlinksldjump"/>
            <a:extLst>
              <a:ext uri="{FF2B5EF4-FFF2-40B4-BE49-F238E27FC236}">
                <a16:creationId xmlns:a16="http://schemas.microsoft.com/office/drawing/2014/main" id="{54162FC3-CBCD-4C54-945D-7971520E479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rot="2015289">
            <a:off x="-394745" y="755069"/>
            <a:ext cx="1520155" cy="2214850"/>
          </a:xfrm>
          <a:prstGeom prst="rect">
            <a:avLst/>
          </a:prstGeom>
        </p:spPr>
      </p:pic>
      <p:pic>
        <p:nvPicPr>
          <p:cNvPr id="101" name="Picture 100">
            <a:hlinkClick r:id="rId6" action="ppaction://hlinksldjump"/>
            <a:extLst>
              <a:ext uri="{FF2B5EF4-FFF2-40B4-BE49-F238E27FC236}">
                <a16:creationId xmlns:a16="http://schemas.microsoft.com/office/drawing/2014/main" id="{54162FC3-CBCD-4C54-945D-7971520E479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rot="19584711" flipH="1">
            <a:off x="11058630" y="3629396"/>
            <a:ext cx="1520155" cy="2214850"/>
          </a:xfrm>
          <a:prstGeom prst="rect">
            <a:avLst/>
          </a:prstGeom>
        </p:spPr>
      </p:pic>
    </p:spTree>
    <p:extLst>
      <p:ext uri="{BB962C8B-B14F-4D97-AF65-F5344CB8AC3E}">
        <p14:creationId xmlns:p14="http://schemas.microsoft.com/office/powerpoint/2010/main" val="240349614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0-#ppt_w/2"/>
                                          </p:val>
                                        </p:tav>
                                        <p:tav tm="100000">
                                          <p:val>
                                            <p:strVal val="#ppt_x"/>
                                          </p:val>
                                        </p:tav>
                                      </p:tavLst>
                                    </p:anim>
                                    <p:anim calcmode="lin" valueType="num">
                                      <p:cBhvr additive="base">
                                        <p:cTn id="8" dur="500" fill="hold"/>
                                        <p:tgtEl>
                                          <p:spTgt spid="10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par>
                                <p:cTn id="18" presetID="2" presetClass="entr" presetSubtype="2" fill="hold" nodeType="withEffect">
                                  <p:stCondLst>
                                    <p:cond delay="0"/>
                                  </p:stCondLst>
                                  <p:childTnLst>
                                    <p:set>
                                      <p:cBhvr>
                                        <p:cTn id="19" dur="1" fill="hold">
                                          <p:stCondLst>
                                            <p:cond delay="0"/>
                                          </p:stCondLst>
                                        </p:cTn>
                                        <p:tgtEl>
                                          <p:spTgt spid="101"/>
                                        </p:tgtEl>
                                        <p:attrNameLst>
                                          <p:attrName>style.visibility</p:attrName>
                                        </p:attrNameLst>
                                      </p:cBhvr>
                                      <p:to>
                                        <p:strVal val="visible"/>
                                      </p:to>
                                    </p:set>
                                    <p:anim calcmode="lin" valueType="num">
                                      <p:cBhvr additive="base">
                                        <p:cTn id="20" dur="500" fill="hold"/>
                                        <p:tgtEl>
                                          <p:spTgt spid="101"/>
                                        </p:tgtEl>
                                        <p:attrNameLst>
                                          <p:attrName>ppt_x</p:attrName>
                                        </p:attrNameLst>
                                      </p:cBhvr>
                                      <p:tavLst>
                                        <p:tav tm="0">
                                          <p:val>
                                            <p:strVal val="1+#ppt_w/2"/>
                                          </p:val>
                                        </p:tav>
                                        <p:tav tm="100000">
                                          <p:val>
                                            <p:strVal val="#ppt_x"/>
                                          </p:val>
                                        </p:tav>
                                      </p:tavLst>
                                    </p:anim>
                                    <p:anim calcmode="lin" valueType="num">
                                      <p:cBhvr additive="base">
                                        <p:cTn id="21" dur="500" fill="hold"/>
                                        <p:tgtEl>
                                          <p:spTgt spid="10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0CD842-F0CE-0391-855D-83B023903F37}"/>
              </a:ext>
            </a:extLst>
          </p:cNvPr>
          <p:cNvSpPr txBox="1"/>
          <p:nvPr/>
        </p:nvSpPr>
        <p:spPr>
          <a:xfrm>
            <a:off x="3766782" y="95535"/>
            <a:ext cx="5822428" cy="584775"/>
          </a:xfrm>
          <a:prstGeom prst="rect">
            <a:avLst/>
          </a:prstGeom>
          <a:noFill/>
        </p:spPr>
        <p:txBody>
          <a:bodyPr wrap="none" rtlCol="0">
            <a:spAutoFit/>
          </a:bodyPr>
          <a:lstStyle/>
          <a:p>
            <a:r>
              <a:rPr lang="en-US" sz="3200" dirty="0" err="1">
                <a:solidFill>
                  <a:srgbClr val="002060"/>
                </a:solidFill>
                <a:latin typeface="Times New Roman" panose="02020603050405020304" pitchFamily="18" charset="0"/>
                <a:cs typeface="Times New Roman" panose="02020603050405020304" pitchFamily="18" charset="0"/>
              </a:rPr>
              <a:t>Thứ</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ngày</a:t>
            </a:r>
            <a:r>
              <a:rPr lang="en-US" sz="3200" dirty="0">
                <a:solidFill>
                  <a:srgbClr val="002060"/>
                </a:solidFill>
                <a:latin typeface="Times New Roman" panose="02020603050405020304" pitchFamily="18" charset="0"/>
                <a:cs typeface="Times New Roman" panose="02020603050405020304" pitchFamily="18" charset="0"/>
              </a:rPr>
              <a:t> 21 </a:t>
            </a:r>
            <a:r>
              <a:rPr lang="en-US" sz="3200" dirty="0" err="1">
                <a:solidFill>
                  <a:srgbClr val="002060"/>
                </a:solidFill>
                <a:latin typeface="Times New Roman" panose="02020603050405020304" pitchFamily="18" charset="0"/>
                <a:cs typeface="Times New Roman" panose="02020603050405020304" pitchFamily="18" charset="0"/>
              </a:rPr>
              <a:t>tháng</a:t>
            </a:r>
            <a:r>
              <a:rPr lang="en-US" sz="3200" dirty="0">
                <a:solidFill>
                  <a:srgbClr val="002060"/>
                </a:solidFill>
                <a:latin typeface="Times New Roman" panose="02020603050405020304" pitchFamily="18" charset="0"/>
                <a:cs typeface="Times New Roman" panose="02020603050405020304" pitchFamily="18" charset="0"/>
              </a:rPr>
              <a:t> 2 </a:t>
            </a:r>
            <a:r>
              <a:rPr lang="en-US" sz="3200" dirty="0" err="1">
                <a:solidFill>
                  <a:srgbClr val="002060"/>
                </a:solidFill>
                <a:latin typeface="Times New Roman" panose="02020603050405020304" pitchFamily="18" charset="0"/>
                <a:cs typeface="Times New Roman" panose="02020603050405020304" pitchFamily="18" charset="0"/>
              </a:rPr>
              <a:t>năm</a:t>
            </a:r>
            <a:r>
              <a:rPr lang="en-US" sz="3200" dirty="0">
                <a:solidFill>
                  <a:srgbClr val="002060"/>
                </a:solidFill>
                <a:latin typeface="Times New Roman" panose="02020603050405020304" pitchFamily="18" charset="0"/>
                <a:cs typeface="Times New Roman" panose="02020603050405020304" pitchFamily="18" charset="0"/>
              </a:rPr>
              <a:t> 2023</a:t>
            </a:r>
          </a:p>
        </p:txBody>
      </p:sp>
      <p:sp>
        <p:nvSpPr>
          <p:cNvPr id="3" name="TextBox 2">
            <a:extLst>
              <a:ext uri="{FF2B5EF4-FFF2-40B4-BE49-F238E27FC236}">
                <a16:creationId xmlns:a16="http://schemas.microsoft.com/office/drawing/2014/main" id="{71E43920-8D00-A8D0-BE86-7C4418FF4F8D}"/>
              </a:ext>
            </a:extLst>
          </p:cNvPr>
          <p:cNvSpPr txBox="1"/>
          <p:nvPr/>
        </p:nvSpPr>
        <p:spPr>
          <a:xfrm>
            <a:off x="5257651" y="645499"/>
            <a:ext cx="3044423" cy="584775"/>
          </a:xfrm>
          <a:prstGeom prst="rect">
            <a:avLst/>
          </a:prstGeom>
          <a:noFill/>
        </p:spPr>
        <p:txBody>
          <a:bodyPr wrap="none" rtlCol="0">
            <a:spAutoFit/>
          </a:bodyPr>
          <a:lstStyle/>
          <a:p>
            <a:r>
              <a:rPr lang="en-US" sz="3200" dirty="0" err="1">
                <a:solidFill>
                  <a:srgbClr val="FF0000"/>
                </a:solidFill>
                <a:latin typeface="Times New Roman" panose="02020603050405020304" pitchFamily="18" charset="0"/>
                <a:cs typeface="Times New Roman" panose="02020603050405020304" pitchFamily="18" charset="0"/>
              </a:rPr>
              <a:t>Luyện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tập</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tiết</a:t>
            </a:r>
            <a:r>
              <a:rPr lang="en-US" sz="3200" dirty="0">
                <a:solidFill>
                  <a:srgbClr val="FF0000"/>
                </a:solidFill>
                <a:latin typeface="Times New Roman" panose="02020603050405020304" pitchFamily="18" charset="0"/>
                <a:cs typeface="Times New Roman" panose="02020603050405020304" pitchFamily="18" charset="0"/>
              </a:rPr>
              <a:t> 3)</a:t>
            </a:r>
          </a:p>
        </p:txBody>
      </p:sp>
    </p:spTree>
    <p:extLst>
      <p:ext uri="{BB962C8B-B14F-4D97-AF65-F5344CB8AC3E}">
        <p14:creationId xmlns:p14="http://schemas.microsoft.com/office/powerpoint/2010/main" val="4156692019"/>
      </p:ext>
    </p:extLst>
  </p:cSld>
  <p:clrMapOvr>
    <a:masterClrMapping/>
  </p:clrMapOvr>
  <p:transition spd="slow">
    <p:random/>
  </p:transition>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744578" y="3625335"/>
            <a:ext cx="2021388" cy="3129213"/>
          </a:xfrm>
          <a:prstGeom prst="rect">
            <a:avLst/>
          </a:prstGeom>
        </p:spPr>
      </p:pic>
      <p:pic>
        <p:nvPicPr>
          <p:cNvPr id="3" name="Picture 2"/>
          <p:cNvPicPr>
            <a:picLocks noChangeAspect="1"/>
          </p:cNvPicPr>
          <p:nvPr/>
        </p:nvPicPr>
        <p:blipFill>
          <a:blip r:embed="rId5"/>
          <a:stretch>
            <a:fillRect/>
          </a:stretch>
        </p:blipFill>
        <p:spPr>
          <a:xfrm>
            <a:off x="1827167" y="-80129"/>
            <a:ext cx="8681456" cy="1780186"/>
          </a:xfrm>
          <a:prstGeom prst="rect">
            <a:avLst/>
          </a:prstGeom>
        </p:spPr>
      </p:pic>
      <p:grpSp>
        <p:nvGrpSpPr>
          <p:cNvPr id="9" name="Group 8">
            <a:extLst>
              <a:ext uri="{FF2B5EF4-FFF2-40B4-BE49-F238E27FC236}">
                <a16:creationId xmlns:a16="http://schemas.microsoft.com/office/drawing/2014/main" id="{1376A909-E8B2-4D51-991B-96BE64624D95}"/>
              </a:ext>
            </a:extLst>
          </p:cNvPr>
          <p:cNvGrpSpPr/>
          <p:nvPr/>
        </p:nvGrpSpPr>
        <p:grpSpPr>
          <a:xfrm>
            <a:off x="2765966" y="1767166"/>
            <a:ext cx="5292290" cy="3082939"/>
            <a:chOff x="3541215" y="312506"/>
            <a:chExt cx="7018390" cy="5350476"/>
          </a:xfrm>
        </p:grpSpPr>
        <p:pic>
          <p:nvPicPr>
            <p:cNvPr id="10" name="Picture 19">
              <a:extLst>
                <a:ext uri="{FF2B5EF4-FFF2-40B4-BE49-F238E27FC236}">
                  <a16:creationId xmlns:a16="http://schemas.microsoft.com/office/drawing/2014/main" id="{BC85CA39-A908-4B5D-98B0-93DD5CEF055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3541215" y="312506"/>
              <a:ext cx="7018390" cy="5350476"/>
            </a:xfrm>
            <a:prstGeom prst="rect">
              <a:avLst/>
            </a:prstGeom>
          </p:spPr>
        </p:pic>
        <p:sp>
          <p:nvSpPr>
            <p:cNvPr id="11" name="TextBox 10">
              <a:extLst>
                <a:ext uri="{FF2B5EF4-FFF2-40B4-BE49-F238E27FC236}">
                  <a16:creationId xmlns:a16="http://schemas.microsoft.com/office/drawing/2014/main" id="{D6594883-8141-43F4-A456-A3505747E739}"/>
                </a:ext>
              </a:extLst>
            </p:cNvPr>
            <p:cNvSpPr txBox="1"/>
            <p:nvPr/>
          </p:nvSpPr>
          <p:spPr>
            <a:xfrm>
              <a:off x="3656000" y="1461304"/>
              <a:ext cx="5871065" cy="27241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Mình bị lạc </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a:t>
              </a: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 giờ không biết đường về nhà T.T</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7" name="Picture 6">
            <a:extLst>
              <a:ext uri="{FF2B5EF4-FFF2-40B4-BE49-F238E27FC236}">
                <a16:creationId xmlns:a16="http://schemas.microsoft.com/office/drawing/2014/main" id="{482E531C-2548-4F46-91EE-6335D1E2D3B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10304887" y="1175795"/>
            <a:ext cx="1952787" cy="2449540"/>
          </a:xfrm>
          <a:prstGeom prst="rect">
            <a:avLst/>
          </a:prstGeom>
        </p:spPr>
      </p:pic>
      <p:pic>
        <p:nvPicPr>
          <p:cNvPr id="8" name="Picture 7">
            <a:extLst>
              <a:ext uri="{FF2B5EF4-FFF2-40B4-BE49-F238E27FC236}">
                <a16:creationId xmlns:a16="http://schemas.microsoft.com/office/drawing/2014/main" id="{6C5BB2EE-8E45-424B-B468-6CF5F24FC0B4}"/>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9054649" y="968681"/>
            <a:ext cx="2186336" cy="2920842"/>
          </a:xfrm>
          <a:prstGeom prst="rect">
            <a:avLst/>
          </a:prstGeom>
        </p:spPr>
      </p:pic>
      <p:grpSp>
        <p:nvGrpSpPr>
          <p:cNvPr id="12" name="Group 11">
            <a:extLst>
              <a:ext uri="{FF2B5EF4-FFF2-40B4-BE49-F238E27FC236}">
                <a16:creationId xmlns:a16="http://schemas.microsoft.com/office/drawing/2014/main" id="{1376A909-E8B2-4D51-991B-96BE64624D95}"/>
              </a:ext>
            </a:extLst>
          </p:cNvPr>
          <p:cNvGrpSpPr/>
          <p:nvPr/>
        </p:nvGrpSpPr>
        <p:grpSpPr>
          <a:xfrm flipH="1">
            <a:off x="4016204" y="1365776"/>
            <a:ext cx="3137284" cy="2858029"/>
            <a:chOff x="3541215" y="-643778"/>
            <a:chExt cx="8272779" cy="6306760"/>
          </a:xfrm>
        </p:grpSpPr>
        <p:pic>
          <p:nvPicPr>
            <p:cNvPr id="13" name="Picture 19">
              <a:extLst>
                <a:ext uri="{FF2B5EF4-FFF2-40B4-BE49-F238E27FC236}">
                  <a16:creationId xmlns:a16="http://schemas.microsoft.com/office/drawing/2014/main" id="{BC85CA39-A908-4B5D-98B0-93DD5CEF0557}"/>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a:off x="3541215" y="-643778"/>
              <a:ext cx="8272779" cy="6306760"/>
            </a:xfrm>
            <a:prstGeom prst="rect">
              <a:avLst/>
            </a:prstGeom>
          </p:spPr>
        </p:pic>
        <p:sp>
          <p:nvSpPr>
            <p:cNvPr id="14" name="TextBox 13">
              <a:extLst>
                <a:ext uri="{FF2B5EF4-FFF2-40B4-BE49-F238E27FC236}">
                  <a16:creationId xmlns:a16="http://schemas.microsoft.com/office/drawing/2014/main" id="{D6594883-8141-43F4-A456-A3505747E739}"/>
                </a:ext>
              </a:extLst>
            </p:cNvPr>
            <p:cNvSpPr txBox="1"/>
            <p:nvPr/>
          </p:nvSpPr>
          <p:spPr>
            <a:xfrm>
              <a:off x="4162171" y="1281386"/>
              <a:ext cx="6903604" cy="23770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Cậu bị sao vậy, Bọ Rùa?</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48468454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70833E-6 3.33333E-6 L -2.70833E-6 3.33333E-6 C -0.00247 0.00555 -0.00429 0.01157 -0.00664 0.01736 C -0.00729 0.01898 -0.00859 0.02037 -0.00924 0.02176 C -0.01393 0.0331 -0.01198 0.03102 -0.01562 0.04189 C -0.01627 0.04421 -0.01745 0.04606 -0.01823 0.04861 C -0.01914 0.05139 -0.01979 0.05486 -0.0207 0.05764 C -0.02226 0.06227 -0.02565 0.07083 -0.02565 0.07129 C -0.0263 0.07407 -0.02656 0.07685 -0.02721 0.08009 C -0.02747 0.08194 -0.02799 0.08449 -0.02838 0.0868 C -0.02929 0.09236 -0.03021 0.09861 -0.03073 0.10439 C -0.03138 0.1074 -0.0319 0.11041 -0.03216 0.11342 C -0.03372 0.13078 -0.03255 0.12314 -0.03606 0.13819 C -0.03646 0.14236 -0.0362 0.14722 -0.03737 0.15115 C -0.03789 0.15416 -0.03984 0.15578 -0.04114 0.1581 C -0.04205 0.16018 -0.04284 0.16227 -0.04349 0.16458 C -0.04466 0.16852 -0.04492 0.17268 -0.04622 0.17592 C -0.05963 0.21273 -0.04987 0.1868 -0.05885 0.20069 C -0.0612 0.2037 -0.06289 0.20879 -0.06523 0.21157 L -0.07291 0.22106 C -0.07565 0.22361 -0.07799 0.22685 -0.0806 0.22963 C -0.08476 0.23402 -0.08867 0.24004 -0.09336 0.24352 C -0.09544 0.24444 -0.09791 0.2456 -0.09961 0.24768 C -0.10169 0.24953 -0.10299 0.25231 -0.10481 0.25439 C -0.10599 0.25555 -0.10729 0.25555 -0.10859 0.25625 C -0.11028 0.25787 -0.11211 0.25902 -0.11367 0.26111 C -0.11627 0.26389 -0.11836 0.26828 -0.12148 0.26967 C -0.12552 0.27245 -0.12565 0.27176 -0.12916 0.27662 C -0.1319 0.28055 -0.13593 0.29074 -0.13672 0.29444 C -0.13711 0.29699 -0.13724 0.29907 -0.13802 0.30115 C -0.1388 0.30393 -0.13984 0.30532 -0.14049 0.3081 C -0.14388 0.31967 -0.13945 0.31018 -0.14427 0.31921 C -0.14505 0.32361 -0.14596 0.33032 -0.14687 0.33472 C -0.14765 0.33796 -0.14817 0.34143 -0.14948 0.34398 C -0.15169 0.34745 -0.15508 0.34884 -0.15716 0.35277 C -0.16224 0.36203 -0.15937 0.35787 -0.16601 0.36365 C -0.16692 0.36551 -0.16771 0.36736 -0.16862 0.36828 C -0.17239 0.37129 -0.17409 0.36805 -0.1763 0.375 C -0.17669 0.37662 -0.1763 0.37801 -0.1763 0.38009 " pathEditMode="relative" rAng="0" ptsTypes="AAAAAAAAAAAAAAAAAAAAAAAAAAAAAAAAAAAAAAA">
                                      <p:cBhvr>
                                        <p:cTn id="6" dur="2000" fill="hold"/>
                                        <p:tgtEl>
                                          <p:spTgt spid="8"/>
                                        </p:tgtEl>
                                        <p:attrNameLst>
                                          <p:attrName>ppt_x</p:attrName>
                                          <p:attrName>ppt_y</p:attrName>
                                        </p:attrNameLst>
                                      </p:cBhvr>
                                      <p:rCtr x="-8828" y="19005"/>
                                    </p:animMotion>
                                  </p:childTnLst>
                                </p:cTn>
                              </p:par>
                              <p:par>
                                <p:cTn id="7" presetID="0" presetClass="path" presetSubtype="0" accel="50000" decel="50000" fill="hold" nodeType="withEffect">
                                  <p:stCondLst>
                                    <p:cond delay="0"/>
                                  </p:stCondLst>
                                  <p:childTnLst>
                                    <p:animMotion origin="layout" path="M 2.91667E-6 3.33333E-6 L 2.91667E-6 0.00578 C -0.00352 0.00578 -0.00352 0.01227 -0.00703 0.01227 C -0.00703 0.00578 -0.00703 0.01227 -0.00703 0.01828 C -0.01042 0.02453 -0.01042 0.01828 -0.01394 0.03078 C -0.01394 0.02453 -0.01394 0.03078 -0.01394 0.02453 C -0.01394 0.0368 -0.01394 0.03078 -0.01719 0.0368 C -0.01719 0.04305 -0.02071 0.04305 -0.02071 0.0368 C -0.02071 0.04907 -0.02071 0.04305 -0.02071 0.04907 C -0.02071 0.05532 -0.02071 0.04907 -0.02071 0.05532 C -0.02071 0.06157 -0.02071 0.05532 -0.02409 0.06782 C -0.02409 0.06157 -0.02409 0.06782 -0.02409 0.07407 C -0.02409 0.08032 -0.02409 0.07407 -0.02761 0.08634 C -0.02761 0.08032 -0.02761 0.09259 -0.02761 0.08634 C -0.02761 0.09861 -0.02761 0.09259 -0.03086 0.09861 C -0.03086 0.09259 -0.03086 0.09861 -0.03086 0.10486 C -0.03086 0.09861 -0.03086 0.10486 -0.03438 0.11111 C -0.04128 0.12986 -0.03438 0.11736 -0.04128 0.12338 C -0.04479 0.12338 -0.04479 0.12986 -0.04479 0.12338 L -0.05157 0.13588 C -0.05157 0.12986 -0.05495 0.14189 -0.05495 0.13588 C -0.05847 0.14189 -0.06172 0.14814 -0.06524 0.14814 C -0.06524 0.14189 -0.06862 0.14814 -0.06862 0.15439 C -0.07214 0.15439 -0.07214 0.14814 -0.07214 0.15439 C -0.07565 0.15439 -0.07565 0.14814 -0.07565 0.16064 C -0.07565 0.15439 -0.07891 0.16064 -0.07891 0.15439 C -0.08242 0.16064 -0.08242 0.16666 -0.08581 0.16666 C -0.08581 0.16064 -0.08581 0.16666 -0.0892 0.16666 C -0.09258 0.17291 -0.09258 0.17939 -0.09597 0.17939 C -0.09597 0.17291 -0.09597 0.18518 -0.09597 0.17939 C -0.09597 0.18518 -0.09597 0.17939 -0.09597 0.19166 C -0.09948 0.19768 -0.09597 0.19166 -0.09948 0.19768 C -0.09948 0.19166 -0.09948 0.20393 -0.10287 0.20393 C -0.10287 0.19768 -0.10287 0.21018 -0.10287 0.20393 C -0.10638 0.21018 -0.10638 0.2162 -0.10964 0.2162 C -0.11315 0.22245 -0.10964 0.2162 -0.11315 0.22245 C -0.11654 0.22245 -0.11654 0.2162 -0.11654 0.22245 C -0.12005 0.22893 -0.12005 0.22245 -0.12005 0.22893 C -0.12344 0.22893 -0.12005 0.22893 -0.12005 0.22245 " pathEditMode="relative" rAng="0" ptsTypes="AAAAAAAAAAAAAAAAAAAAAAAAAAAAAAAAAAAAAAA">
                                      <p:cBhvr>
                                        <p:cTn id="8" dur="2000" fill="hold"/>
                                        <p:tgtEl>
                                          <p:spTgt spid="7"/>
                                        </p:tgtEl>
                                        <p:attrNameLst>
                                          <p:attrName>ppt_x</p:attrName>
                                          <p:attrName>ppt_y</p:attrName>
                                        </p:attrNameLst>
                                      </p:cBhvr>
                                      <p:rCtr x="-6081" y="11435"/>
                                    </p:animMotion>
                                  </p:childTnLst>
                                </p:cTn>
                              </p:par>
                              <p:par>
                                <p:cTn id="9" presetID="32" presetClass="emph" presetSubtype="0" fill="hold" nodeType="withEffect">
                                  <p:stCondLst>
                                    <p:cond delay="0"/>
                                  </p:stCondLst>
                                  <p:childTnLst>
                                    <p:animRot by="120000">
                                      <p:cBhvr>
                                        <p:cTn id="10" dur="100" fill="hold">
                                          <p:stCondLst>
                                            <p:cond delay="0"/>
                                          </p:stCondLst>
                                        </p:cTn>
                                        <p:tgtEl>
                                          <p:spTgt spid="3"/>
                                        </p:tgtEl>
                                        <p:attrNameLst>
                                          <p:attrName>r</p:attrName>
                                        </p:attrNameLst>
                                      </p:cBhvr>
                                    </p:animRot>
                                    <p:animRot by="-240000">
                                      <p:cBhvr>
                                        <p:cTn id="11" dur="200" fill="hold">
                                          <p:stCondLst>
                                            <p:cond delay="200"/>
                                          </p:stCondLst>
                                        </p:cTn>
                                        <p:tgtEl>
                                          <p:spTgt spid="3"/>
                                        </p:tgtEl>
                                        <p:attrNameLst>
                                          <p:attrName>r</p:attrName>
                                        </p:attrNameLst>
                                      </p:cBhvr>
                                    </p:animRot>
                                    <p:animRot by="240000">
                                      <p:cBhvr>
                                        <p:cTn id="12" dur="200" fill="hold">
                                          <p:stCondLst>
                                            <p:cond delay="400"/>
                                          </p:stCondLst>
                                        </p:cTn>
                                        <p:tgtEl>
                                          <p:spTgt spid="3"/>
                                        </p:tgtEl>
                                        <p:attrNameLst>
                                          <p:attrName>r</p:attrName>
                                        </p:attrNameLst>
                                      </p:cBhvr>
                                    </p:animRot>
                                    <p:animRot by="-240000">
                                      <p:cBhvr>
                                        <p:cTn id="13" dur="200" fill="hold">
                                          <p:stCondLst>
                                            <p:cond delay="600"/>
                                          </p:stCondLst>
                                        </p:cTn>
                                        <p:tgtEl>
                                          <p:spTgt spid="3"/>
                                        </p:tgtEl>
                                        <p:attrNameLst>
                                          <p:attrName>r</p:attrName>
                                        </p:attrNameLst>
                                      </p:cBhvr>
                                    </p:animRot>
                                    <p:animRot by="120000">
                                      <p:cBhvr>
                                        <p:cTn id="14" dur="200" fill="hold">
                                          <p:stCondLst>
                                            <p:cond delay="800"/>
                                          </p:stCondLst>
                                        </p:cTn>
                                        <p:tgtEl>
                                          <p:spTgt spid="3"/>
                                        </p:tgtEl>
                                        <p:attrNameLst>
                                          <p:attrName>r</p:attrName>
                                        </p:attrNameLst>
                                      </p:cBhvr>
                                    </p:animRot>
                                  </p:childTnLst>
                                </p:cTn>
                              </p:par>
                              <p:par>
                                <p:cTn id="15" presetID="32" presetClass="emph" presetSubtype="0" repeatCount="10000" fill="hold" nodeType="withEffect">
                                  <p:stCondLst>
                                    <p:cond delay="0"/>
                                  </p:stCondLst>
                                  <p:childTnLst>
                                    <p:animRot by="120000">
                                      <p:cBhvr>
                                        <p:cTn id="16" dur="100" fill="hold">
                                          <p:stCondLst>
                                            <p:cond delay="0"/>
                                          </p:stCondLst>
                                        </p:cTn>
                                        <p:tgtEl>
                                          <p:spTgt spid="2"/>
                                        </p:tgtEl>
                                        <p:attrNameLst>
                                          <p:attrName>r</p:attrName>
                                        </p:attrNameLst>
                                      </p:cBhvr>
                                    </p:animRot>
                                    <p:animRot by="-240000">
                                      <p:cBhvr>
                                        <p:cTn id="17" dur="200" fill="hold">
                                          <p:stCondLst>
                                            <p:cond delay="200"/>
                                          </p:stCondLst>
                                        </p:cTn>
                                        <p:tgtEl>
                                          <p:spTgt spid="2"/>
                                        </p:tgtEl>
                                        <p:attrNameLst>
                                          <p:attrName>r</p:attrName>
                                        </p:attrNameLst>
                                      </p:cBhvr>
                                    </p:animRot>
                                    <p:animRot by="240000">
                                      <p:cBhvr>
                                        <p:cTn id="18" dur="200" fill="hold">
                                          <p:stCondLst>
                                            <p:cond delay="400"/>
                                          </p:stCondLst>
                                        </p:cTn>
                                        <p:tgtEl>
                                          <p:spTgt spid="2"/>
                                        </p:tgtEl>
                                        <p:attrNameLst>
                                          <p:attrName>r</p:attrName>
                                        </p:attrNameLst>
                                      </p:cBhvr>
                                    </p:animRot>
                                    <p:animRot by="-240000">
                                      <p:cBhvr>
                                        <p:cTn id="19" dur="200" fill="hold">
                                          <p:stCondLst>
                                            <p:cond delay="600"/>
                                          </p:stCondLst>
                                        </p:cTn>
                                        <p:tgtEl>
                                          <p:spTgt spid="2"/>
                                        </p:tgtEl>
                                        <p:attrNameLst>
                                          <p:attrName>r</p:attrName>
                                        </p:attrNameLst>
                                      </p:cBhvr>
                                    </p:animRot>
                                    <p:animRot by="120000">
                                      <p:cBhvr>
                                        <p:cTn id="20" dur="200" fill="hold">
                                          <p:stCondLst>
                                            <p:cond delay="800"/>
                                          </p:stCondLst>
                                        </p:cTn>
                                        <p:tgtEl>
                                          <p:spTgt spid="2"/>
                                        </p:tgtEl>
                                        <p:attrNameLst>
                                          <p:attrName>r</p:attrName>
                                        </p:attrNameLst>
                                      </p:cBhvr>
                                    </p:animRot>
                                  </p:childTnLst>
                                </p:cTn>
                              </p:par>
                              <p:par>
                                <p:cTn id="21" presetID="32" presetClass="emph" presetSubtype="0" repeatCount="10000" fill="hold" nodeType="withEffect">
                                  <p:stCondLst>
                                    <p:cond delay="0"/>
                                  </p:stCondLst>
                                  <p:childTnLst>
                                    <p:animRot by="120000">
                                      <p:cBhvr>
                                        <p:cTn id="22" dur="100" fill="hold">
                                          <p:stCondLst>
                                            <p:cond delay="0"/>
                                          </p:stCondLst>
                                        </p:cTn>
                                        <p:tgtEl>
                                          <p:spTgt spid="8"/>
                                        </p:tgtEl>
                                        <p:attrNameLst>
                                          <p:attrName>r</p:attrName>
                                        </p:attrNameLst>
                                      </p:cBhvr>
                                    </p:animRot>
                                    <p:animRot by="-240000">
                                      <p:cBhvr>
                                        <p:cTn id="23" dur="200" fill="hold">
                                          <p:stCondLst>
                                            <p:cond delay="200"/>
                                          </p:stCondLst>
                                        </p:cTn>
                                        <p:tgtEl>
                                          <p:spTgt spid="8"/>
                                        </p:tgtEl>
                                        <p:attrNameLst>
                                          <p:attrName>r</p:attrName>
                                        </p:attrNameLst>
                                      </p:cBhvr>
                                    </p:animRot>
                                    <p:animRot by="240000">
                                      <p:cBhvr>
                                        <p:cTn id="24" dur="200" fill="hold">
                                          <p:stCondLst>
                                            <p:cond delay="400"/>
                                          </p:stCondLst>
                                        </p:cTn>
                                        <p:tgtEl>
                                          <p:spTgt spid="8"/>
                                        </p:tgtEl>
                                        <p:attrNameLst>
                                          <p:attrName>r</p:attrName>
                                        </p:attrNameLst>
                                      </p:cBhvr>
                                    </p:animRot>
                                    <p:animRot by="-240000">
                                      <p:cBhvr>
                                        <p:cTn id="25" dur="200" fill="hold">
                                          <p:stCondLst>
                                            <p:cond delay="600"/>
                                          </p:stCondLst>
                                        </p:cTn>
                                        <p:tgtEl>
                                          <p:spTgt spid="8"/>
                                        </p:tgtEl>
                                        <p:attrNameLst>
                                          <p:attrName>r</p:attrName>
                                        </p:attrNameLst>
                                      </p:cBhvr>
                                    </p:animRot>
                                    <p:animRot by="120000">
                                      <p:cBhvr>
                                        <p:cTn id="26" dur="200" fill="hold">
                                          <p:stCondLst>
                                            <p:cond delay="800"/>
                                          </p:stCondLst>
                                        </p:cTn>
                                        <p:tgtEl>
                                          <p:spTgt spid="8"/>
                                        </p:tgtEl>
                                        <p:attrNameLst>
                                          <p:attrName>r</p:attrName>
                                        </p:attrNameLst>
                                      </p:cBhvr>
                                    </p:animRot>
                                  </p:childTnLst>
                                </p:cTn>
                              </p:par>
                              <p:par>
                                <p:cTn id="27" presetID="32" presetClass="emph" presetSubtype="0" repeatCount="10000" fill="hold" nodeType="withEffect">
                                  <p:stCondLst>
                                    <p:cond delay="0"/>
                                  </p:stCondLst>
                                  <p:childTnLst>
                                    <p:animRot by="120000">
                                      <p:cBhvr>
                                        <p:cTn id="28" dur="100" fill="hold">
                                          <p:stCondLst>
                                            <p:cond delay="0"/>
                                          </p:stCondLst>
                                        </p:cTn>
                                        <p:tgtEl>
                                          <p:spTgt spid="7"/>
                                        </p:tgtEl>
                                        <p:attrNameLst>
                                          <p:attrName>r</p:attrName>
                                        </p:attrNameLst>
                                      </p:cBhvr>
                                    </p:animRot>
                                    <p:animRot by="-240000">
                                      <p:cBhvr>
                                        <p:cTn id="29" dur="200" fill="hold">
                                          <p:stCondLst>
                                            <p:cond delay="200"/>
                                          </p:stCondLst>
                                        </p:cTn>
                                        <p:tgtEl>
                                          <p:spTgt spid="7"/>
                                        </p:tgtEl>
                                        <p:attrNameLst>
                                          <p:attrName>r</p:attrName>
                                        </p:attrNameLst>
                                      </p:cBhvr>
                                    </p:animRot>
                                    <p:animRot by="240000">
                                      <p:cBhvr>
                                        <p:cTn id="30" dur="200" fill="hold">
                                          <p:stCondLst>
                                            <p:cond delay="400"/>
                                          </p:stCondLst>
                                        </p:cTn>
                                        <p:tgtEl>
                                          <p:spTgt spid="7"/>
                                        </p:tgtEl>
                                        <p:attrNameLst>
                                          <p:attrName>r</p:attrName>
                                        </p:attrNameLst>
                                      </p:cBhvr>
                                    </p:animRot>
                                    <p:animRot by="-240000">
                                      <p:cBhvr>
                                        <p:cTn id="31" dur="200" fill="hold">
                                          <p:stCondLst>
                                            <p:cond delay="600"/>
                                          </p:stCondLst>
                                        </p:cTn>
                                        <p:tgtEl>
                                          <p:spTgt spid="7"/>
                                        </p:tgtEl>
                                        <p:attrNameLst>
                                          <p:attrName>r</p:attrName>
                                        </p:attrNameLst>
                                      </p:cBhvr>
                                    </p:animRot>
                                    <p:animRot by="120000">
                                      <p:cBhvr>
                                        <p:cTn id="32" dur="200" fill="hold">
                                          <p:stCondLst>
                                            <p:cond delay="800"/>
                                          </p:stCondLst>
                                        </p:cTn>
                                        <p:tgtEl>
                                          <p:spTgt spid="7"/>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2"/>
                                        </p:tgtEl>
                                      </p:cBhvr>
                                    </p:animEffect>
                                    <p:set>
                                      <p:cBhvr>
                                        <p:cTn id="42" dur="1" fill="hold">
                                          <p:stCondLst>
                                            <p:cond delay="499"/>
                                          </p:stCondLst>
                                        </p:cTn>
                                        <p:tgtEl>
                                          <p:spTgt spid="12"/>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Box 10">
            <a:extLst>
              <a:ext uri="{FF2B5EF4-FFF2-40B4-BE49-F238E27FC236}">
                <a16:creationId xmlns:a16="http://schemas.microsoft.com/office/drawing/2014/main" id="{8E2A8FC4-114D-382D-4251-3C90AAD40E67}"/>
              </a:ext>
            </a:extLst>
          </p:cNvPr>
          <p:cNvSpPr txBox="1">
            <a:spLocks noChangeArrowheads="1"/>
          </p:cNvSpPr>
          <p:nvPr/>
        </p:nvSpPr>
        <p:spPr bwMode="auto">
          <a:xfrm>
            <a:off x="1204470" y="214160"/>
            <a:ext cx="1005407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lang="en-US" sz="2400" b="1" i="0" dirty="0">
                <a:solidFill>
                  <a:srgbClr val="000000"/>
                </a:solidFill>
                <a:effectLst/>
                <a:latin typeface="Times New Roman" panose="02020603050405020304" pitchFamily="18" charset="0"/>
                <a:cs typeface="Times New Roman" panose="02020603050405020304" pitchFamily="18" charset="0"/>
              </a:rPr>
              <a:t>1.Để </a:t>
            </a:r>
            <a:r>
              <a:rPr lang="en-US" sz="2400" b="1" i="0" dirty="0" err="1">
                <a:solidFill>
                  <a:srgbClr val="000000"/>
                </a:solidFill>
                <a:effectLst/>
                <a:latin typeface="Times New Roman" panose="02020603050405020304" pitchFamily="18" charset="0"/>
                <a:cs typeface="Times New Roman" panose="02020603050405020304" pitchFamily="18" charset="0"/>
              </a:rPr>
              <a:t>sửa</a:t>
            </a:r>
            <a:r>
              <a:rPr lang="en-US" sz="2400" b="1" i="0" dirty="0">
                <a:solidFill>
                  <a:srgbClr val="000000"/>
                </a:solidFill>
                <a:effectLst/>
                <a:latin typeface="Times New Roman" panose="02020603050405020304" pitchFamily="18" charset="0"/>
                <a:cs typeface="Times New Roman" panose="02020603050405020304" pitchFamily="18" charset="0"/>
              </a:rPr>
              <a:t> </a:t>
            </a:r>
            <a:r>
              <a:rPr lang="en-US" sz="2400" b="1" i="0" dirty="0" err="1">
                <a:solidFill>
                  <a:srgbClr val="000000"/>
                </a:solidFill>
                <a:effectLst/>
                <a:latin typeface="Times New Roman" panose="02020603050405020304" pitchFamily="18" charset="0"/>
                <a:cs typeface="Times New Roman" panose="02020603050405020304" pitchFamily="18" charset="0"/>
              </a:rPr>
              <a:t>một</a:t>
            </a:r>
            <a:r>
              <a:rPr lang="en-US" sz="2400" b="1" i="0" dirty="0">
                <a:solidFill>
                  <a:srgbClr val="000000"/>
                </a:solidFill>
                <a:effectLst/>
                <a:latin typeface="Times New Roman" panose="02020603050405020304" pitchFamily="18" charset="0"/>
                <a:cs typeface="Times New Roman" panose="02020603050405020304" pitchFamily="18" charset="0"/>
              </a:rPr>
              <a:t> </a:t>
            </a:r>
            <a:r>
              <a:rPr lang="en-US" sz="2400" b="1" i="0" dirty="0" err="1">
                <a:solidFill>
                  <a:srgbClr val="000000"/>
                </a:solidFill>
                <a:effectLst/>
                <a:latin typeface="Times New Roman" panose="02020603050405020304" pitchFamily="18" charset="0"/>
                <a:cs typeface="Times New Roman" panose="02020603050405020304" pitchFamily="18" charset="0"/>
              </a:rPr>
              <a:t>mảng</a:t>
            </a:r>
            <a:r>
              <a:rPr lang="en-US" sz="2400" b="1" i="0" dirty="0">
                <a:solidFill>
                  <a:srgbClr val="000000"/>
                </a:solidFill>
                <a:effectLst/>
                <a:latin typeface="Times New Roman" panose="02020603050405020304" pitchFamily="18" charset="0"/>
                <a:cs typeface="Times New Roman" panose="02020603050405020304" pitchFamily="18" charset="0"/>
              </a:rPr>
              <a:t> </a:t>
            </a:r>
            <a:r>
              <a:rPr lang="en-US" sz="2400" b="1" i="0" dirty="0" err="1">
                <a:solidFill>
                  <a:srgbClr val="000000"/>
                </a:solidFill>
                <a:effectLst/>
                <a:latin typeface="Times New Roman" panose="02020603050405020304" pitchFamily="18" charset="0"/>
                <a:cs typeface="Times New Roman" panose="02020603050405020304" pitchFamily="18" charset="0"/>
              </a:rPr>
              <a:t>nền</a:t>
            </a:r>
            <a:r>
              <a:rPr lang="en-US" sz="2400" b="1" i="0" dirty="0">
                <a:solidFill>
                  <a:srgbClr val="000000"/>
                </a:solidFill>
                <a:effectLst/>
                <a:latin typeface="Times New Roman" panose="02020603050405020304" pitchFamily="18" charset="0"/>
                <a:cs typeface="Times New Roman" panose="02020603050405020304" pitchFamily="18" charset="0"/>
              </a:rPr>
              <a:t> </a:t>
            </a:r>
            <a:r>
              <a:rPr lang="en-US" sz="2400" b="1" i="0" dirty="0" err="1">
                <a:solidFill>
                  <a:srgbClr val="000000"/>
                </a:solidFill>
                <a:effectLst/>
                <a:latin typeface="Times New Roman" panose="02020603050405020304" pitchFamily="18" charset="0"/>
                <a:cs typeface="Times New Roman" panose="02020603050405020304" pitchFamily="18" charset="0"/>
              </a:rPr>
              <a:t>nhà</a:t>
            </a:r>
            <a:r>
              <a:rPr lang="en-US" sz="2400" b="1" i="0" dirty="0">
                <a:solidFill>
                  <a:srgbClr val="000000"/>
                </a:solidFill>
                <a:effectLst/>
                <a:latin typeface="Times New Roman" panose="02020603050405020304" pitchFamily="18" charset="0"/>
                <a:cs typeface="Times New Roman" panose="02020603050405020304" pitchFamily="18" charset="0"/>
              </a:rPr>
              <a:t> </a:t>
            </a:r>
            <a:r>
              <a:rPr lang="en-US" sz="2400" b="1" i="0" dirty="0" err="1">
                <a:solidFill>
                  <a:srgbClr val="000000"/>
                </a:solidFill>
                <a:effectLst/>
                <a:latin typeface="Times New Roman" panose="02020603050405020304" pitchFamily="18" charset="0"/>
                <a:cs typeface="Times New Roman" panose="02020603050405020304" pitchFamily="18" charset="0"/>
              </a:rPr>
              <a:t>cần</a:t>
            </a:r>
            <a:r>
              <a:rPr lang="en-US" sz="2400" b="1" i="0" dirty="0">
                <a:solidFill>
                  <a:srgbClr val="000000"/>
                </a:solidFill>
                <a:effectLst/>
                <a:latin typeface="Times New Roman" panose="02020603050405020304" pitchFamily="18" charset="0"/>
                <a:cs typeface="Times New Roman" panose="02020603050405020304" pitchFamily="18" charset="0"/>
              </a:rPr>
              <a:t> </a:t>
            </a:r>
            <a:r>
              <a:rPr lang="en-US" sz="2400" b="1" i="0" dirty="0" err="1">
                <a:solidFill>
                  <a:srgbClr val="000000"/>
                </a:solidFill>
                <a:effectLst/>
                <a:latin typeface="Times New Roman" panose="02020603050405020304" pitchFamily="18" charset="0"/>
                <a:cs typeface="Times New Roman" panose="02020603050405020304" pitchFamily="18" charset="0"/>
              </a:rPr>
              <a:t>dùng</a:t>
            </a:r>
            <a:r>
              <a:rPr lang="en-US" sz="2400" b="1" i="0" dirty="0">
                <a:solidFill>
                  <a:srgbClr val="000000"/>
                </a:solidFill>
                <a:effectLst/>
                <a:latin typeface="Times New Roman" panose="02020603050405020304" pitchFamily="18" charset="0"/>
                <a:cs typeface="Times New Roman" panose="02020603050405020304" pitchFamily="18" charset="0"/>
              </a:rPr>
              <a:t> 9 </a:t>
            </a:r>
            <a:r>
              <a:rPr lang="en-US" sz="2400" b="1" i="0" dirty="0" err="1">
                <a:solidFill>
                  <a:srgbClr val="000000"/>
                </a:solidFill>
                <a:effectLst/>
                <a:latin typeface="Times New Roman" panose="02020603050405020304" pitchFamily="18" charset="0"/>
                <a:cs typeface="Times New Roman" panose="02020603050405020304" pitchFamily="18" charset="0"/>
              </a:rPr>
              <a:t>tấm</a:t>
            </a:r>
            <a:r>
              <a:rPr lang="en-US" sz="2400" b="1" i="0" dirty="0">
                <a:solidFill>
                  <a:srgbClr val="000000"/>
                </a:solidFill>
                <a:effectLst/>
                <a:latin typeface="Times New Roman" panose="02020603050405020304" pitchFamily="18" charset="0"/>
                <a:cs typeface="Times New Roman" panose="02020603050405020304" pitchFamily="18" charset="0"/>
              </a:rPr>
              <a:t> </a:t>
            </a:r>
            <a:r>
              <a:rPr lang="en-US" sz="2400" b="1" i="0" dirty="0" err="1">
                <a:solidFill>
                  <a:srgbClr val="000000"/>
                </a:solidFill>
                <a:effectLst/>
                <a:latin typeface="Times New Roman" panose="02020603050405020304" pitchFamily="18" charset="0"/>
                <a:cs typeface="Times New Roman" panose="02020603050405020304" pitchFamily="18" charset="0"/>
              </a:rPr>
              <a:t>gỗ</a:t>
            </a:r>
            <a:r>
              <a:rPr lang="en-US" sz="2400" b="1" i="0" dirty="0">
                <a:solidFill>
                  <a:srgbClr val="000000"/>
                </a:solidFill>
                <a:effectLst/>
                <a:latin typeface="Times New Roman" panose="02020603050405020304" pitchFamily="18" charset="0"/>
                <a:cs typeface="Times New Roman" panose="02020603050405020304" pitchFamily="18" charset="0"/>
              </a:rPr>
              <a:t> </a:t>
            </a:r>
            <a:r>
              <a:rPr lang="en-US" sz="2400" b="1" i="0" dirty="0" err="1">
                <a:solidFill>
                  <a:srgbClr val="000000"/>
                </a:solidFill>
                <a:effectLst/>
                <a:latin typeface="Times New Roman" panose="02020603050405020304" pitchFamily="18" charset="0"/>
                <a:cs typeface="Times New Roman" panose="02020603050405020304" pitchFamily="18" charset="0"/>
              </a:rPr>
              <a:t>lát</a:t>
            </a:r>
            <a:r>
              <a:rPr lang="en-US" sz="2400" b="1" i="0" dirty="0">
                <a:solidFill>
                  <a:srgbClr val="000000"/>
                </a:solidFill>
                <a:effectLst/>
                <a:latin typeface="Times New Roman" panose="02020603050405020304" pitchFamily="18" charset="0"/>
                <a:cs typeface="Times New Roman" panose="02020603050405020304" pitchFamily="18" charset="0"/>
              </a:rPr>
              <a:t> </a:t>
            </a:r>
            <a:r>
              <a:rPr lang="en-US" sz="2400" b="1" i="0" dirty="0" err="1">
                <a:solidFill>
                  <a:srgbClr val="000000"/>
                </a:solidFill>
                <a:effectLst/>
                <a:latin typeface="Times New Roman" panose="02020603050405020304" pitchFamily="18" charset="0"/>
                <a:cs typeface="Times New Roman" panose="02020603050405020304" pitchFamily="18" charset="0"/>
              </a:rPr>
              <a:t>sàn</a:t>
            </a:r>
            <a:r>
              <a:rPr lang="en-US" sz="2400" b="1" i="0" dirty="0">
                <a:solidFill>
                  <a:srgbClr val="000000"/>
                </a:solidFill>
                <a:effectLst/>
                <a:latin typeface="Times New Roman" panose="02020603050405020304" pitchFamily="18" charset="0"/>
                <a:cs typeface="Times New Roman" panose="02020603050405020304" pitchFamily="18" charset="0"/>
              </a:rPr>
              <a:t>, </a:t>
            </a:r>
            <a:r>
              <a:rPr lang="en-US" sz="2400" b="1" i="0" dirty="0" err="1">
                <a:solidFill>
                  <a:srgbClr val="000000"/>
                </a:solidFill>
                <a:effectLst/>
                <a:latin typeface="Times New Roman" panose="02020603050405020304" pitchFamily="18" charset="0"/>
                <a:cs typeface="Times New Roman" panose="02020603050405020304" pitchFamily="18" charset="0"/>
              </a:rPr>
              <a:t>mỗi</a:t>
            </a:r>
            <a:r>
              <a:rPr lang="en-US" sz="2400" b="1" i="0" dirty="0">
                <a:solidFill>
                  <a:srgbClr val="000000"/>
                </a:solidFill>
                <a:effectLst/>
                <a:latin typeface="Times New Roman" panose="02020603050405020304" pitchFamily="18" charset="0"/>
                <a:cs typeface="Times New Roman" panose="02020603050405020304" pitchFamily="18" charset="0"/>
              </a:rPr>
              <a:t> </a:t>
            </a:r>
            <a:r>
              <a:rPr lang="en-US" sz="2400" b="1" i="0" dirty="0" err="1">
                <a:solidFill>
                  <a:srgbClr val="000000"/>
                </a:solidFill>
                <a:effectLst/>
                <a:latin typeface="Times New Roman" panose="02020603050405020304" pitchFamily="18" charset="0"/>
                <a:cs typeface="Times New Roman" panose="02020603050405020304" pitchFamily="18" charset="0"/>
              </a:rPr>
              <a:t>tấm</a:t>
            </a:r>
            <a:r>
              <a:rPr lang="en-US" sz="2400" b="1" i="0" dirty="0">
                <a:solidFill>
                  <a:srgbClr val="000000"/>
                </a:solidFill>
                <a:effectLst/>
                <a:latin typeface="Times New Roman" panose="02020603050405020304" pitchFamily="18" charset="0"/>
                <a:cs typeface="Times New Roman" panose="02020603050405020304" pitchFamily="18" charset="0"/>
              </a:rPr>
              <a:t> </a:t>
            </a:r>
            <a:r>
              <a:rPr lang="en-US" sz="2400" b="1" i="0" dirty="0" err="1">
                <a:solidFill>
                  <a:srgbClr val="000000"/>
                </a:solidFill>
                <a:effectLst/>
                <a:latin typeface="Times New Roman" panose="02020603050405020304" pitchFamily="18" charset="0"/>
                <a:cs typeface="Times New Roman" panose="02020603050405020304" pitchFamily="18" charset="0"/>
              </a:rPr>
              <a:t>có</a:t>
            </a:r>
            <a:r>
              <a:rPr lang="en-US" sz="2400" b="1" i="0" dirty="0">
                <a:solidFill>
                  <a:srgbClr val="000000"/>
                </a:solidFill>
                <a:effectLst/>
                <a:latin typeface="Times New Roman" panose="02020603050405020304" pitchFamily="18" charset="0"/>
                <a:cs typeface="Times New Roman" panose="02020603050405020304" pitchFamily="18" charset="0"/>
              </a:rPr>
              <a:t> </a:t>
            </a:r>
            <a:r>
              <a:rPr lang="en-US" sz="2400" b="1" i="0" dirty="0" err="1">
                <a:solidFill>
                  <a:srgbClr val="000000"/>
                </a:solidFill>
                <a:effectLst/>
                <a:latin typeface="Times New Roman" panose="02020603050405020304" pitchFamily="18" charset="0"/>
                <a:cs typeface="Times New Roman" panose="02020603050405020304" pitchFamily="18" charset="0"/>
              </a:rPr>
              <a:t>dạng</a:t>
            </a:r>
            <a:r>
              <a:rPr lang="en-US" sz="2400" b="1" i="0" dirty="0">
                <a:solidFill>
                  <a:srgbClr val="000000"/>
                </a:solidFill>
                <a:effectLst/>
                <a:latin typeface="Times New Roman" panose="02020603050405020304" pitchFamily="18" charset="0"/>
                <a:cs typeface="Times New Roman" panose="02020603050405020304" pitchFamily="18" charset="0"/>
              </a:rPr>
              <a:t> </a:t>
            </a:r>
            <a:r>
              <a:rPr lang="en-US" sz="2400" b="1" i="0" dirty="0" err="1">
                <a:solidFill>
                  <a:srgbClr val="000000"/>
                </a:solidFill>
                <a:effectLst/>
                <a:latin typeface="Times New Roman" panose="02020603050405020304" pitchFamily="18" charset="0"/>
                <a:cs typeface="Times New Roman" panose="02020603050405020304" pitchFamily="18" charset="0"/>
              </a:rPr>
              <a:t>hình</a:t>
            </a:r>
            <a:r>
              <a:rPr lang="en-US" sz="2400" b="1" i="0" dirty="0">
                <a:solidFill>
                  <a:srgbClr val="000000"/>
                </a:solidFill>
                <a:effectLst/>
                <a:latin typeface="Times New Roman" panose="02020603050405020304" pitchFamily="18" charset="0"/>
                <a:cs typeface="Times New Roman" panose="02020603050405020304" pitchFamily="18" charset="0"/>
              </a:rPr>
              <a:t> </a:t>
            </a:r>
            <a:r>
              <a:rPr lang="en-US" sz="2400" b="1" i="0" dirty="0" err="1">
                <a:solidFill>
                  <a:srgbClr val="000000"/>
                </a:solidFill>
                <a:effectLst/>
                <a:latin typeface="Times New Roman" panose="02020603050405020304" pitchFamily="18" charset="0"/>
                <a:cs typeface="Times New Roman" panose="02020603050405020304" pitchFamily="18" charset="0"/>
              </a:rPr>
              <a:t>chữ</a:t>
            </a:r>
            <a:r>
              <a:rPr lang="en-US" sz="2400" b="1" i="0" dirty="0">
                <a:solidFill>
                  <a:srgbClr val="000000"/>
                </a:solidFill>
                <a:effectLst/>
                <a:latin typeface="Times New Roman" panose="02020603050405020304" pitchFamily="18" charset="0"/>
                <a:cs typeface="Times New Roman" panose="02020603050405020304" pitchFamily="18" charset="0"/>
              </a:rPr>
              <a:t> </a:t>
            </a:r>
            <a:r>
              <a:rPr lang="en-US" sz="2400" b="1" i="0" dirty="0" err="1">
                <a:solidFill>
                  <a:srgbClr val="000000"/>
                </a:solidFill>
                <a:effectLst/>
                <a:latin typeface="Times New Roman" panose="02020603050405020304" pitchFamily="18" charset="0"/>
                <a:cs typeface="Times New Roman" panose="02020603050405020304" pitchFamily="18" charset="0"/>
              </a:rPr>
              <a:t>nhật</a:t>
            </a:r>
            <a:r>
              <a:rPr lang="en-US" sz="2400" b="1" i="0" dirty="0">
                <a:solidFill>
                  <a:srgbClr val="000000"/>
                </a:solidFill>
                <a:effectLst/>
                <a:latin typeface="Times New Roman" panose="02020603050405020304" pitchFamily="18" charset="0"/>
                <a:cs typeface="Times New Roman" panose="02020603050405020304" pitchFamily="18" charset="0"/>
              </a:rPr>
              <a:t> </a:t>
            </a:r>
            <a:r>
              <a:rPr lang="en-US" sz="2400" b="1" i="0" dirty="0" err="1">
                <a:solidFill>
                  <a:srgbClr val="000000"/>
                </a:solidFill>
                <a:effectLst/>
                <a:latin typeface="Times New Roman" panose="02020603050405020304" pitchFamily="18" charset="0"/>
                <a:cs typeface="Times New Roman" panose="02020603050405020304" pitchFamily="18" charset="0"/>
              </a:rPr>
              <a:t>với</a:t>
            </a:r>
            <a:r>
              <a:rPr lang="en-US" sz="2400" b="1" i="0" dirty="0">
                <a:solidFill>
                  <a:srgbClr val="000000"/>
                </a:solidFill>
                <a:effectLst/>
                <a:latin typeface="Times New Roman" panose="02020603050405020304" pitchFamily="18" charset="0"/>
                <a:cs typeface="Times New Roman" panose="02020603050405020304" pitchFamily="18" charset="0"/>
              </a:rPr>
              <a:t> </a:t>
            </a:r>
            <a:r>
              <a:rPr lang="en-US" sz="2400" b="1" i="0" dirty="0" err="1">
                <a:solidFill>
                  <a:srgbClr val="000000"/>
                </a:solidFill>
                <a:effectLst/>
                <a:latin typeface="Times New Roman" panose="02020603050405020304" pitchFamily="18" charset="0"/>
                <a:cs typeface="Times New Roman" panose="02020603050405020304" pitchFamily="18" charset="0"/>
              </a:rPr>
              <a:t>chiều</a:t>
            </a:r>
            <a:r>
              <a:rPr lang="en-US" sz="2400" b="1" i="0" dirty="0">
                <a:solidFill>
                  <a:srgbClr val="000000"/>
                </a:solidFill>
                <a:effectLst/>
                <a:latin typeface="Times New Roman" panose="02020603050405020304" pitchFamily="18" charset="0"/>
                <a:cs typeface="Times New Roman" panose="02020603050405020304" pitchFamily="18" charset="0"/>
              </a:rPr>
              <a:t> </a:t>
            </a:r>
            <a:r>
              <a:rPr lang="en-US" sz="2400" b="1" i="0" dirty="0" err="1">
                <a:solidFill>
                  <a:srgbClr val="000000"/>
                </a:solidFill>
                <a:effectLst/>
                <a:latin typeface="Times New Roman" panose="02020603050405020304" pitchFamily="18" charset="0"/>
                <a:cs typeface="Times New Roman" panose="02020603050405020304" pitchFamily="18" charset="0"/>
              </a:rPr>
              <a:t>dài</a:t>
            </a:r>
            <a:r>
              <a:rPr lang="en-US" sz="2400" b="1" i="0" dirty="0">
                <a:solidFill>
                  <a:srgbClr val="000000"/>
                </a:solidFill>
                <a:effectLst/>
                <a:latin typeface="Times New Roman" panose="02020603050405020304" pitchFamily="18" charset="0"/>
                <a:cs typeface="Times New Roman" panose="02020603050405020304" pitchFamily="18" charset="0"/>
              </a:rPr>
              <a:t> 45 cm </a:t>
            </a:r>
            <a:r>
              <a:rPr lang="en-US" sz="2400" b="1" i="0" dirty="0" err="1">
                <a:solidFill>
                  <a:srgbClr val="000000"/>
                </a:solidFill>
                <a:effectLst/>
                <a:latin typeface="Times New Roman" panose="02020603050405020304" pitchFamily="18" charset="0"/>
                <a:cs typeface="Times New Roman" panose="02020603050405020304" pitchFamily="18" charset="0"/>
              </a:rPr>
              <a:t>và</a:t>
            </a:r>
            <a:r>
              <a:rPr lang="en-US" sz="2400" b="1" i="0" dirty="0">
                <a:solidFill>
                  <a:srgbClr val="000000"/>
                </a:solidFill>
                <a:effectLst/>
                <a:latin typeface="Times New Roman" panose="02020603050405020304" pitchFamily="18" charset="0"/>
                <a:cs typeface="Times New Roman" panose="02020603050405020304" pitchFamily="18" charset="0"/>
              </a:rPr>
              <a:t> </a:t>
            </a:r>
            <a:r>
              <a:rPr lang="en-US" sz="2400" b="1" i="0" dirty="0" err="1">
                <a:solidFill>
                  <a:srgbClr val="000000"/>
                </a:solidFill>
                <a:effectLst/>
                <a:latin typeface="Times New Roman" panose="02020603050405020304" pitchFamily="18" charset="0"/>
                <a:cs typeface="Times New Roman" panose="02020603050405020304" pitchFamily="18" charset="0"/>
              </a:rPr>
              <a:t>chiều</a:t>
            </a:r>
            <a:r>
              <a:rPr lang="en-US" sz="2400" b="1" i="0" dirty="0">
                <a:solidFill>
                  <a:srgbClr val="000000"/>
                </a:solidFill>
                <a:effectLst/>
                <a:latin typeface="Times New Roman" panose="02020603050405020304" pitchFamily="18" charset="0"/>
                <a:cs typeface="Times New Roman" panose="02020603050405020304" pitchFamily="18" charset="0"/>
              </a:rPr>
              <a:t> </a:t>
            </a:r>
            <a:r>
              <a:rPr lang="en-US" sz="2400" b="1" i="0" dirty="0" err="1">
                <a:solidFill>
                  <a:srgbClr val="000000"/>
                </a:solidFill>
                <a:effectLst/>
                <a:latin typeface="Times New Roman" panose="02020603050405020304" pitchFamily="18" charset="0"/>
                <a:cs typeface="Times New Roman" panose="02020603050405020304" pitchFamily="18" charset="0"/>
              </a:rPr>
              <a:t>rộng</a:t>
            </a:r>
            <a:r>
              <a:rPr lang="en-US" sz="2400" b="1" i="0" dirty="0">
                <a:solidFill>
                  <a:srgbClr val="000000"/>
                </a:solidFill>
                <a:effectLst/>
                <a:latin typeface="Times New Roman" panose="02020603050405020304" pitchFamily="18" charset="0"/>
                <a:cs typeface="Times New Roman" panose="02020603050405020304" pitchFamily="18" charset="0"/>
              </a:rPr>
              <a:t> 9 cm. </a:t>
            </a:r>
            <a:r>
              <a:rPr lang="en-US" sz="2400" b="1" i="0" dirty="0" err="1">
                <a:solidFill>
                  <a:srgbClr val="000000"/>
                </a:solidFill>
                <a:effectLst/>
                <a:latin typeface="Times New Roman" panose="02020603050405020304" pitchFamily="18" charset="0"/>
                <a:cs typeface="Times New Roman" panose="02020603050405020304" pitchFamily="18" charset="0"/>
              </a:rPr>
              <a:t>Hỏi</a:t>
            </a:r>
            <a:r>
              <a:rPr lang="en-US" sz="2400" b="1" i="0" dirty="0">
                <a:solidFill>
                  <a:srgbClr val="000000"/>
                </a:solidFill>
                <a:effectLst/>
                <a:latin typeface="Times New Roman" panose="02020603050405020304" pitchFamily="18" charset="0"/>
                <a:cs typeface="Times New Roman" panose="02020603050405020304" pitchFamily="18" charset="0"/>
              </a:rPr>
              <a:t> </a:t>
            </a:r>
            <a:r>
              <a:rPr lang="en-US" sz="2400" b="1" i="0" dirty="0" err="1">
                <a:solidFill>
                  <a:srgbClr val="000000"/>
                </a:solidFill>
                <a:effectLst/>
                <a:latin typeface="Times New Roman" panose="02020603050405020304" pitchFamily="18" charset="0"/>
                <a:cs typeface="Times New Roman" panose="02020603050405020304" pitchFamily="18" charset="0"/>
              </a:rPr>
              <a:t>diện</a:t>
            </a:r>
            <a:r>
              <a:rPr lang="en-US" sz="2400" b="1" i="0" dirty="0">
                <a:solidFill>
                  <a:srgbClr val="000000"/>
                </a:solidFill>
                <a:effectLst/>
                <a:latin typeface="Times New Roman" panose="02020603050405020304" pitchFamily="18" charset="0"/>
                <a:cs typeface="Times New Roman" panose="02020603050405020304" pitchFamily="18" charset="0"/>
              </a:rPr>
              <a:t> </a:t>
            </a:r>
            <a:r>
              <a:rPr lang="en-US" sz="2400" b="1" i="0" dirty="0" err="1">
                <a:solidFill>
                  <a:srgbClr val="000000"/>
                </a:solidFill>
                <a:effectLst/>
                <a:latin typeface="Times New Roman" panose="02020603050405020304" pitchFamily="18" charset="0"/>
                <a:cs typeface="Times New Roman" panose="02020603050405020304" pitchFamily="18" charset="0"/>
              </a:rPr>
              <a:t>tích</a:t>
            </a:r>
            <a:r>
              <a:rPr lang="en-US" sz="2400" b="1" i="0" dirty="0">
                <a:solidFill>
                  <a:srgbClr val="000000"/>
                </a:solidFill>
                <a:effectLst/>
                <a:latin typeface="Times New Roman" panose="02020603050405020304" pitchFamily="18" charset="0"/>
                <a:cs typeface="Times New Roman" panose="02020603050405020304" pitchFamily="18" charset="0"/>
              </a:rPr>
              <a:t> </a:t>
            </a:r>
            <a:r>
              <a:rPr lang="en-US" sz="2400" b="1" i="0" dirty="0" err="1">
                <a:solidFill>
                  <a:srgbClr val="000000"/>
                </a:solidFill>
                <a:effectLst/>
                <a:latin typeface="Times New Roman" panose="02020603050405020304" pitchFamily="18" charset="0"/>
                <a:cs typeface="Times New Roman" panose="02020603050405020304" pitchFamily="18" charset="0"/>
              </a:rPr>
              <a:t>mảng</a:t>
            </a:r>
            <a:r>
              <a:rPr lang="en-US" sz="2400" b="1" i="0" dirty="0">
                <a:solidFill>
                  <a:srgbClr val="000000"/>
                </a:solidFill>
                <a:effectLst/>
                <a:latin typeface="Times New Roman" panose="02020603050405020304" pitchFamily="18" charset="0"/>
                <a:cs typeface="Times New Roman" panose="02020603050405020304" pitchFamily="18" charset="0"/>
              </a:rPr>
              <a:t> </a:t>
            </a:r>
            <a:r>
              <a:rPr lang="en-US" sz="2400" b="1" i="0" dirty="0" err="1">
                <a:solidFill>
                  <a:srgbClr val="000000"/>
                </a:solidFill>
                <a:effectLst/>
                <a:latin typeface="Times New Roman" panose="02020603050405020304" pitchFamily="18" charset="0"/>
                <a:cs typeface="Times New Roman" panose="02020603050405020304" pitchFamily="18" charset="0"/>
              </a:rPr>
              <a:t>nền</a:t>
            </a:r>
            <a:r>
              <a:rPr lang="en-US" sz="2400" b="1" i="0" dirty="0">
                <a:solidFill>
                  <a:srgbClr val="000000"/>
                </a:solidFill>
                <a:effectLst/>
                <a:latin typeface="Times New Roman" panose="02020603050405020304" pitchFamily="18" charset="0"/>
                <a:cs typeface="Times New Roman" panose="02020603050405020304" pitchFamily="18" charset="0"/>
              </a:rPr>
              <a:t> </a:t>
            </a:r>
            <a:r>
              <a:rPr lang="en-US" sz="2400" b="1" i="0" dirty="0" err="1">
                <a:solidFill>
                  <a:srgbClr val="000000"/>
                </a:solidFill>
                <a:effectLst/>
                <a:latin typeface="Times New Roman" panose="02020603050405020304" pitchFamily="18" charset="0"/>
                <a:cs typeface="Times New Roman" panose="02020603050405020304" pitchFamily="18" charset="0"/>
              </a:rPr>
              <a:t>nhà</a:t>
            </a:r>
            <a:r>
              <a:rPr lang="en-US" sz="2400" b="1" i="0" dirty="0">
                <a:solidFill>
                  <a:srgbClr val="000000"/>
                </a:solidFill>
                <a:effectLst/>
                <a:latin typeface="Times New Roman" panose="02020603050405020304" pitchFamily="18" charset="0"/>
                <a:cs typeface="Times New Roman" panose="02020603050405020304" pitchFamily="18" charset="0"/>
              </a:rPr>
              <a:t> </a:t>
            </a:r>
            <a:r>
              <a:rPr lang="en-US" sz="2400" b="1" i="0" dirty="0" err="1">
                <a:solidFill>
                  <a:srgbClr val="000000"/>
                </a:solidFill>
                <a:effectLst/>
                <a:latin typeface="Times New Roman" panose="02020603050405020304" pitchFamily="18" charset="0"/>
                <a:cs typeface="Times New Roman" panose="02020603050405020304" pitchFamily="18" charset="0"/>
              </a:rPr>
              <a:t>cần</a:t>
            </a:r>
            <a:r>
              <a:rPr lang="en-US" sz="2400" b="1" i="0" dirty="0">
                <a:solidFill>
                  <a:srgbClr val="000000"/>
                </a:solidFill>
                <a:effectLst/>
                <a:latin typeface="Times New Roman" panose="02020603050405020304" pitchFamily="18" charset="0"/>
                <a:cs typeface="Times New Roman" panose="02020603050405020304" pitchFamily="18" charset="0"/>
              </a:rPr>
              <a:t> </a:t>
            </a:r>
            <a:r>
              <a:rPr lang="en-US" sz="2400" b="1" i="0" dirty="0" err="1">
                <a:solidFill>
                  <a:srgbClr val="000000"/>
                </a:solidFill>
                <a:effectLst/>
                <a:latin typeface="Times New Roman" panose="02020603050405020304" pitchFamily="18" charset="0"/>
                <a:cs typeface="Times New Roman" panose="02020603050405020304" pitchFamily="18" charset="0"/>
              </a:rPr>
              <a:t>sửa</a:t>
            </a:r>
            <a:r>
              <a:rPr lang="en-US" sz="2400" b="1" i="0" dirty="0">
                <a:solidFill>
                  <a:srgbClr val="000000"/>
                </a:solidFill>
                <a:effectLst/>
                <a:latin typeface="Times New Roman" panose="02020603050405020304" pitchFamily="18" charset="0"/>
                <a:cs typeface="Times New Roman" panose="02020603050405020304" pitchFamily="18" charset="0"/>
              </a:rPr>
              <a:t> </a:t>
            </a:r>
            <a:r>
              <a:rPr lang="en-US" sz="2400" b="1" i="0" dirty="0" err="1">
                <a:solidFill>
                  <a:srgbClr val="000000"/>
                </a:solidFill>
                <a:effectLst/>
                <a:latin typeface="Times New Roman" panose="02020603050405020304" pitchFamily="18" charset="0"/>
                <a:cs typeface="Times New Roman" panose="02020603050405020304" pitchFamily="18" charset="0"/>
              </a:rPr>
              <a:t>chữa</a:t>
            </a:r>
            <a:r>
              <a:rPr lang="en-US" sz="2400" b="1" i="0" dirty="0">
                <a:solidFill>
                  <a:srgbClr val="000000"/>
                </a:solidFill>
                <a:effectLst/>
                <a:latin typeface="Times New Roman" panose="02020603050405020304" pitchFamily="18" charset="0"/>
                <a:cs typeface="Times New Roman" panose="02020603050405020304" pitchFamily="18" charset="0"/>
              </a:rPr>
              <a:t> </a:t>
            </a:r>
            <a:r>
              <a:rPr lang="en-US" sz="2400" b="1" i="0" dirty="0" err="1">
                <a:solidFill>
                  <a:srgbClr val="000000"/>
                </a:solidFill>
                <a:effectLst/>
                <a:latin typeface="Times New Roman" panose="02020603050405020304" pitchFamily="18" charset="0"/>
                <a:cs typeface="Times New Roman" panose="02020603050405020304" pitchFamily="18" charset="0"/>
              </a:rPr>
              <a:t>là</a:t>
            </a:r>
            <a:r>
              <a:rPr lang="en-US" sz="2400" b="1" i="0" dirty="0">
                <a:solidFill>
                  <a:srgbClr val="000000"/>
                </a:solidFill>
                <a:effectLst/>
                <a:latin typeface="Times New Roman" panose="02020603050405020304" pitchFamily="18" charset="0"/>
                <a:cs typeface="Times New Roman" panose="02020603050405020304" pitchFamily="18" charset="0"/>
              </a:rPr>
              <a:t> bao </a:t>
            </a:r>
            <a:r>
              <a:rPr lang="en-US" sz="2400" b="1" i="0" dirty="0" err="1">
                <a:solidFill>
                  <a:srgbClr val="000000"/>
                </a:solidFill>
                <a:effectLst/>
                <a:latin typeface="Times New Roman" panose="02020603050405020304" pitchFamily="18" charset="0"/>
                <a:cs typeface="Times New Roman" panose="02020603050405020304" pitchFamily="18" charset="0"/>
              </a:rPr>
              <a:t>nhiêu</a:t>
            </a:r>
            <a:r>
              <a:rPr lang="en-US" sz="2400" b="1" i="0" dirty="0">
                <a:solidFill>
                  <a:srgbClr val="000000"/>
                </a:solidFill>
                <a:effectLst/>
                <a:latin typeface="Times New Roman" panose="02020603050405020304" pitchFamily="18" charset="0"/>
                <a:cs typeface="Times New Roman" panose="02020603050405020304" pitchFamily="18" charset="0"/>
              </a:rPr>
              <a:t> </a:t>
            </a:r>
            <a:r>
              <a:rPr lang="en-US" sz="2400" b="1" i="0" dirty="0" err="1">
                <a:solidFill>
                  <a:srgbClr val="000000"/>
                </a:solidFill>
                <a:effectLst/>
                <a:latin typeface="Times New Roman" panose="02020603050405020304" pitchFamily="18" charset="0"/>
                <a:cs typeface="Times New Roman" panose="02020603050405020304" pitchFamily="18" charset="0"/>
              </a:rPr>
              <a:t>xăng</a:t>
            </a:r>
            <a:r>
              <a:rPr lang="en-US" sz="2400" b="1" i="0" dirty="0">
                <a:solidFill>
                  <a:srgbClr val="000000"/>
                </a:solidFill>
                <a:effectLst/>
                <a:latin typeface="Times New Roman" panose="02020603050405020304" pitchFamily="18" charset="0"/>
                <a:cs typeface="Times New Roman" panose="02020603050405020304" pitchFamily="18" charset="0"/>
              </a:rPr>
              <a:t> – </a:t>
            </a:r>
            <a:r>
              <a:rPr lang="en-US" sz="2400" b="1" i="0" dirty="0" err="1">
                <a:solidFill>
                  <a:srgbClr val="000000"/>
                </a:solidFill>
                <a:effectLst/>
                <a:latin typeface="Times New Roman" panose="02020603050405020304" pitchFamily="18" charset="0"/>
                <a:cs typeface="Times New Roman" panose="02020603050405020304" pitchFamily="18" charset="0"/>
              </a:rPr>
              <a:t>ti</a:t>
            </a:r>
            <a:r>
              <a:rPr lang="en-US" sz="2400" b="1" i="0" dirty="0">
                <a:solidFill>
                  <a:srgbClr val="000000"/>
                </a:solidFill>
                <a:effectLst/>
                <a:latin typeface="Times New Roman" panose="02020603050405020304" pitchFamily="18" charset="0"/>
                <a:cs typeface="Times New Roman" panose="02020603050405020304" pitchFamily="18" charset="0"/>
              </a:rPr>
              <a:t> – </a:t>
            </a:r>
            <a:r>
              <a:rPr lang="en-US" sz="2400" b="1" i="0" dirty="0" err="1">
                <a:solidFill>
                  <a:srgbClr val="000000"/>
                </a:solidFill>
                <a:effectLst/>
                <a:latin typeface="Times New Roman" panose="02020603050405020304" pitchFamily="18" charset="0"/>
                <a:cs typeface="Times New Roman" panose="02020603050405020304" pitchFamily="18" charset="0"/>
              </a:rPr>
              <a:t>mét</a:t>
            </a:r>
            <a:r>
              <a:rPr lang="en-US" sz="2400" b="1" i="0" dirty="0">
                <a:solidFill>
                  <a:srgbClr val="000000"/>
                </a:solidFill>
                <a:effectLst/>
                <a:latin typeface="Times New Roman" panose="02020603050405020304" pitchFamily="18" charset="0"/>
                <a:cs typeface="Times New Roman" panose="02020603050405020304" pitchFamily="18" charset="0"/>
              </a:rPr>
              <a:t> </a:t>
            </a:r>
            <a:r>
              <a:rPr lang="en-US" sz="2400" b="1" i="0" dirty="0" err="1">
                <a:solidFill>
                  <a:srgbClr val="000000"/>
                </a:solidFill>
                <a:effectLst/>
                <a:latin typeface="Times New Roman" panose="02020603050405020304" pitchFamily="18" charset="0"/>
                <a:cs typeface="Times New Roman" panose="02020603050405020304" pitchFamily="18" charset="0"/>
              </a:rPr>
              <a:t>vuông</a:t>
            </a:r>
            <a:r>
              <a:rPr lang="en-US" sz="2400" b="1" i="0" dirty="0">
                <a:solidFill>
                  <a:srgbClr val="000000"/>
                </a:solidFill>
                <a:effectLst/>
                <a:latin typeface="Times New Roman" panose="02020603050405020304" pitchFamily="18" charset="0"/>
                <a:cs typeface="Times New Roman" panose="02020603050405020304" pitchFamily="18" charset="0"/>
              </a:rPr>
              <a:t>?</a:t>
            </a:r>
            <a:endParaRPr kumimoji="0" lang="vi-VN" alt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3" name="Text Box 2">
            <a:extLst>
              <a:ext uri="{FF2B5EF4-FFF2-40B4-BE49-F238E27FC236}">
                <a16:creationId xmlns:a16="http://schemas.microsoft.com/office/drawing/2014/main" id="{413F59B9-563B-6984-87DF-7598EBB072A0}"/>
              </a:ext>
            </a:extLst>
          </p:cNvPr>
          <p:cNvSpPr txBox="1">
            <a:spLocks noChangeArrowheads="1"/>
          </p:cNvSpPr>
          <p:nvPr/>
        </p:nvSpPr>
        <p:spPr bwMode="auto">
          <a:xfrm>
            <a:off x="540697" y="219999"/>
            <a:ext cx="524907" cy="614402"/>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rPr>
              <a:t>1</a:t>
            </a:r>
            <a:endParaRPr kumimoji="0" lang="en-US" sz="2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26" name="Rectangle: Folded Corner 25">
            <a:extLst>
              <a:ext uri="{FF2B5EF4-FFF2-40B4-BE49-F238E27FC236}">
                <a16:creationId xmlns:a16="http://schemas.microsoft.com/office/drawing/2014/main" id="{8A03A73A-7064-0063-C206-DCA1B0461286}"/>
              </a:ext>
            </a:extLst>
          </p:cNvPr>
          <p:cNvSpPr/>
          <p:nvPr/>
        </p:nvSpPr>
        <p:spPr>
          <a:xfrm>
            <a:off x="347133" y="1866900"/>
            <a:ext cx="10880922" cy="4288983"/>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27" name="Group 26">
            <a:extLst>
              <a:ext uri="{FF2B5EF4-FFF2-40B4-BE49-F238E27FC236}">
                <a16:creationId xmlns:a16="http://schemas.microsoft.com/office/drawing/2014/main" id="{F66C9C94-1E02-36F5-F20B-52C0654288CA}"/>
              </a:ext>
            </a:extLst>
          </p:cNvPr>
          <p:cNvGrpSpPr/>
          <p:nvPr/>
        </p:nvGrpSpPr>
        <p:grpSpPr>
          <a:xfrm>
            <a:off x="8115300" y="2438400"/>
            <a:ext cx="2705100" cy="1247775"/>
            <a:chOff x="8115300" y="2438400"/>
            <a:chExt cx="2705100" cy="1247775"/>
          </a:xfrm>
        </p:grpSpPr>
        <p:cxnSp>
          <p:nvCxnSpPr>
            <p:cNvPr id="28" name="Straight Connector 27">
              <a:extLst>
                <a:ext uri="{FF2B5EF4-FFF2-40B4-BE49-F238E27FC236}">
                  <a16:creationId xmlns:a16="http://schemas.microsoft.com/office/drawing/2014/main" id="{F2D49888-6EE7-845A-C142-B50B666D3F6B}"/>
                </a:ext>
              </a:extLst>
            </p:cNvPr>
            <p:cNvCxnSpPr/>
            <p:nvPr/>
          </p:nvCxnSpPr>
          <p:spPr>
            <a:xfrm>
              <a:off x="8115300" y="2466975"/>
              <a:ext cx="2695575" cy="0"/>
            </a:xfrm>
            <a:prstGeom prst="line">
              <a:avLst/>
            </a:prstGeom>
            <a:ln w="57150"/>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D2D9FE62-4C22-E702-8DC4-1D7ECF47F121}"/>
                </a:ext>
              </a:extLst>
            </p:cNvPr>
            <p:cNvCxnSpPr/>
            <p:nvPr/>
          </p:nvCxnSpPr>
          <p:spPr>
            <a:xfrm>
              <a:off x="8124825" y="3657600"/>
              <a:ext cx="2695575" cy="0"/>
            </a:xfrm>
            <a:prstGeom prst="line">
              <a:avLst/>
            </a:prstGeom>
            <a:ln w="57150"/>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06C8A096-933A-7766-4463-1E251C0C6829}"/>
                </a:ext>
              </a:extLst>
            </p:cNvPr>
            <p:cNvCxnSpPr>
              <a:cxnSpLocks/>
            </p:cNvCxnSpPr>
            <p:nvPr/>
          </p:nvCxnSpPr>
          <p:spPr>
            <a:xfrm flipV="1">
              <a:off x="8115300" y="2438400"/>
              <a:ext cx="0" cy="1247775"/>
            </a:xfrm>
            <a:prstGeom prst="line">
              <a:avLst/>
            </a:prstGeom>
            <a:ln w="57150"/>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232EDF34-92D1-72BE-D2ED-384192266A7C}"/>
                </a:ext>
              </a:extLst>
            </p:cNvPr>
            <p:cNvCxnSpPr>
              <a:cxnSpLocks/>
            </p:cNvCxnSpPr>
            <p:nvPr/>
          </p:nvCxnSpPr>
          <p:spPr>
            <a:xfrm flipV="1">
              <a:off x="10791825" y="2438400"/>
              <a:ext cx="0" cy="1247775"/>
            </a:xfrm>
            <a:prstGeom prst="line">
              <a:avLst/>
            </a:prstGeom>
            <a:ln w="57150"/>
          </p:spPr>
          <p:style>
            <a:lnRef idx="1">
              <a:schemeClr val="dk1"/>
            </a:lnRef>
            <a:fillRef idx="0">
              <a:schemeClr val="dk1"/>
            </a:fillRef>
            <a:effectRef idx="0">
              <a:schemeClr val="dk1"/>
            </a:effectRef>
            <a:fontRef idx="minor">
              <a:schemeClr val="tx1"/>
            </a:fontRef>
          </p:style>
        </p:cxnSp>
      </p:grpSp>
      <p:sp>
        <p:nvSpPr>
          <p:cNvPr id="32" name="TextBox 31">
            <a:extLst>
              <a:ext uri="{FF2B5EF4-FFF2-40B4-BE49-F238E27FC236}">
                <a16:creationId xmlns:a16="http://schemas.microsoft.com/office/drawing/2014/main" id="{2592370F-6F41-5EE8-0E88-3B554D51CAFD}"/>
              </a:ext>
            </a:extLst>
          </p:cNvPr>
          <p:cNvSpPr txBox="1"/>
          <p:nvPr/>
        </p:nvSpPr>
        <p:spPr>
          <a:xfrm>
            <a:off x="8858250" y="1866900"/>
            <a:ext cx="1628775" cy="584775"/>
          </a:xfrm>
          <a:prstGeom prst="rect">
            <a:avLst/>
          </a:prstGeom>
          <a:noFill/>
        </p:spPr>
        <p:txBody>
          <a:bodyPr wrap="square" rtlCol="0">
            <a:spAutoFit/>
          </a:bodyPr>
          <a:lstStyle/>
          <a:p>
            <a:r>
              <a:rPr lang="en-US" sz="3200" b="1" dirty="0"/>
              <a:t>45 cm</a:t>
            </a:r>
          </a:p>
        </p:txBody>
      </p:sp>
      <p:sp>
        <p:nvSpPr>
          <p:cNvPr id="33" name="TextBox 32">
            <a:extLst>
              <a:ext uri="{FF2B5EF4-FFF2-40B4-BE49-F238E27FC236}">
                <a16:creationId xmlns:a16="http://schemas.microsoft.com/office/drawing/2014/main" id="{07FB780E-BC9A-961F-0B34-0496121B7728}"/>
              </a:ext>
            </a:extLst>
          </p:cNvPr>
          <p:cNvSpPr txBox="1"/>
          <p:nvPr/>
        </p:nvSpPr>
        <p:spPr>
          <a:xfrm>
            <a:off x="7134225" y="2781300"/>
            <a:ext cx="1276350" cy="584775"/>
          </a:xfrm>
          <a:prstGeom prst="rect">
            <a:avLst/>
          </a:prstGeom>
          <a:noFill/>
        </p:spPr>
        <p:txBody>
          <a:bodyPr wrap="square" rtlCol="0">
            <a:spAutoFit/>
          </a:bodyPr>
          <a:lstStyle/>
          <a:p>
            <a:r>
              <a:rPr lang="en-US" sz="3200" b="1" dirty="0"/>
              <a:t>9 cm</a:t>
            </a:r>
          </a:p>
        </p:txBody>
      </p:sp>
      <p:sp>
        <p:nvSpPr>
          <p:cNvPr id="34" name="TextBox 33">
            <a:extLst>
              <a:ext uri="{FF2B5EF4-FFF2-40B4-BE49-F238E27FC236}">
                <a16:creationId xmlns:a16="http://schemas.microsoft.com/office/drawing/2014/main" id="{93BE0545-AA30-505C-A007-258F2AC93AF2}"/>
              </a:ext>
            </a:extLst>
          </p:cNvPr>
          <p:cNvSpPr txBox="1"/>
          <p:nvPr/>
        </p:nvSpPr>
        <p:spPr>
          <a:xfrm>
            <a:off x="600074" y="2343150"/>
            <a:ext cx="6534147" cy="3046988"/>
          </a:xfrm>
          <a:prstGeom prst="rect">
            <a:avLst/>
          </a:prstGeom>
          <a:noFill/>
        </p:spPr>
        <p:txBody>
          <a:bodyPr wrap="square" rtlCol="0">
            <a:spAutoFit/>
          </a:bodyPr>
          <a:lstStyle/>
          <a:p>
            <a:pPr algn="ctr"/>
            <a:r>
              <a:rPr lang="en-US" sz="3200" b="1" i="0" u="sng" dirty="0" err="1">
                <a:solidFill>
                  <a:srgbClr val="008000"/>
                </a:solidFill>
                <a:effectLst/>
                <a:latin typeface="Times New Roman" panose="02020603050405020304" pitchFamily="18" charset="0"/>
                <a:cs typeface="Times New Roman" panose="02020603050405020304" pitchFamily="18" charset="0"/>
              </a:rPr>
              <a:t>Bài</a:t>
            </a:r>
            <a:r>
              <a:rPr lang="en-US" sz="3200" b="1" i="0" u="sng" dirty="0">
                <a:solidFill>
                  <a:srgbClr val="008000"/>
                </a:solidFill>
                <a:effectLst/>
                <a:latin typeface="Times New Roman" panose="02020603050405020304" pitchFamily="18" charset="0"/>
                <a:cs typeface="Times New Roman" panose="02020603050405020304" pitchFamily="18" charset="0"/>
              </a:rPr>
              <a:t> </a:t>
            </a:r>
            <a:r>
              <a:rPr lang="en-US" sz="3200" b="1" i="0" u="sng" dirty="0" err="1">
                <a:solidFill>
                  <a:srgbClr val="008000"/>
                </a:solidFill>
                <a:effectLst/>
                <a:latin typeface="Times New Roman" panose="02020603050405020304" pitchFamily="18" charset="0"/>
                <a:cs typeface="Times New Roman" panose="02020603050405020304" pitchFamily="18" charset="0"/>
              </a:rPr>
              <a:t>giải</a:t>
            </a:r>
            <a:r>
              <a:rPr lang="en-US" sz="3200" b="1" i="0" u="sng" dirty="0">
                <a:solidFill>
                  <a:srgbClr val="008000"/>
                </a:solidFill>
                <a:effectLst/>
                <a:latin typeface="Times New Roman" panose="02020603050405020304" pitchFamily="18" charset="0"/>
                <a:cs typeface="Times New Roman" panose="02020603050405020304" pitchFamily="18" charset="0"/>
              </a:rPr>
              <a:t>:</a:t>
            </a:r>
            <a:endParaRPr lang="en-US" sz="3200" b="0" i="0" u="sng" dirty="0">
              <a:solidFill>
                <a:srgbClr val="000000"/>
              </a:solidFill>
              <a:effectLst/>
              <a:latin typeface="Times New Roman" panose="02020603050405020304" pitchFamily="18" charset="0"/>
              <a:cs typeface="Times New Roman" panose="02020603050405020304" pitchFamily="18" charset="0"/>
            </a:endParaRPr>
          </a:p>
          <a:p>
            <a:pPr algn="just"/>
            <a:r>
              <a:rPr lang="en-US" sz="3200" b="1" i="0" dirty="0" err="1">
                <a:solidFill>
                  <a:srgbClr val="FF0000"/>
                </a:solidFill>
                <a:effectLst/>
                <a:latin typeface="Times New Roman" panose="02020603050405020304" pitchFamily="18" charset="0"/>
                <a:cs typeface="Times New Roman" panose="02020603050405020304" pitchFamily="18" charset="0"/>
              </a:rPr>
              <a:t>Diện</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tích</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một</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tấm</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gỗ</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lát</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sàn</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là</a:t>
            </a:r>
            <a:r>
              <a:rPr lang="en-US" sz="3200" b="1" i="0" dirty="0">
                <a:solidFill>
                  <a:srgbClr val="FF0000"/>
                </a:solidFill>
                <a:effectLst/>
                <a:latin typeface="Times New Roman" panose="02020603050405020304" pitchFamily="18" charset="0"/>
                <a:cs typeface="Times New Roman" panose="02020603050405020304" pitchFamily="18" charset="0"/>
              </a:rPr>
              <a:t>:</a:t>
            </a:r>
          </a:p>
          <a:p>
            <a:pPr algn="ctr"/>
            <a:r>
              <a:rPr lang="en-US" sz="3200" b="1" i="0" dirty="0">
                <a:solidFill>
                  <a:srgbClr val="FF0000"/>
                </a:solidFill>
                <a:effectLst/>
                <a:latin typeface="Times New Roman" panose="02020603050405020304" pitchFamily="18" charset="0"/>
                <a:cs typeface="Times New Roman" panose="02020603050405020304" pitchFamily="18" charset="0"/>
              </a:rPr>
              <a:t>45 x 9 = 405 (cm</a:t>
            </a:r>
            <a:r>
              <a:rPr lang="en-US" sz="3200" b="1" i="0" baseline="30000" dirty="0">
                <a:solidFill>
                  <a:srgbClr val="FF0000"/>
                </a:solidFill>
                <a:effectLst/>
                <a:latin typeface="Times New Roman" panose="02020603050405020304" pitchFamily="18" charset="0"/>
                <a:cs typeface="Times New Roman" panose="02020603050405020304" pitchFamily="18" charset="0"/>
              </a:rPr>
              <a:t>2</a:t>
            </a:r>
            <a:r>
              <a:rPr lang="en-US" sz="3200" b="1" i="0" dirty="0">
                <a:solidFill>
                  <a:srgbClr val="FF0000"/>
                </a:solidFill>
                <a:effectLst/>
                <a:latin typeface="Times New Roman" panose="02020603050405020304" pitchFamily="18" charset="0"/>
                <a:cs typeface="Times New Roman" panose="02020603050405020304" pitchFamily="18" charset="0"/>
              </a:rPr>
              <a:t>)</a:t>
            </a:r>
          </a:p>
          <a:p>
            <a:pPr algn="just"/>
            <a:r>
              <a:rPr lang="en-US" sz="3200" b="1" i="0" dirty="0" err="1">
                <a:solidFill>
                  <a:srgbClr val="FF0000"/>
                </a:solidFill>
                <a:effectLst/>
                <a:latin typeface="Times New Roman" panose="02020603050405020304" pitchFamily="18" charset="0"/>
                <a:cs typeface="Times New Roman" panose="02020603050405020304" pitchFamily="18" charset="0"/>
              </a:rPr>
              <a:t>Diện</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tích</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mảng</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nền</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nhà</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cần</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sửa</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là</a:t>
            </a:r>
            <a:r>
              <a:rPr lang="en-US" sz="3200" b="1" i="0" dirty="0">
                <a:solidFill>
                  <a:srgbClr val="FF0000"/>
                </a:solidFill>
                <a:effectLst/>
                <a:latin typeface="Times New Roman" panose="02020603050405020304" pitchFamily="18" charset="0"/>
                <a:cs typeface="Times New Roman" panose="02020603050405020304" pitchFamily="18" charset="0"/>
              </a:rPr>
              <a:t>:</a:t>
            </a:r>
          </a:p>
          <a:p>
            <a:pPr algn="ctr"/>
            <a:r>
              <a:rPr lang="en-US" sz="3200" b="1" i="0" dirty="0">
                <a:solidFill>
                  <a:srgbClr val="FF0000"/>
                </a:solidFill>
                <a:effectLst/>
                <a:latin typeface="Times New Roman" panose="02020603050405020304" pitchFamily="18" charset="0"/>
                <a:cs typeface="Times New Roman" panose="02020603050405020304" pitchFamily="18" charset="0"/>
              </a:rPr>
              <a:t>405 x 9 = 3645 (cm</a:t>
            </a:r>
            <a:r>
              <a:rPr lang="en-US" sz="3200" b="1" i="0" baseline="30000" dirty="0">
                <a:solidFill>
                  <a:srgbClr val="FF0000"/>
                </a:solidFill>
                <a:effectLst/>
                <a:latin typeface="Times New Roman" panose="02020603050405020304" pitchFamily="18" charset="0"/>
                <a:cs typeface="Times New Roman" panose="02020603050405020304" pitchFamily="18" charset="0"/>
              </a:rPr>
              <a:t>2</a:t>
            </a:r>
            <a:r>
              <a:rPr lang="en-US" sz="3200" b="1" i="0" dirty="0">
                <a:solidFill>
                  <a:srgbClr val="FF0000"/>
                </a:solidFill>
                <a:effectLst/>
                <a:latin typeface="Times New Roman" panose="02020603050405020304" pitchFamily="18" charset="0"/>
                <a:cs typeface="Times New Roman" panose="02020603050405020304" pitchFamily="18" charset="0"/>
              </a:rPr>
              <a:t>)</a:t>
            </a:r>
          </a:p>
          <a:p>
            <a:pPr algn="r"/>
            <a:r>
              <a:rPr lang="en-US" sz="3200" b="1" i="0" dirty="0" err="1">
                <a:solidFill>
                  <a:srgbClr val="FF0000"/>
                </a:solidFill>
                <a:effectLst/>
                <a:latin typeface="Times New Roman" panose="02020603050405020304" pitchFamily="18" charset="0"/>
                <a:cs typeface="Times New Roman" panose="02020603050405020304" pitchFamily="18" charset="0"/>
              </a:rPr>
              <a:t>Đáp</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số</a:t>
            </a:r>
            <a:r>
              <a:rPr lang="en-US" sz="3200" b="1" i="0" dirty="0">
                <a:solidFill>
                  <a:srgbClr val="FF0000"/>
                </a:solidFill>
                <a:effectLst/>
                <a:latin typeface="Times New Roman" panose="02020603050405020304" pitchFamily="18" charset="0"/>
                <a:cs typeface="Times New Roman" panose="02020603050405020304" pitchFamily="18" charset="0"/>
              </a:rPr>
              <a:t>: 3645 cm</a:t>
            </a:r>
            <a:r>
              <a:rPr lang="en-US" sz="3200" b="1" i="0" baseline="30000" dirty="0">
                <a:solidFill>
                  <a:srgbClr val="FF0000"/>
                </a:solidFill>
                <a:effectLst/>
                <a:latin typeface="Times New Roman" panose="02020603050405020304" pitchFamily="18" charset="0"/>
                <a:cs typeface="Times New Roman" panose="02020603050405020304" pitchFamily="18" charset="0"/>
              </a:rPr>
              <a:t>2</a:t>
            </a:r>
            <a:endParaRPr lang="en-US" sz="3200" b="1" i="0" dirty="0">
              <a:solidFill>
                <a:srgbClr val="FF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1103786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out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down)">
                                      <p:cBhvr>
                                        <p:cTn id="12" dur="500"/>
                                        <p:tgtEl>
                                          <p:spTgt spid="3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wipe(down)">
                                      <p:cBhvr>
                                        <p:cTn id="15" dur="500"/>
                                        <p:tgtEl>
                                          <p:spTgt spid="32"/>
                                        </p:tgtEl>
                                      </p:cBhvr>
                                    </p:animEffect>
                                  </p:childTnLst>
                                </p:cTn>
                              </p:par>
                              <p:par>
                                <p:cTn id="16" presetID="22" presetClass="entr" presetSubtype="4"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down)">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4">
                                            <p:txEl>
                                              <p:pRg st="0" end="0"/>
                                            </p:txEl>
                                          </p:spTgt>
                                        </p:tgtEl>
                                        <p:attrNameLst>
                                          <p:attrName>style.visibility</p:attrName>
                                        </p:attrNameLst>
                                      </p:cBhvr>
                                      <p:to>
                                        <p:strVal val="visible"/>
                                      </p:to>
                                    </p:set>
                                    <p:animEffect transition="in" filter="wipe(down)">
                                      <p:cBhvr>
                                        <p:cTn id="23" dur="500"/>
                                        <p:tgtEl>
                                          <p:spTgt spid="3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4">
                                            <p:txEl>
                                              <p:pRg st="1" end="1"/>
                                            </p:txEl>
                                          </p:spTgt>
                                        </p:tgtEl>
                                        <p:attrNameLst>
                                          <p:attrName>style.visibility</p:attrName>
                                        </p:attrNameLst>
                                      </p:cBhvr>
                                      <p:to>
                                        <p:strVal val="visible"/>
                                      </p:to>
                                    </p:set>
                                    <p:animEffect transition="in" filter="wipe(down)">
                                      <p:cBhvr>
                                        <p:cTn id="28" dur="500"/>
                                        <p:tgtEl>
                                          <p:spTgt spid="34">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34">
                                            <p:txEl>
                                              <p:pRg st="2" end="2"/>
                                            </p:txEl>
                                          </p:spTgt>
                                        </p:tgtEl>
                                        <p:attrNameLst>
                                          <p:attrName>style.visibility</p:attrName>
                                        </p:attrNameLst>
                                      </p:cBhvr>
                                      <p:to>
                                        <p:strVal val="visible"/>
                                      </p:to>
                                    </p:set>
                                    <p:animEffect transition="in" filter="wipe(down)">
                                      <p:cBhvr>
                                        <p:cTn id="33" dur="500"/>
                                        <p:tgtEl>
                                          <p:spTgt spid="34">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4">
                                            <p:txEl>
                                              <p:pRg st="3" end="3"/>
                                            </p:txEl>
                                          </p:spTgt>
                                        </p:tgtEl>
                                        <p:attrNameLst>
                                          <p:attrName>style.visibility</p:attrName>
                                        </p:attrNameLst>
                                      </p:cBhvr>
                                      <p:to>
                                        <p:strVal val="visible"/>
                                      </p:to>
                                    </p:set>
                                    <p:animEffect transition="in" filter="wipe(down)">
                                      <p:cBhvr>
                                        <p:cTn id="38" dur="500"/>
                                        <p:tgtEl>
                                          <p:spTgt spid="34">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34">
                                            <p:txEl>
                                              <p:pRg st="4" end="4"/>
                                            </p:txEl>
                                          </p:spTgt>
                                        </p:tgtEl>
                                        <p:attrNameLst>
                                          <p:attrName>style.visibility</p:attrName>
                                        </p:attrNameLst>
                                      </p:cBhvr>
                                      <p:to>
                                        <p:strVal val="visible"/>
                                      </p:to>
                                    </p:set>
                                    <p:animEffect transition="in" filter="wipe(down)">
                                      <p:cBhvr>
                                        <p:cTn id="43" dur="500"/>
                                        <p:tgtEl>
                                          <p:spTgt spid="34">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34">
                                            <p:txEl>
                                              <p:pRg st="5" end="5"/>
                                            </p:txEl>
                                          </p:spTgt>
                                        </p:tgtEl>
                                        <p:attrNameLst>
                                          <p:attrName>style.visibility</p:attrName>
                                        </p:attrNameLst>
                                      </p:cBhvr>
                                      <p:to>
                                        <p:strVal val="visible"/>
                                      </p:to>
                                    </p:set>
                                    <p:animEffect transition="in" filter="wipe(down)">
                                      <p:cBhvr>
                                        <p:cTn id="48" dur="500"/>
                                        <p:tgtEl>
                                          <p:spTgt spid="3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2" grpId="0"/>
      <p:bldP spid="33" grpId="0"/>
      <p:bldP spid="34" grpId="0" build="p"/>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3"/>
          <a:stretch>
            <a:fillRect/>
          </a:stretch>
        </p:blipFill>
        <p:spPr>
          <a:xfrm>
            <a:off x="0" y="-30750"/>
            <a:ext cx="12192000" cy="6888750"/>
          </a:xfrm>
          <a:prstGeom prst="rect">
            <a:avLst/>
          </a:prstGeom>
        </p:spPr>
      </p:pic>
      <p:grpSp>
        <p:nvGrpSpPr>
          <p:cNvPr id="3" name="Group 2"/>
          <p:cNvGrpSpPr/>
          <p:nvPr/>
        </p:nvGrpSpPr>
        <p:grpSpPr>
          <a:xfrm>
            <a:off x="237366" y="1447800"/>
            <a:ext cx="11354559" cy="5276849"/>
            <a:chOff x="237366" y="1219696"/>
            <a:chExt cx="2867341" cy="4670741"/>
          </a:xfrm>
        </p:grpSpPr>
        <p:pic>
          <p:nvPicPr>
            <p:cNvPr id="50" name="Picture 49"/>
            <p:cNvPicPr>
              <a:picLocks noChangeAspect="1"/>
            </p:cNvPicPr>
            <p:nvPr/>
          </p:nvPicPr>
          <p:blipFill>
            <a:blip r:embed="rId4"/>
            <a:stretch>
              <a:fillRect/>
            </a:stretch>
          </p:blipFill>
          <p:spPr>
            <a:xfrm>
              <a:off x="237366" y="1219696"/>
              <a:ext cx="2867341" cy="4670741"/>
            </a:xfrm>
            <a:prstGeom prst="rect">
              <a:avLst/>
            </a:prstGeom>
          </p:spPr>
        </p:pic>
        <p:cxnSp>
          <p:nvCxnSpPr>
            <p:cNvPr id="51" name="Straight Connector 50"/>
            <p:cNvCxnSpPr/>
            <p:nvPr/>
          </p:nvCxnSpPr>
          <p:spPr>
            <a:xfrm>
              <a:off x="527698" y="3005280"/>
              <a:ext cx="216937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532790" y="4032751"/>
              <a:ext cx="216937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537883" y="5060222"/>
              <a:ext cx="216937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1B3027E1-D1ED-4B31-A648-65285D7EC963}"/>
              </a:ext>
            </a:extLst>
          </p:cNvPr>
          <p:cNvGrpSpPr/>
          <p:nvPr/>
        </p:nvGrpSpPr>
        <p:grpSpPr>
          <a:xfrm>
            <a:off x="237365" y="145924"/>
            <a:ext cx="11878435" cy="1145454"/>
            <a:chOff x="237365" y="145924"/>
            <a:chExt cx="11878435" cy="1145454"/>
          </a:xfrm>
        </p:grpSpPr>
        <p:sp>
          <p:nvSpPr>
            <p:cNvPr id="42" name="Rounded Rectangle 3">
              <a:extLst>
                <a:ext uri="{FF2B5EF4-FFF2-40B4-BE49-F238E27FC236}">
                  <a16:creationId xmlns:a16="http://schemas.microsoft.com/office/drawing/2014/main" id="{A14244B3-4D66-4EB7-B314-955C51042FB5}"/>
                </a:ext>
              </a:extLst>
            </p:cNvPr>
            <p:cNvSpPr/>
            <p:nvPr/>
          </p:nvSpPr>
          <p:spPr>
            <a:xfrm>
              <a:off x="237365" y="145924"/>
              <a:ext cx="11878435" cy="1130426"/>
            </a:xfrm>
            <a:prstGeom prst="roundRect">
              <a:avLst>
                <a:gd name="adj" fmla="val 50000"/>
              </a:avLst>
            </a:prstGeom>
            <a:solidFill>
              <a:srgbClr val="FFF5E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43" name="Group 42">
              <a:extLst>
                <a:ext uri="{FF2B5EF4-FFF2-40B4-BE49-F238E27FC236}">
                  <a16:creationId xmlns:a16="http://schemas.microsoft.com/office/drawing/2014/main" id="{020F52E1-E6CB-4863-BD90-056184E3C25B}"/>
                </a:ext>
              </a:extLst>
            </p:cNvPr>
            <p:cNvGrpSpPr/>
            <p:nvPr/>
          </p:nvGrpSpPr>
          <p:grpSpPr>
            <a:xfrm>
              <a:off x="521985" y="229832"/>
              <a:ext cx="543619" cy="614402"/>
              <a:chOff x="0" y="-15601"/>
              <a:chExt cx="252000" cy="300873"/>
            </a:xfrm>
          </p:grpSpPr>
          <p:sp>
            <p:nvSpPr>
              <p:cNvPr id="45" name="Oval 44">
                <a:extLst>
                  <a:ext uri="{FF2B5EF4-FFF2-40B4-BE49-F238E27FC236}">
                    <a16:creationId xmlns:a16="http://schemas.microsoft.com/office/drawing/2014/main" id="{F433D023-436E-4360-B024-7B713AFAC032}"/>
                  </a:ext>
                </a:extLst>
              </p:cNvPr>
              <p:cNvSpPr/>
              <p:nvPr/>
            </p:nvSpPr>
            <p:spPr>
              <a:xfrm>
                <a:off x="0" y="7557"/>
                <a:ext cx="252000" cy="25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Text Box 2">
                <a:extLst>
                  <a:ext uri="{FF2B5EF4-FFF2-40B4-BE49-F238E27FC236}">
                    <a16:creationId xmlns:a16="http://schemas.microsoft.com/office/drawing/2014/main" id="{3073914E-B147-4EBA-8ED6-6570644BAB1F}"/>
                  </a:ext>
                </a:extLst>
              </p:cNvPr>
              <p:cNvSpPr txBox="1">
                <a:spLocks noChangeArrowheads="1"/>
              </p:cNvSpPr>
              <p:nvPr/>
            </p:nvSpPr>
            <p:spPr bwMode="auto">
              <a:xfrm>
                <a:off x="8674" y="-15601"/>
                <a:ext cx="243326" cy="300873"/>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rPr>
                  <a:t>2</a:t>
                </a:r>
                <a:endParaRPr kumimoji="0" lang="en-US" sz="2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grpSp>
        <p:sp>
          <p:nvSpPr>
            <p:cNvPr id="44" name="Text Box 10">
              <a:extLst>
                <a:ext uri="{FF2B5EF4-FFF2-40B4-BE49-F238E27FC236}">
                  <a16:creationId xmlns:a16="http://schemas.microsoft.com/office/drawing/2014/main" id="{8F139226-DAAE-4116-956F-7CB97C92873D}"/>
                </a:ext>
              </a:extLst>
            </p:cNvPr>
            <p:cNvSpPr txBox="1">
              <a:spLocks noChangeArrowheads="1"/>
            </p:cNvSpPr>
            <p:nvPr/>
          </p:nvSpPr>
          <p:spPr bwMode="auto">
            <a:xfrm>
              <a:off x="1080646" y="214160"/>
              <a:ext cx="10873229"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lang="vi-VN" sz="3200" b="1" i="0" dirty="0">
                  <a:solidFill>
                    <a:srgbClr val="000000"/>
                  </a:solidFill>
                  <a:effectLst/>
                  <a:latin typeface="+mj-lt"/>
                  <a:cs typeface="Calibri" panose="020F0502020204030204" pitchFamily="34" charset="0"/>
                </a:rPr>
                <a:t>Hình H gồm hình chữ nhật ABCD và hình chữ nhật DMNP như hình bên.</a:t>
              </a:r>
              <a:endParaRPr kumimoji="0" lang="vi-VN" altLang="en-US" sz="3200" b="1" i="0" u="none" strike="noStrike" kern="1200" cap="none" spc="0" normalizeH="0" baseline="0" noProof="0" dirty="0">
                <a:ln>
                  <a:noFill/>
                </a:ln>
                <a:solidFill>
                  <a:srgbClr val="FF0000"/>
                </a:solidFill>
                <a:effectLst/>
                <a:uLnTx/>
                <a:uFillTx/>
                <a:latin typeface="+mj-lt"/>
                <a:cs typeface="Calibri" panose="020F0502020204030204" pitchFamily="34" charset="0"/>
              </a:endParaRPr>
            </a:p>
          </p:txBody>
        </p:sp>
      </p:grpSp>
      <p:pic>
        <p:nvPicPr>
          <p:cNvPr id="9" name="Picture 8">
            <a:extLst>
              <a:ext uri="{FF2B5EF4-FFF2-40B4-BE49-F238E27FC236}">
                <a16:creationId xmlns:a16="http://schemas.microsoft.com/office/drawing/2014/main" id="{7C1E2CE6-C163-4E48-B44A-D5F1809F2C68}"/>
              </a:ext>
            </a:extLst>
          </p:cNvPr>
          <p:cNvPicPr>
            <a:picLocks noChangeAspect="1"/>
          </p:cNvPicPr>
          <p:nvPr/>
        </p:nvPicPr>
        <p:blipFill>
          <a:blip r:embed="rId5"/>
          <a:stretch>
            <a:fillRect/>
          </a:stretch>
        </p:blipFill>
        <p:spPr>
          <a:xfrm>
            <a:off x="8528285" y="2733675"/>
            <a:ext cx="2658828" cy="3524250"/>
          </a:xfrm>
          <a:prstGeom prst="rect">
            <a:avLst/>
          </a:prstGeom>
        </p:spPr>
      </p:pic>
      <p:sp>
        <p:nvSpPr>
          <p:cNvPr id="10" name="TextBox 9">
            <a:extLst>
              <a:ext uri="{FF2B5EF4-FFF2-40B4-BE49-F238E27FC236}">
                <a16:creationId xmlns:a16="http://schemas.microsoft.com/office/drawing/2014/main" id="{63B19FCF-13E0-4710-9731-50E1EEEF12EC}"/>
              </a:ext>
            </a:extLst>
          </p:cNvPr>
          <p:cNvSpPr txBox="1"/>
          <p:nvPr/>
        </p:nvSpPr>
        <p:spPr>
          <a:xfrm>
            <a:off x="800100" y="2847975"/>
            <a:ext cx="7648575" cy="2246769"/>
          </a:xfrm>
          <a:prstGeom prst="rect">
            <a:avLst/>
          </a:prstGeom>
          <a:noFill/>
        </p:spPr>
        <p:txBody>
          <a:bodyPr wrap="square" rtlCol="0">
            <a:spAutoFit/>
          </a:bodyPr>
          <a:lstStyle/>
          <a:p>
            <a:pPr algn="just">
              <a:lnSpc>
                <a:spcPct val="150000"/>
              </a:lnSpc>
            </a:pPr>
            <a:r>
              <a:rPr lang="en-US" sz="3200" b="1" dirty="0">
                <a:latin typeface="Times New Roman" panose="02020603050405020304" pitchFamily="18" charset="0"/>
                <a:cs typeface="Times New Roman" panose="02020603050405020304" pitchFamily="18" charset="0"/>
              </a:rPr>
              <a:t>a) </a:t>
            </a:r>
            <a:r>
              <a:rPr lang="en-US" sz="3200" b="1" dirty="0" err="1">
                <a:latin typeface="Times New Roman" panose="02020603050405020304" pitchFamily="18" charset="0"/>
                <a:cs typeface="Times New Roman" panose="02020603050405020304" pitchFamily="18" charset="0"/>
              </a:rPr>
              <a:t>Tính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diện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tích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mỗi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chữ</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nhật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có</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vẽ</a:t>
            </a:r>
            <a:r>
              <a:rPr lang="en-US" sz="3200" b="1" dirty="0">
                <a:latin typeface="Times New Roman" panose="02020603050405020304" pitchFamily="18" charset="0"/>
                <a:cs typeface="Times New Roman" panose="02020603050405020304" pitchFamily="18" charset="0"/>
              </a:rPr>
              <a:t>.</a:t>
            </a:r>
          </a:p>
          <a:p>
            <a:pPr algn="just">
              <a:lnSpc>
                <a:spcPct val="150000"/>
              </a:lnSpc>
            </a:pPr>
            <a:r>
              <a:rPr lang="en-US" sz="3200" b="1" dirty="0">
                <a:latin typeface="Times New Roman" panose="02020603050405020304" pitchFamily="18" charset="0"/>
                <a:cs typeface="Times New Roman" panose="02020603050405020304" pitchFamily="18" charset="0"/>
              </a:rPr>
              <a:t>b) </a:t>
            </a:r>
            <a:r>
              <a:rPr lang="en-US" sz="3200" b="1" dirty="0" err="1">
                <a:latin typeface="Times New Roman" panose="02020603050405020304" pitchFamily="18" charset="0"/>
                <a:cs typeface="Times New Roman" panose="02020603050405020304" pitchFamily="18" charset="0"/>
              </a:rPr>
              <a:t>Tính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diện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tích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hình</a:t>
            </a:r>
            <a:r>
              <a:rPr lang="en-US" sz="3200" b="1" dirty="0">
                <a:latin typeface="Times New Roman" panose="02020603050405020304" pitchFamily="18" charset="0"/>
                <a:cs typeface="Times New Roman" panose="02020603050405020304" pitchFamily="18" charset="0"/>
              </a:rPr>
              <a:t> H.</a:t>
            </a:r>
          </a:p>
        </p:txBody>
      </p:sp>
    </p:spTree>
    <p:extLst>
      <p:ext uri="{BB962C8B-B14F-4D97-AF65-F5344CB8AC3E}">
        <p14:creationId xmlns:p14="http://schemas.microsoft.com/office/powerpoint/2010/main" val="82239299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100000">
                                          <p:val>
                                            <p:strVal val="#ppt_x"/>
                                          </p:val>
                                        </p:tav>
                                      </p:tavLst>
                                    </p:anim>
                                    <p:anim calcmode="lin" valueType="num">
                                      <p:cBhvr>
                                        <p:cTn id="8" dur="500" fill="hold"/>
                                        <p:tgtEl>
                                          <p:spTgt spid="3"/>
                                        </p:tgtEl>
                                        <p:attrNameLst>
                                          <p:attrName>ppt_y</p:attrName>
                                        </p:attrNameLst>
                                      </p:cBhvr>
                                      <p:tavLst>
                                        <p:tav tm="0">
                                          <p:val>
                                            <p:strVal val="#ppt_y-#ppt_h/2"/>
                                          </p:val>
                                        </p:tav>
                                        <p:tav tm="100000">
                                          <p:val>
                                            <p:strVal val="#ppt_y"/>
                                          </p:val>
                                        </p:tav>
                                      </p:tavLst>
                                    </p:anim>
                                    <p:anim calcmode="lin" valueType="num">
                                      <p:cBhvr>
                                        <p:cTn id="9" dur="500" fill="hold"/>
                                        <p:tgtEl>
                                          <p:spTgt spid="3"/>
                                        </p:tgtEl>
                                        <p:attrNameLst>
                                          <p:attrName>ppt_w</p:attrName>
                                        </p:attrNameLst>
                                      </p:cBhvr>
                                      <p:tavLst>
                                        <p:tav tm="0">
                                          <p:val>
                                            <p:strVal val="#ppt_w"/>
                                          </p:val>
                                        </p:tav>
                                        <p:tav tm="100000">
                                          <p:val>
                                            <p:strVal val="#ppt_w"/>
                                          </p:val>
                                        </p:tav>
                                      </p:tavLst>
                                    </p:anim>
                                    <p:anim calcmode="lin" valueType="num">
                                      <p:cBhvr>
                                        <p:cTn id="10"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2AC3C64-0FC9-08AD-A3D8-F80DE5AE2E9B}"/>
              </a:ext>
            </a:extLst>
          </p:cNvPr>
          <p:cNvSpPr txBox="1"/>
          <p:nvPr/>
        </p:nvSpPr>
        <p:spPr>
          <a:xfrm>
            <a:off x="742950" y="1343025"/>
            <a:ext cx="7724775" cy="4524315"/>
          </a:xfrm>
          <a:prstGeom prst="rect">
            <a:avLst/>
          </a:prstGeom>
          <a:noFill/>
        </p:spPr>
        <p:txBody>
          <a:bodyPr wrap="square" rtlCol="0">
            <a:spAutoFit/>
          </a:bodyPr>
          <a:lstStyle/>
          <a:p>
            <a:pPr algn="ctr"/>
            <a:r>
              <a:rPr lang="en-US" sz="3200" b="1" i="0" dirty="0" err="1">
                <a:solidFill>
                  <a:srgbClr val="FF0000"/>
                </a:solidFill>
                <a:effectLst/>
                <a:latin typeface="Times New Roman" panose="02020603050405020304" pitchFamily="18" charset="0"/>
                <a:cs typeface="Times New Roman" panose="02020603050405020304" pitchFamily="18" charset="0"/>
              </a:rPr>
              <a:t>Bài</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giải</a:t>
            </a:r>
            <a:r>
              <a:rPr lang="en-US" sz="3200" b="1" i="0" dirty="0">
                <a:solidFill>
                  <a:srgbClr val="FF0000"/>
                </a:solidFill>
                <a:effectLst/>
                <a:latin typeface="Times New Roman" panose="02020603050405020304" pitchFamily="18" charset="0"/>
                <a:cs typeface="Times New Roman" panose="02020603050405020304" pitchFamily="18" charset="0"/>
              </a:rPr>
              <a:t>:</a:t>
            </a:r>
          </a:p>
          <a:p>
            <a:pPr algn="ctr"/>
            <a:r>
              <a:rPr lang="en-US" sz="3200" b="1" i="0" dirty="0">
                <a:solidFill>
                  <a:srgbClr val="FF0000"/>
                </a:solidFill>
                <a:effectLst/>
                <a:latin typeface="Times New Roman" panose="02020603050405020304" pitchFamily="18" charset="0"/>
                <a:cs typeface="Times New Roman" panose="02020603050405020304" pitchFamily="18" charset="0"/>
              </a:rPr>
              <a:t>a) </a:t>
            </a:r>
            <a:r>
              <a:rPr lang="en-US" sz="3200" b="1" i="0" dirty="0" err="1">
                <a:solidFill>
                  <a:srgbClr val="FF0000"/>
                </a:solidFill>
                <a:effectLst/>
                <a:latin typeface="Times New Roman" panose="02020603050405020304" pitchFamily="18" charset="0"/>
                <a:cs typeface="Times New Roman" panose="02020603050405020304" pitchFamily="18" charset="0"/>
              </a:rPr>
              <a:t>Diện</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tích</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hình</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chữ</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nhật</a:t>
            </a:r>
            <a:r>
              <a:rPr lang="en-US" sz="3200" b="1" i="0" dirty="0">
                <a:solidFill>
                  <a:srgbClr val="FF0000"/>
                </a:solidFill>
                <a:effectLst/>
                <a:latin typeface="Times New Roman" panose="02020603050405020304" pitchFamily="18" charset="0"/>
                <a:cs typeface="Times New Roman" panose="02020603050405020304" pitchFamily="18" charset="0"/>
              </a:rPr>
              <a:t> ABCD </a:t>
            </a:r>
            <a:r>
              <a:rPr lang="en-US" sz="3200" b="1" i="0" dirty="0" err="1">
                <a:solidFill>
                  <a:srgbClr val="FF0000"/>
                </a:solidFill>
                <a:effectLst/>
                <a:latin typeface="Times New Roman" panose="02020603050405020304" pitchFamily="18" charset="0"/>
                <a:cs typeface="Times New Roman" panose="02020603050405020304" pitchFamily="18" charset="0"/>
              </a:rPr>
              <a:t>là</a:t>
            </a:r>
            <a:r>
              <a:rPr lang="en-US" sz="3200" b="1" i="0" dirty="0">
                <a:solidFill>
                  <a:srgbClr val="FF0000"/>
                </a:solidFill>
                <a:effectLst/>
                <a:latin typeface="Times New Roman" panose="02020603050405020304" pitchFamily="18" charset="0"/>
                <a:cs typeface="Times New Roman" panose="02020603050405020304" pitchFamily="18" charset="0"/>
              </a:rPr>
              <a:t>:</a:t>
            </a:r>
          </a:p>
          <a:p>
            <a:pPr algn="ctr"/>
            <a:r>
              <a:rPr lang="en-US" sz="3200" b="1" i="0" dirty="0">
                <a:solidFill>
                  <a:srgbClr val="FF0000"/>
                </a:solidFill>
                <a:effectLst/>
                <a:latin typeface="Times New Roman" panose="02020603050405020304" pitchFamily="18" charset="0"/>
                <a:cs typeface="Times New Roman" panose="02020603050405020304" pitchFamily="18" charset="0"/>
              </a:rPr>
              <a:t>8 x 6 = 48 (cm</a:t>
            </a:r>
            <a:r>
              <a:rPr lang="en-US" sz="3200" b="1" i="0" baseline="30000" dirty="0">
                <a:solidFill>
                  <a:srgbClr val="FF0000"/>
                </a:solidFill>
                <a:effectLst/>
                <a:latin typeface="Times New Roman" panose="02020603050405020304" pitchFamily="18" charset="0"/>
                <a:cs typeface="Times New Roman" panose="02020603050405020304" pitchFamily="18" charset="0"/>
              </a:rPr>
              <a:t>2</a:t>
            </a:r>
            <a:r>
              <a:rPr lang="en-US" sz="3200" b="1" i="0" dirty="0">
                <a:solidFill>
                  <a:srgbClr val="FF0000"/>
                </a:solidFill>
                <a:effectLst/>
                <a:latin typeface="Times New Roman" panose="02020603050405020304" pitchFamily="18" charset="0"/>
                <a:cs typeface="Times New Roman" panose="02020603050405020304" pitchFamily="18" charset="0"/>
              </a:rPr>
              <a:t>)</a:t>
            </a:r>
          </a:p>
          <a:p>
            <a:pPr algn="ctr"/>
            <a:r>
              <a:rPr lang="en-US" sz="3200" b="1" i="0" dirty="0" err="1">
                <a:solidFill>
                  <a:srgbClr val="FF0000"/>
                </a:solidFill>
                <a:effectLst/>
                <a:latin typeface="Times New Roman" panose="02020603050405020304" pitchFamily="18" charset="0"/>
                <a:cs typeface="Times New Roman" panose="02020603050405020304" pitchFamily="18" charset="0"/>
              </a:rPr>
              <a:t>Diện</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tích</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hình</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chữ</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nhật</a:t>
            </a:r>
            <a:r>
              <a:rPr lang="en-US" sz="3200" b="1" i="0" dirty="0">
                <a:solidFill>
                  <a:srgbClr val="FF0000"/>
                </a:solidFill>
                <a:effectLst/>
                <a:latin typeface="Times New Roman" panose="02020603050405020304" pitchFamily="18" charset="0"/>
                <a:cs typeface="Times New Roman" panose="02020603050405020304" pitchFamily="18" charset="0"/>
              </a:rPr>
              <a:t> DMNP </a:t>
            </a:r>
            <a:r>
              <a:rPr lang="en-US" sz="3200" b="1" i="0" dirty="0" err="1">
                <a:solidFill>
                  <a:srgbClr val="FF0000"/>
                </a:solidFill>
                <a:effectLst/>
                <a:latin typeface="Times New Roman" panose="02020603050405020304" pitchFamily="18" charset="0"/>
                <a:cs typeface="Times New Roman" panose="02020603050405020304" pitchFamily="18" charset="0"/>
              </a:rPr>
              <a:t>là</a:t>
            </a:r>
            <a:r>
              <a:rPr lang="en-US" sz="3200" b="1" i="0" dirty="0">
                <a:solidFill>
                  <a:srgbClr val="FF0000"/>
                </a:solidFill>
                <a:effectLst/>
                <a:latin typeface="Times New Roman" panose="02020603050405020304" pitchFamily="18" charset="0"/>
                <a:cs typeface="Times New Roman" panose="02020603050405020304" pitchFamily="18" charset="0"/>
              </a:rPr>
              <a:t>:</a:t>
            </a:r>
          </a:p>
          <a:p>
            <a:pPr algn="ctr"/>
            <a:r>
              <a:rPr lang="en-US" sz="3200" b="1" i="0" dirty="0">
                <a:solidFill>
                  <a:srgbClr val="FF0000"/>
                </a:solidFill>
                <a:effectLst/>
                <a:latin typeface="Times New Roman" panose="02020603050405020304" pitchFamily="18" charset="0"/>
                <a:cs typeface="Times New Roman" panose="02020603050405020304" pitchFamily="18" charset="0"/>
              </a:rPr>
              <a:t>7 x 10 = 70 (cm</a:t>
            </a:r>
            <a:r>
              <a:rPr lang="en-US" sz="3200" b="1" i="0" baseline="30000" dirty="0">
                <a:solidFill>
                  <a:srgbClr val="FF0000"/>
                </a:solidFill>
                <a:effectLst/>
                <a:latin typeface="Times New Roman" panose="02020603050405020304" pitchFamily="18" charset="0"/>
                <a:cs typeface="Times New Roman" panose="02020603050405020304" pitchFamily="18" charset="0"/>
              </a:rPr>
              <a:t>2</a:t>
            </a:r>
            <a:r>
              <a:rPr lang="en-US" sz="3200" b="1" i="0" dirty="0">
                <a:solidFill>
                  <a:srgbClr val="FF0000"/>
                </a:solidFill>
                <a:effectLst/>
                <a:latin typeface="Times New Roman" panose="02020603050405020304" pitchFamily="18" charset="0"/>
                <a:cs typeface="Times New Roman" panose="02020603050405020304" pitchFamily="18" charset="0"/>
              </a:rPr>
              <a:t>)</a:t>
            </a:r>
          </a:p>
          <a:p>
            <a:pPr algn="ctr"/>
            <a:r>
              <a:rPr lang="en-US" sz="3200" b="1" i="0" dirty="0">
                <a:solidFill>
                  <a:srgbClr val="FF0000"/>
                </a:solidFill>
                <a:effectLst/>
                <a:latin typeface="Times New Roman" panose="02020603050405020304" pitchFamily="18" charset="0"/>
                <a:cs typeface="Times New Roman" panose="02020603050405020304" pitchFamily="18" charset="0"/>
              </a:rPr>
              <a:t>b) </a:t>
            </a:r>
            <a:r>
              <a:rPr lang="en-US" sz="3200" b="1" i="0" dirty="0" err="1">
                <a:solidFill>
                  <a:srgbClr val="FF0000"/>
                </a:solidFill>
                <a:effectLst/>
                <a:latin typeface="Times New Roman" panose="02020603050405020304" pitchFamily="18" charset="0"/>
                <a:cs typeface="Times New Roman" panose="02020603050405020304" pitchFamily="18" charset="0"/>
              </a:rPr>
              <a:t>Diện</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tích</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hình</a:t>
            </a:r>
            <a:r>
              <a:rPr lang="en-US" sz="3200" b="1" i="0" dirty="0">
                <a:solidFill>
                  <a:srgbClr val="FF0000"/>
                </a:solidFill>
                <a:effectLst/>
                <a:latin typeface="Times New Roman" panose="02020603050405020304" pitchFamily="18" charset="0"/>
                <a:cs typeface="Times New Roman" panose="02020603050405020304" pitchFamily="18" charset="0"/>
              </a:rPr>
              <a:t> H </a:t>
            </a:r>
            <a:r>
              <a:rPr lang="en-US" sz="3200" b="1" i="0" dirty="0" err="1">
                <a:solidFill>
                  <a:srgbClr val="FF0000"/>
                </a:solidFill>
                <a:effectLst/>
                <a:latin typeface="Times New Roman" panose="02020603050405020304" pitchFamily="18" charset="0"/>
                <a:cs typeface="Times New Roman" panose="02020603050405020304" pitchFamily="18" charset="0"/>
              </a:rPr>
              <a:t>là</a:t>
            </a:r>
            <a:r>
              <a:rPr lang="en-US" sz="3200" b="1" i="0" dirty="0">
                <a:solidFill>
                  <a:srgbClr val="FF0000"/>
                </a:solidFill>
                <a:effectLst/>
                <a:latin typeface="Times New Roman" panose="02020603050405020304" pitchFamily="18" charset="0"/>
                <a:cs typeface="Times New Roman" panose="02020603050405020304" pitchFamily="18" charset="0"/>
              </a:rPr>
              <a:t>:</a:t>
            </a:r>
          </a:p>
          <a:p>
            <a:pPr algn="ctr"/>
            <a:r>
              <a:rPr lang="en-US" sz="3200" b="1" i="0" dirty="0">
                <a:solidFill>
                  <a:srgbClr val="FF0000"/>
                </a:solidFill>
                <a:effectLst/>
                <a:latin typeface="Times New Roman" panose="02020603050405020304" pitchFamily="18" charset="0"/>
                <a:cs typeface="Times New Roman" panose="02020603050405020304" pitchFamily="18" charset="0"/>
              </a:rPr>
              <a:t>48 + 70 = 118 (cm</a:t>
            </a:r>
            <a:r>
              <a:rPr lang="en-US" sz="3200" b="1" i="0" baseline="30000" dirty="0">
                <a:solidFill>
                  <a:srgbClr val="FF0000"/>
                </a:solidFill>
                <a:effectLst/>
                <a:latin typeface="Times New Roman" panose="02020603050405020304" pitchFamily="18" charset="0"/>
                <a:cs typeface="Times New Roman" panose="02020603050405020304" pitchFamily="18" charset="0"/>
              </a:rPr>
              <a:t>2</a:t>
            </a:r>
            <a:r>
              <a:rPr lang="en-US" sz="3200" b="1" i="0" dirty="0">
                <a:solidFill>
                  <a:srgbClr val="FF0000"/>
                </a:solidFill>
                <a:effectLst/>
                <a:latin typeface="Times New Roman" panose="02020603050405020304" pitchFamily="18" charset="0"/>
                <a:cs typeface="Times New Roman" panose="02020603050405020304" pitchFamily="18" charset="0"/>
              </a:rPr>
              <a:t>)</a:t>
            </a:r>
          </a:p>
          <a:p>
            <a:pPr algn="r"/>
            <a:r>
              <a:rPr lang="en-US" sz="3200" b="1" i="0" dirty="0" err="1">
                <a:solidFill>
                  <a:srgbClr val="FF0000"/>
                </a:solidFill>
                <a:effectLst/>
                <a:latin typeface="Times New Roman" panose="02020603050405020304" pitchFamily="18" charset="0"/>
                <a:cs typeface="Times New Roman" panose="02020603050405020304" pitchFamily="18" charset="0"/>
              </a:rPr>
              <a:t>Đáp</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số</a:t>
            </a:r>
            <a:r>
              <a:rPr lang="en-US" sz="3200" b="1" i="0" dirty="0">
                <a:solidFill>
                  <a:srgbClr val="FF0000"/>
                </a:solidFill>
                <a:effectLst/>
                <a:latin typeface="Times New Roman" panose="02020603050405020304" pitchFamily="18" charset="0"/>
                <a:cs typeface="Times New Roman" panose="02020603050405020304" pitchFamily="18" charset="0"/>
              </a:rPr>
              <a:t>: a) 48 cm</a:t>
            </a:r>
            <a:r>
              <a:rPr lang="en-US" sz="3200" b="1" i="0" baseline="30000" dirty="0">
                <a:solidFill>
                  <a:srgbClr val="FF0000"/>
                </a:solidFill>
                <a:effectLst/>
                <a:latin typeface="Times New Roman" panose="02020603050405020304" pitchFamily="18" charset="0"/>
                <a:cs typeface="Times New Roman" panose="02020603050405020304" pitchFamily="18" charset="0"/>
              </a:rPr>
              <a:t>2</a:t>
            </a:r>
            <a:r>
              <a:rPr lang="en-US" sz="3200" b="1" i="0" dirty="0">
                <a:solidFill>
                  <a:srgbClr val="FF0000"/>
                </a:solidFill>
                <a:effectLst/>
                <a:latin typeface="Times New Roman" panose="02020603050405020304" pitchFamily="18" charset="0"/>
                <a:cs typeface="Times New Roman" panose="02020603050405020304" pitchFamily="18" charset="0"/>
              </a:rPr>
              <a:t>; 70 cm</a:t>
            </a:r>
            <a:r>
              <a:rPr lang="en-US" sz="3200" b="1" i="0" baseline="30000" dirty="0">
                <a:solidFill>
                  <a:srgbClr val="FF0000"/>
                </a:solidFill>
                <a:effectLst/>
                <a:latin typeface="Times New Roman" panose="02020603050405020304" pitchFamily="18" charset="0"/>
                <a:cs typeface="Times New Roman" panose="02020603050405020304" pitchFamily="18" charset="0"/>
              </a:rPr>
              <a:t>2</a:t>
            </a:r>
            <a:br>
              <a:rPr lang="en-US" sz="3200" b="1" i="0" baseline="30000" dirty="0">
                <a:solidFill>
                  <a:srgbClr val="FF0000"/>
                </a:solidFill>
                <a:effectLst/>
                <a:latin typeface="Times New Roman" panose="02020603050405020304" pitchFamily="18" charset="0"/>
                <a:cs typeface="Times New Roman" panose="02020603050405020304" pitchFamily="18" charset="0"/>
              </a:rPr>
            </a:br>
            <a:r>
              <a:rPr lang="en-US" sz="3200" b="1" i="0" baseline="30000" dirty="0">
                <a:solidFill>
                  <a:srgbClr val="FF0000"/>
                </a:solidFill>
                <a:effectLst/>
                <a:latin typeface="Times New Roman" panose="02020603050405020304" pitchFamily="18" charset="0"/>
                <a:cs typeface="Times New Roman" panose="02020603050405020304" pitchFamily="18" charset="0"/>
              </a:rPr>
              <a:t> </a:t>
            </a:r>
            <a:r>
              <a:rPr lang="en-US" sz="3200" b="1" i="0" dirty="0">
                <a:solidFill>
                  <a:srgbClr val="FF0000"/>
                </a:solidFill>
                <a:effectLst/>
                <a:latin typeface="Times New Roman" panose="02020603050405020304" pitchFamily="18" charset="0"/>
                <a:cs typeface="Times New Roman" panose="02020603050405020304" pitchFamily="18" charset="0"/>
              </a:rPr>
              <a:t>b) 118 cm</a:t>
            </a:r>
            <a:r>
              <a:rPr lang="en-US" sz="3200" b="1" i="0" baseline="30000" dirty="0">
                <a:solidFill>
                  <a:srgbClr val="FF0000"/>
                </a:solidFill>
                <a:effectLst/>
                <a:latin typeface="Times New Roman" panose="02020603050405020304" pitchFamily="18" charset="0"/>
                <a:cs typeface="Times New Roman" panose="02020603050405020304" pitchFamily="18" charset="0"/>
              </a:rPr>
              <a:t>2</a:t>
            </a:r>
            <a:endParaRPr lang="en-US" sz="3200" b="1" i="0" dirty="0">
              <a:solidFill>
                <a:srgbClr val="FF0000"/>
              </a:solidFill>
              <a:effectLst/>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212B9F92-FD66-8736-AFE8-C071C1130CFB}"/>
              </a:ext>
            </a:extLst>
          </p:cNvPr>
          <p:cNvPicPr>
            <a:picLocks noChangeAspect="1"/>
          </p:cNvPicPr>
          <p:nvPr/>
        </p:nvPicPr>
        <p:blipFill>
          <a:blip r:embed="rId2"/>
          <a:stretch>
            <a:fillRect/>
          </a:stretch>
        </p:blipFill>
        <p:spPr>
          <a:xfrm>
            <a:off x="8537810" y="2314575"/>
            <a:ext cx="2658828" cy="3524250"/>
          </a:xfrm>
          <a:prstGeom prst="rect">
            <a:avLst/>
          </a:prstGeom>
        </p:spPr>
      </p:pic>
    </p:spTree>
    <p:extLst>
      <p:ext uri="{BB962C8B-B14F-4D97-AF65-F5344CB8AC3E}">
        <p14:creationId xmlns:p14="http://schemas.microsoft.com/office/powerpoint/2010/main" val="103921605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down)">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down)">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wipe(down)">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wipe(down)">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wipe(down)">
                                      <p:cBhvr>
                                        <p:cTn id="42"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10">
            <a:extLst>
              <a:ext uri="{FF2B5EF4-FFF2-40B4-BE49-F238E27FC236}">
                <a16:creationId xmlns:a16="http://schemas.microsoft.com/office/drawing/2014/main" id="{F72253C1-E166-357A-9FE0-B7AC299DD9CF}"/>
              </a:ext>
            </a:extLst>
          </p:cNvPr>
          <p:cNvSpPr txBox="1">
            <a:spLocks noChangeArrowheads="1"/>
          </p:cNvSpPr>
          <p:nvPr/>
        </p:nvSpPr>
        <p:spPr bwMode="auto">
          <a:xfrm>
            <a:off x="1107058" y="293717"/>
            <a:ext cx="1043507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just">
              <a:spcBef>
                <a:spcPct val="50000"/>
              </a:spcBef>
              <a:defRPr/>
            </a:pPr>
            <a:r>
              <a:rPr lang="vi-VN" sz="2400" b="1" dirty="0">
                <a:latin typeface="Times New Roman" panose="02020603050405020304" pitchFamily="18" charset="0"/>
                <a:cs typeface="Times New Roman" panose="02020603050405020304" pitchFamily="18" charset="0"/>
              </a:rPr>
              <a:t>Mai, Nam và Việt cắt được ba tờ giấy màu có kích thước như hình vẽ dưới đây. Biết tờ giấy màu của Nam có chu vi bằng tờ giấy màu của Việt nhưng có diện tích bé hơn. Em hãy xác định tờ giấy màu mà mỗi bạn đã cắt được.</a:t>
            </a:r>
            <a:endParaRPr kumimoji="0" lang="vi-VN" alt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nvGrpSpPr>
          <p:cNvPr id="14" name="Group 13">
            <a:extLst>
              <a:ext uri="{FF2B5EF4-FFF2-40B4-BE49-F238E27FC236}">
                <a16:creationId xmlns:a16="http://schemas.microsoft.com/office/drawing/2014/main" id="{EBE3F5F8-54F1-4257-7B87-217A55861511}"/>
              </a:ext>
            </a:extLst>
          </p:cNvPr>
          <p:cNvGrpSpPr/>
          <p:nvPr/>
        </p:nvGrpSpPr>
        <p:grpSpPr>
          <a:xfrm>
            <a:off x="483885" y="429857"/>
            <a:ext cx="543619" cy="614402"/>
            <a:chOff x="0" y="-15601"/>
            <a:chExt cx="252000" cy="300873"/>
          </a:xfrm>
        </p:grpSpPr>
        <p:sp>
          <p:nvSpPr>
            <p:cNvPr id="15" name="Oval 14">
              <a:extLst>
                <a:ext uri="{FF2B5EF4-FFF2-40B4-BE49-F238E27FC236}">
                  <a16:creationId xmlns:a16="http://schemas.microsoft.com/office/drawing/2014/main" id="{D9D99D47-DEEB-6042-C1A4-94A1A1D2384E}"/>
                </a:ext>
              </a:extLst>
            </p:cNvPr>
            <p:cNvSpPr/>
            <p:nvPr/>
          </p:nvSpPr>
          <p:spPr>
            <a:xfrm>
              <a:off x="0" y="7557"/>
              <a:ext cx="252000" cy="25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Text Box 2">
              <a:extLst>
                <a:ext uri="{FF2B5EF4-FFF2-40B4-BE49-F238E27FC236}">
                  <a16:creationId xmlns:a16="http://schemas.microsoft.com/office/drawing/2014/main" id="{CB7FC571-465B-BF86-1A38-D021613C6C51}"/>
                </a:ext>
              </a:extLst>
            </p:cNvPr>
            <p:cNvSpPr txBox="1">
              <a:spLocks noChangeArrowheads="1"/>
            </p:cNvSpPr>
            <p:nvPr/>
          </p:nvSpPr>
          <p:spPr bwMode="auto">
            <a:xfrm>
              <a:off x="8674" y="-15601"/>
              <a:ext cx="243326" cy="300873"/>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rPr>
                <a:t>3</a:t>
              </a:r>
              <a:endParaRPr kumimoji="0" lang="en-US" sz="2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grpSp>
      <p:sp>
        <p:nvSpPr>
          <p:cNvPr id="17" name="TextBox 16">
            <a:extLst>
              <a:ext uri="{FF2B5EF4-FFF2-40B4-BE49-F238E27FC236}">
                <a16:creationId xmlns:a16="http://schemas.microsoft.com/office/drawing/2014/main" id="{4C954BDD-DF08-AFD2-6165-8C1741DF6CE7}"/>
              </a:ext>
            </a:extLst>
          </p:cNvPr>
          <p:cNvSpPr txBox="1"/>
          <p:nvPr/>
        </p:nvSpPr>
        <p:spPr>
          <a:xfrm>
            <a:off x="619124" y="1676400"/>
            <a:ext cx="6315075" cy="4893647"/>
          </a:xfrm>
          <a:prstGeom prst="rect">
            <a:avLst/>
          </a:prstGeom>
          <a:noFill/>
        </p:spPr>
        <p:txBody>
          <a:bodyPr wrap="square" rtlCol="0">
            <a:spAutoFit/>
          </a:bodyPr>
          <a:lstStyle/>
          <a:p>
            <a:pPr algn="ctr"/>
            <a:r>
              <a:rPr lang="en-US" sz="2400" b="1" i="0" u="sng" dirty="0" err="1">
                <a:solidFill>
                  <a:srgbClr val="FF0000"/>
                </a:solidFill>
                <a:effectLst/>
                <a:latin typeface="Times New Roman" panose="02020603050405020304" pitchFamily="18" charset="0"/>
                <a:cs typeface="Times New Roman" panose="02020603050405020304" pitchFamily="18" charset="0"/>
              </a:rPr>
              <a:t>Bài</a:t>
            </a:r>
            <a:r>
              <a:rPr lang="en-US" sz="2400" b="1" i="0" u="sng" dirty="0">
                <a:solidFill>
                  <a:srgbClr val="FF0000"/>
                </a:solidFill>
                <a:effectLst/>
                <a:latin typeface="Times New Roman" panose="02020603050405020304" pitchFamily="18" charset="0"/>
                <a:cs typeface="Times New Roman" panose="02020603050405020304" pitchFamily="18" charset="0"/>
              </a:rPr>
              <a:t> </a:t>
            </a:r>
            <a:r>
              <a:rPr lang="en-US" sz="2400" b="1" i="0" u="sng" dirty="0" err="1">
                <a:solidFill>
                  <a:srgbClr val="FF0000"/>
                </a:solidFill>
                <a:effectLst/>
                <a:latin typeface="Times New Roman" panose="02020603050405020304" pitchFamily="18" charset="0"/>
                <a:cs typeface="Times New Roman" panose="02020603050405020304" pitchFamily="18" charset="0"/>
              </a:rPr>
              <a:t>giải</a:t>
            </a:r>
            <a:r>
              <a:rPr lang="en-US" sz="2400" b="1" i="0" u="sng" dirty="0">
                <a:solidFill>
                  <a:srgbClr val="FF0000"/>
                </a:solidFill>
                <a:effectLst/>
                <a:latin typeface="Times New Roman" panose="02020603050405020304" pitchFamily="18" charset="0"/>
                <a:cs typeface="Times New Roman" panose="02020603050405020304" pitchFamily="18" charset="0"/>
              </a:rPr>
              <a:t>:</a:t>
            </a:r>
          </a:p>
          <a:p>
            <a:pPr algn="ctr"/>
            <a:r>
              <a:rPr lang="en-US" sz="2400" b="1" i="0" dirty="0">
                <a:solidFill>
                  <a:srgbClr val="FF0000"/>
                </a:solidFill>
                <a:effectLst/>
                <a:latin typeface="Times New Roman" panose="02020603050405020304" pitchFamily="18" charset="0"/>
                <a:cs typeface="Times New Roman" panose="02020603050405020304" pitchFamily="18" charset="0"/>
              </a:rPr>
              <a:t>Chu vi </a:t>
            </a:r>
            <a:r>
              <a:rPr lang="en-US" sz="2400" b="1" i="0" dirty="0" err="1">
                <a:solidFill>
                  <a:srgbClr val="FF0000"/>
                </a:solidFill>
                <a:effectLst/>
                <a:latin typeface="Times New Roman" panose="02020603050405020304" pitchFamily="18" charset="0"/>
                <a:cs typeface="Times New Roman" panose="02020603050405020304" pitchFamily="18" charset="0"/>
              </a:rPr>
              <a:t>tờ</a:t>
            </a:r>
            <a:r>
              <a:rPr lang="en-US" sz="2400" b="1" i="0" dirty="0">
                <a:solidFill>
                  <a:srgbClr val="FF0000"/>
                </a:solidFill>
                <a:effectLst/>
                <a:latin typeface="Times New Roman" panose="02020603050405020304" pitchFamily="18" charset="0"/>
                <a:cs typeface="Times New Roman" panose="02020603050405020304" pitchFamily="18" charset="0"/>
              </a:rPr>
              <a:t> </a:t>
            </a:r>
            <a:r>
              <a:rPr lang="en-US" sz="2400" b="1" i="0" dirty="0" err="1">
                <a:solidFill>
                  <a:srgbClr val="FF0000"/>
                </a:solidFill>
                <a:effectLst/>
                <a:latin typeface="Times New Roman" panose="02020603050405020304" pitchFamily="18" charset="0"/>
                <a:cs typeface="Times New Roman" panose="02020603050405020304" pitchFamily="18" charset="0"/>
              </a:rPr>
              <a:t>giấy</a:t>
            </a:r>
            <a:r>
              <a:rPr lang="en-US" sz="2400" b="1" i="0" dirty="0">
                <a:solidFill>
                  <a:srgbClr val="FF0000"/>
                </a:solidFill>
                <a:effectLst/>
                <a:latin typeface="Times New Roman" panose="02020603050405020304" pitchFamily="18" charset="0"/>
                <a:cs typeface="Times New Roman" panose="02020603050405020304" pitchFamily="18" charset="0"/>
              </a:rPr>
              <a:t> </a:t>
            </a:r>
            <a:r>
              <a:rPr lang="en-US" sz="2400" b="1" i="0" dirty="0" err="1">
                <a:solidFill>
                  <a:srgbClr val="FF0000"/>
                </a:solidFill>
                <a:effectLst/>
                <a:latin typeface="Times New Roman" panose="02020603050405020304" pitchFamily="18" charset="0"/>
                <a:cs typeface="Times New Roman" panose="02020603050405020304" pitchFamily="18" charset="0"/>
              </a:rPr>
              <a:t>màu</a:t>
            </a:r>
            <a:r>
              <a:rPr lang="en-US" sz="2400" b="1" i="0" dirty="0">
                <a:solidFill>
                  <a:srgbClr val="FF0000"/>
                </a:solidFill>
                <a:effectLst/>
                <a:latin typeface="Times New Roman" panose="02020603050405020304" pitchFamily="18" charset="0"/>
                <a:cs typeface="Times New Roman" panose="02020603050405020304" pitchFamily="18" charset="0"/>
              </a:rPr>
              <a:t> </a:t>
            </a:r>
            <a:r>
              <a:rPr lang="en-US" sz="2400" b="1" i="0" dirty="0" err="1">
                <a:solidFill>
                  <a:srgbClr val="FF0000"/>
                </a:solidFill>
                <a:effectLst/>
                <a:latin typeface="Times New Roman" panose="02020603050405020304" pitchFamily="18" charset="0"/>
                <a:cs typeface="Times New Roman" panose="02020603050405020304" pitchFamily="18" charset="0"/>
              </a:rPr>
              <a:t>xanh</a:t>
            </a:r>
            <a:r>
              <a:rPr lang="en-US" sz="2400" b="1" i="0" dirty="0">
                <a:solidFill>
                  <a:srgbClr val="FF0000"/>
                </a:solidFill>
                <a:effectLst/>
                <a:latin typeface="Times New Roman" panose="02020603050405020304" pitchFamily="18" charset="0"/>
                <a:cs typeface="Times New Roman" panose="02020603050405020304" pitchFamily="18" charset="0"/>
              </a:rPr>
              <a:t> da </a:t>
            </a:r>
            <a:r>
              <a:rPr lang="en-US" sz="2400" b="1" i="0" dirty="0" err="1">
                <a:solidFill>
                  <a:srgbClr val="FF0000"/>
                </a:solidFill>
                <a:effectLst/>
                <a:latin typeface="Times New Roman" panose="02020603050405020304" pitchFamily="18" charset="0"/>
                <a:cs typeface="Times New Roman" panose="02020603050405020304" pitchFamily="18" charset="0"/>
              </a:rPr>
              <a:t>trời</a:t>
            </a:r>
            <a:r>
              <a:rPr lang="en-US" sz="2400" b="1" i="0" dirty="0">
                <a:solidFill>
                  <a:srgbClr val="FF0000"/>
                </a:solidFill>
                <a:effectLst/>
                <a:latin typeface="Times New Roman" panose="02020603050405020304" pitchFamily="18" charset="0"/>
                <a:cs typeface="Times New Roman" panose="02020603050405020304" pitchFamily="18" charset="0"/>
              </a:rPr>
              <a:t> </a:t>
            </a:r>
            <a:r>
              <a:rPr lang="en-US" sz="2400" b="1" i="0" dirty="0" err="1">
                <a:solidFill>
                  <a:srgbClr val="FF0000"/>
                </a:solidFill>
                <a:effectLst/>
                <a:latin typeface="Times New Roman" panose="02020603050405020304" pitchFamily="18" charset="0"/>
                <a:cs typeface="Times New Roman" panose="02020603050405020304" pitchFamily="18" charset="0"/>
              </a:rPr>
              <a:t>là</a:t>
            </a:r>
            <a:r>
              <a:rPr lang="en-US" sz="2400" b="1" i="0" dirty="0">
                <a:solidFill>
                  <a:srgbClr val="FF0000"/>
                </a:solidFill>
                <a:effectLst/>
                <a:latin typeface="Times New Roman" panose="02020603050405020304" pitchFamily="18" charset="0"/>
                <a:cs typeface="Times New Roman" panose="02020603050405020304" pitchFamily="18" charset="0"/>
              </a:rPr>
              <a:t>:</a:t>
            </a:r>
          </a:p>
          <a:p>
            <a:pPr algn="ctr"/>
            <a:r>
              <a:rPr lang="en-US" sz="2400" b="1" i="0" dirty="0">
                <a:solidFill>
                  <a:srgbClr val="FF0000"/>
                </a:solidFill>
                <a:effectLst/>
                <a:latin typeface="Times New Roman" panose="02020603050405020304" pitchFamily="18" charset="0"/>
                <a:cs typeface="Times New Roman" panose="02020603050405020304" pitchFamily="18" charset="0"/>
              </a:rPr>
              <a:t>(4 + 6) x 2 = 20 (cm)</a:t>
            </a:r>
          </a:p>
          <a:p>
            <a:pPr algn="ctr"/>
            <a:r>
              <a:rPr lang="en-US" sz="2400" b="1" i="0" dirty="0" err="1">
                <a:solidFill>
                  <a:srgbClr val="FF0000"/>
                </a:solidFill>
                <a:effectLst/>
                <a:latin typeface="Times New Roman" panose="02020603050405020304" pitchFamily="18" charset="0"/>
                <a:cs typeface="Times New Roman" panose="02020603050405020304" pitchFamily="18" charset="0"/>
              </a:rPr>
              <a:t>Diện</a:t>
            </a:r>
            <a:r>
              <a:rPr lang="en-US" sz="2400" b="1" i="0" dirty="0">
                <a:solidFill>
                  <a:srgbClr val="FF0000"/>
                </a:solidFill>
                <a:effectLst/>
                <a:latin typeface="Times New Roman" panose="02020603050405020304" pitchFamily="18" charset="0"/>
                <a:cs typeface="Times New Roman" panose="02020603050405020304" pitchFamily="18" charset="0"/>
              </a:rPr>
              <a:t> </a:t>
            </a:r>
            <a:r>
              <a:rPr lang="en-US" sz="2400" b="1" i="0" dirty="0" err="1">
                <a:solidFill>
                  <a:srgbClr val="FF0000"/>
                </a:solidFill>
                <a:effectLst/>
                <a:latin typeface="Times New Roman" panose="02020603050405020304" pitchFamily="18" charset="0"/>
                <a:cs typeface="Times New Roman" panose="02020603050405020304" pitchFamily="18" charset="0"/>
              </a:rPr>
              <a:t>tích</a:t>
            </a:r>
            <a:r>
              <a:rPr lang="en-US" sz="2400" b="1" i="0" dirty="0">
                <a:solidFill>
                  <a:srgbClr val="FF0000"/>
                </a:solidFill>
                <a:effectLst/>
                <a:latin typeface="Times New Roman" panose="02020603050405020304" pitchFamily="18" charset="0"/>
                <a:cs typeface="Times New Roman" panose="02020603050405020304" pitchFamily="18" charset="0"/>
              </a:rPr>
              <a:t> </a:t>
            </a:r>
            <a:r>
              <a:rPr lang="en-US" sz="2400" b="1" i="0" dirty="0" err="1">
                <a:solidFill>
                  <a:srgbClr val="FF0000"/>
                </a:solidFill>
                <a:effectLst/>
                <a:latin typeface="Times New Roman" panose="02020603050405020304" pitchFamily="18" charset="0"/>
                <a:cs typeface="Times New Roman" panose="02020603050405020304" pitchFamily="18" charset="0"/>
              </a:rPr>
              <a:t>tờ</a:t>
            </a:r>
            <a:r>
              <a:rPr lang="en-US" sz="2400" b="1" i="0" dirty="0">
                <a:solidFill>
                  <a:srgbClr val="FF0000"/>
                </a:solidFill>
                <a:effectLst/>
                <a:latin typeface="Times New Roman" panose="02020603050405020304" pitchFamily="18" charset="0"/>
                <a:cs typeface="Times New Roman" panose="02020603050405020304" pitchFamily="18" charset="0"/>
              </a:rPr>
              <a:t> </a:t>
            </a:r>
            <a:r>
              <a:rPr lang="en-US" sz="2400" b="1" i="0" dirty="0" err="1">
                <a:solidFill>
                  <a:srgbClr val="FF0000"/>
                </a:solidFill>
                <a:effectLst/>
                <a:latin typeface="Times New Roman" panose="02020603050405020304" pitchFamily="18" charset="0"/>
                <a:cs typeface="Times New Roman" panose="02020603050405020304" pitchFamily="18" charset="0"/>
              </a:rPr>
              <a:t>giấy</a:t>
            </a:r>
            <a:r>
              <a:rPr lang="en-US" sz="2400" b="1" i="0" dirty="0">
                <a:solidFill>
                  <a:srgbClr val="FF0000"/>
                </a:solidFill>
                <a:effectLst/>
                <a:latin typeface="Times New Roman" panose="02020603050405020304" pitchFamily="18" charset="0"/>
                <a:cs typeface="Times New Roman" panose="02020603050405020304" pitchFamily="18" charset="0"/>
              </a:rPr>
              <a:t> </a:t>
            </a:r>
            <a:r>
              <a:rPr lang="en-US" sz="2400" b="1" i="0" dirty="0" err="1">
                <a:solidFill>
                  <a:srgbClr val="FF0000"/>
                </a:solidFill>
                <a:effectLst/>
                <a:latin typeface="Times New Roman" panose="02020603050405020304" pitchFamily="18" charset="0"/>
                <a:cs typeface="Times New Roman" panose="02020603050405020304" pitchFamily="18" charset="0"/>
              </a:rPr>
              <a:t>màu</a:t>
            </a:r>
            <a:r>
              <a:rPr lang="en-US" sz="2400" b="1" i="0" dirty="0">
                <a:solidFill>
                  <a:srgbClr val="FF0000"/>
                </a:solidFill>
                <a:effectLst/>
                <a:latin typeface="Times New Roman" panose="02020603050405020304" pitchFamily="18" charset="0"/>
                <a:cs typeface="Times New Roman" panose="02020603050405020304" pitchFamily="18" charset="0"/>
              </a:rPr>
              <a:t> </a:t>
            </a:r>
            <a:r>
              <a:rPr lang="en-US" sz="2400" b="1" i="0" dirty="0" err="1">
                <a:solidFill>
                  <a:srgbClr val="FF0000"/>
                </a:solidFill>
                <a:effectLst/>
                <a:latin typeface="Times New Roman" panose="02020603050405020304" pitchFamily="18" charset="0"/>
                <a:cs typeface="Times New Roman" panose="02020603050405020304" pitchFamily="18" charset="0"/>
              </a:rPr>
              <a:t>xanh</a:t>
            </a:r>
            <a:r>
              <a:rPr lang="en-US" sz="2400" b="1" i="0" dirty="0">
                <a:solidFill>
                  <a:srgbClr val="FF0000"/>
                </a:solidFill>
                <a:effectLst/>
                <a:latin typeface="Times New Roman" panose="02020603050405020304" pitchFamily="18" charset="0"/>
                <a:cs typeface="Times New Roman" panose="02020603050405020304" pitchFamily="18" charset="0"/>
              </a:rPr>
              <a:t> da </a:t>
            </a:r>
            <a:r>
              <a:rPr lang="en-US" sz="2400" b="1" i="0" dirty="0" err="1">
                <a:solidFill>
                  <a:srgbClr val="FF0000"/>
                </a:solidFill>
                <a:effectLst/>
                <a:latin typeface="Times New Roman" panose="02020603050405020304" pitchFamily="18" charset="0"/>
                <a:cs typeface="Times New Roman" panose="02020603050405020304" pitchFamily="18" charset="0"/>
              </a:rPr>
              <a:t>trời</a:t>
            </a:r>
            <a:r>
              <a:rPr lang="en-US" sz="2400" b="1" i="0" dirty="0">
                <a:solidFill>
                  <a:srgbClr val="FF0000"/>
                </a:solidFill>
                <a:effectLst/>
                <a:latin typeface="Times New Roman" panose="02020603050405020304" pitchFamily="18" charset="0"/>
                <a:cs typeface="Times New Roman" panose="02020603050405020304" pitchFamily="18" charset="0"/>
              </a:rPr>
              <a:t> </a:t>
            </a:r>
            <a:r>
              <a:rPr lang="en-US" sz="2400" b="1" i="0" dirty="0" err="1">
                <a:solidFill>
                  <a:srgbClr val="FF0000"/>
                </a:solidFill>
                <a:effectLst/>
                <a:latin typeface="Times New Roman" panose="02020603050405020304" pitchFamily="18" charset="0"/>
                <a:cs typeface="Times New Roman" panose="02020603050405020304" pitchFamily="18" charset="0"/>
              </a:rPr>
              <a:t>là</a:t>
            </a:r>
            <a:r>
              <a:rPr lang="en-US" sz="2400" b="1" i="0" dirty="0">
                <a:solidFill>
                  <a:srgbClr val="FF0000"/>
                </a:solidFill>
                <a:effectLst/>
                <a:latin typeface="Times New Roman" panose="02020603050405020304" pitchFamily="18" charset="0"/>
                <a:cs typeface="Times New Roman" panose="02020603050405020304" pitchFamily="18" charset="0"/>
              </a:rPr>
              <a:t>:</a:t>
            </a:r>
          </a:p>
          <a:p>
            <a:pPr algn="ctr"/>
            <a:r>
              <a:rPr lang="en-US" sz="2400" b="1" i="0" dirty="0">
                <a:solidFill>
                  <a:srgbClr val="FF0000"/>
                </a:solidFill>
                <a:effectLst/>
                <a:latin typeface="Times New Roman" panose="02020603050405020304" pitchFamily="18" charset="0"/>
                <a:cs typeface="Times New Roman" panose="02020603050405020304" pitchFamily="18" charset="0"/>
              </a:rPr>
              <a:t>4 x 6 = 24 (cm</a:t>
            </a:r>
            <a:r>
              <a:rPr lang="en-US" sz="2400" b="1" i="0" baseline="30000" dirty="0">
                <a:solidFill>
                  <a:srgbClr val="FF0000"/>
                </a:solidFill>
                <a:effectLst/>
                <a:latin typeface="Times New Roman" panose="02020603050405020304" pitchFamily="18" charset="0"/>
                <a:cs typeface="Times New Roman" panose="02020603050405020304" pitchFamily="18" charset="0"/>
              </a:rPr>
              <a:t>2</a:t>
            </a:r>
            <a:r>
              <a:rPr lang="en-US" sz="2400" b="1" i="0" dirty="0">
                <a:solidFill>
                  <a:srgbClr val="FF0000"/>
                </a:solidFill>
                <a:effectLst/>
                <a:latin typeface="Times New Roman" panose="02020603050405020304" pitchFamily="18" charset="0"/>
                <a:cs typeface="Times New Roman" panose="02020603050405020304" pitchFamily="18" charset="0"/>
              </a:rPr>
              <a:t>)</a:t>
            </a:r>
          </a:p>
          <a:p>
            <a:pPr algn="ctr"/>
            <a:r>
              <a:rPr lang="en-US" sz="2400" b="1" i="0" dirty="0">
                <a:solidFill>
                  <a:srgbClr val="FF0000"/>
                </a:solidFill>
                <a:effectLst/>
                <a:latin typeface="Times New Roman" panose="02020603050405020304" pitchFamily="18" charset="0"/>
                <a:cs typeface="Times New Roman" panose="02020603050405020304" pitchFamily="18" charset="0"/>
              </a:rPr>
              <a:t>Chu vi </a:t>
            </a:r>
            <a:r>
              <a:rPr lang="en-US" sz="2400" b="1" i="0" dirty="0" err="1">
                <a:solidFill>
                  <a:srgbClr val="FF0000"/>
                </a:solidFill>
                <a:effectLst/>
                <a:latin typeface="Times New Roman" panose="02020603050405020304" pitchFamily="18" charset="0"/>
                <a:cs typeface="Times New Roman" panose="02020603050405020304" pitchFamily="18" charset="0"/>
              </a:rPr>
              <a:t>tờ</a:t>
            </a:r>
            <a:r>
              <a:rPr lang="en-US" sz="2400" b="1" i="0" dirty="0">
                <a:solidFill>
                  <a:srgbClr val="FF0000"/>
                </a:solidFill>
                <a:effectLst/>
                <a:latin typeface="Times New Roman" panose="02020603050405020304" pitchFamily="18" charset="0"/>
                <a:cs typeface="Times New Roman" panose="02020603050405020304" pitchFamily="18" charset="0"/>
              </a:rPr>
              <a:t> </a:t>
            </a:r>
            <a:r>
              <a:rPr lang="en-US" sz="2400" b="1" i="0" dirty="0" err="1">
                <a:solidFill>
                  <a:srgbClr val="FF0000"/>
                </a:solidFill>
                <a:effectLst/>
                <a:latin typeface="Times New Roman" panose="02020603050405020304" pitchFamily="18" charset="0"/>
                <a:cs typeface="Times New Roman" panose="02020603050405020304" pitchFamily="18" charset="0"/>
              </a:rPr>
              <a:t>giấy</a:t>
            </a:r>
            <a:r>
              <a:rPr lang="en-US" sz="2400" b="1" i="0" dirty="0">
                <a:solidFill>
                  <a:srgbClr val="FF0000"/>
                </a:solidFill>
                <a:effectLst/>
                <a:latin typeface="Times New Roman" panose="02020603050405020304" pitchFamily="18" charset="0"/>
                <a:cs typeface="Times New Roman" panose="02020603050405020304" pitchFamily="18" charset="0"/>
              </a:rPr>
              <a:t> </a:t>
            </a:r>
            <a:r>
              <a:rPr lang="en-US" sz="2400" b="1" i="0" dirty="0" err="1">
                <a:solidFill>
                  <a:srgbClr val="FF0000"/>
                </a:solidFill>
                <a:effectLst/>
                <a:latin typeface="Times New Roman" panose="02020603050405020304" pitchFamily="18" charset="0"/>
                <a:cs typeface="Times New Roman" panose="02020603050405020304" pitchFamily="18" charset="0"/>
              </a:rPr>
              <a:t>màu</a:t>
            </a:r>
            <a:r>
              <a:rPr lang="en-US" sz="2400" b="1" i="0" dirty="0">
                <a:solidFill>
                  <a:srgbClr val="FF0000"/>
                </a:solidFill>
                <a:effectLst/>
                <a:latin typeface="Times New Roman" panose="02020603050405020304" pitchFamily="18" charset="0"/>
                <a:cs typeface="Times New Roman" panose="02020603050405020304" pitchFamily="18" charset="0"/>
              </a:rPr>
              <a:t> </a:t>
            </a:r>
            <a:r>
              <a:rPr lang="en-US" sz="2400" b="1" i="0" dirty="0" err="1">
                <a:solidFill>
                  <a:srgbClr val="FF0000"/>
                </a:solidFill>
                <a:effectLst/>
                <a:latin typeface="Times New Roman" panose="02020603050405020304" pitchFamily="18" charset="0"/>
                <a:cs typeface="Times New Roman" panose="02020603050405020304" pitchFamily="18" charset="0"/>
              </a:rPr>
              <a:t>xanh</a:t>
            </a:r>
            <a:r>
              <a:rPr lang="en-US" sz="2400" b="1" i="0" dirty="0">
                <a:solidFill>
                  <a:srgbClr val="FF0000"/>
                </a:solidFill>
                <a:effectLst/>
                <a:latin typeface="Times New Roman" panose="02020603050405020304" pitchFamily="18" charset="0"/>
                <a:cs typeface="Times New Roman" panose="02020603050405020304" pitchFamily="18" charset="0"/>
              </a:rPr>
              <a:t> </a:t>
            </a:r>
            <a:r>
              <a:rPr lang="en-US" sz="2400" b="1" i="0" dirty="0" err="1">
                <a:solidFill>
                  <a:srgbClr val="FF0000"/>
                </a:solidFill>
                <a:effectLst/>
                <a:latin typeface="Times New Roman" panose="02020603050405020304" pitchFamily="18" charset="0"/>
                <a:cs typeface="Times New Roman" panose="02020603050405020304" pitchFamily="18" charset="0"/>
              </a:rPr>
              <a:t>lá</a:t>
            </a:r>
            <a:r>
              <a:rPr lang="en-US" sz="2400" b="1" i="0" dirty="0">
                <a:solidFill>
                  <a:srgbClr val="FF0000"/>
                </a:solidFill>
                <a:effectLst/>
                <a:latin typeface="Times New Roman" panose="02020603050405020304" pitchFamily="18" charset="0"/>
                <a:cs typeface="Times New Roman" panose="02020603050405020304" pitchFamily="18" charset="0"/>
              </a:rPr>
              <a:t> </a:t>
            </a:r>
            <a:r>
              <a:rPr lang="en-US" sz="2400" b="1" i="0" dirty="0" err="1">
                <a:solidFill>
                  <a:srgbClr val="FF0000"/>
                </a:solidFill>
                <a:effectLst/>
                <a:latin typeface="Times New Roman" panose="02020603050405020304" pitchFamily="18" charset="0"/>
                <a:cs typeface="Times New Roman" panose="02020603050405020304" pitchFamily="18" charset="0"/>
              </a:rPr>
              <a:t>cây</a:t>
            </a:r>
            <a:r>
              <a:rPr lang="en-US" sz="2400" b="1" i="0" dirty="0">
                <a:solidFill>
                  <a:srgbClr val="FF0000"/>
                </a:solidFill>
                <a:effectLst/>
                <a:latin typeface="Times New Roman" panose="02020603050405020304" pitchFamily="18" charset="0"/>
                <a:cs typeface="Times New Roman" panose="02020603050405020304" pitchFamily="18" charset="0"/>
              </a:rPr>
              <a:t> </a:t>
            </a:r>
            <a:r>
              <a:rPr lang="en-US" sz="2400" b="1" i="0" dirty="0" err="1">
                <a:solidFill>
                  <a:srgbClr val="FF0000"/>
                </a:solidFill>
                <a:effectLst/>
                <a:latin typeface="Times New Roman" panose="02020603050405020304" pitchFamily="18" charset="0"/>
                <a:cs typeface="Times New Roman" panose="02020603050405020304" pitchFamily="18" charset="0"/>
              </a:rPr>
              <a:t>là</a:t>
            </a:r>
            <a:r>
              <a:rPr lang="en-US" sz="2400" b="1" i="0" dirty="0">
                <a:solidFill>
                  <a:srgbClr val="FF0000"/>
                </a:solidFill>
                <a:effectLst/>
                <a:latin typeface="Times New Roman" panose="02020603050405020304" pitchFamily="18" charset="0"/>
                <a:cs typeface="Times New Roman" panose="02020603050405020304" pitchFamily="18" charset="0"/>
              </a:rPr>
              <a:t>:</a:t>
            </a:r>
          </a:p>
          <a:p>
            <a:pPr algn="ctr"/>
            <a:r>
              <a:rPr lang="en-US" sz="2400" b="1" i="0" dirty="0">
                <a:solidFill>
                  <a:srgbClr val="FF0000"/>
                </a:solidFill>
                <a:effectLst/>
                <a:latin typeface="Times New Roman" panose="02020603050405020304" pitchFamily="18" charset="0"/>
                <a:cs typeface="Times New Roman" panose="02020603050405020304" pitchFamily="18" charset="0"/>
              </a:rPr>
              <a:t>(4 + 7) x 2 = 22 (cm)</a:t>
            </a:r>
          </a:p>
          <a:p>
            <a:pPr algn="ctr"/>
            <a:r>
              <a:rPr lang="en-US" sz="2400" b="1" i="0" dirty="0" err="1">
                <a:solidFill>
                  <a:srgbClr val="FF0000"/>
                </a:solidFill>
                <a:effectLst/>
                <a:latin typeface="Times New Roman" panose="02020603050405020304" pitchFamily="18" charset="0"/>
                <a:cs typeface="Times New Roman" panose="02020603050405020304" pitchFamily="18" charset="0"/>
              </a:rPr>
              <a:t>Diện</a:t>
            </a:r>
            <a:r>
              <a:rPr lang="en-US" sz="2400" b="1" i="0" dirty="0">
                <a:solidFill>
                  <a:srgbClr val="FF0000"/>
                </a:solidFill>
                <a:effectLst/>
                <a:latin typeface="Times New Roman" panose="02020603050405020304" pitchFamily="18" charset="0"/>
                <a:cs typeface="Times New Roman" panose="02020603050405020304" pitchFamily="18" charset="0"/>
              </a:rPr>
              <a:t> </a:t>
            </a:r>
            <a:r>
              <a:rPr lang="en-US" sz="2400" b="1" i="0" dirty="0" err="1">
                <a:solidFill>
                  <a:srgbClr val="FF0000"/>
                </a:solidFill>
                <a:effectLst/>
                <a:latin typeface="Times New Roman" panose="02020603050405020304" pitchFamily="18" charset="0"/>
                <a:cs typeface="Times New Roman" panose="02020603050405020304" pitchFamily="18" charset="0"/>
              </a:rPr>
              <a:t>tích</a:t>
            </a:r>
            <a:r>
              <a:rPr lang="en-US" sz="2400" b="1" i="0" dirty="0">
                <a:solidFill>
                  <a:srgbClr val="FF0000"/>
                </a:solidFill>
                <a:effectLst/>
                <a:latin typeface="Times New Roman" panose="02020603050405020304" pitchFamily="18" charset="0"/>
                <a:cs typeface="Times New Roman" panose="02020603050405020304" pitchFamily="18" charset="0"/>
              </a:rPr>
              <a:t> </a:t>
            </a:r>
            <a:r>
              <a:rPr lang="en-US" sz="2400" b="1" i="0" dirty="0" err="1">
                <a:solidFill>
                  <a:srgbClr val="FF0000"/>
                </a:solidFill>
                <a:effectLst/>
                <a:latin typeface="Times New Roman" panose="02020603050405020304" pitchFamily="18" charset="0"/>
                <a:cs typeface="Times New Roman" panose="02020603050405020304" pitchFamily="18" charset="0"/>
              </a:rPr>
              <a:t>tờ</a:t>
            </a:r>
            <a:r>
              <a:rPr lang="en-US" sz="2400" b="1" i="0" dirty="0">
                <a:solidFill>
                  <a:srgbClr val="FF0000"/>
                </a:solidFill>
                <a:effectLst/>
                <a:latin typeface="Times New Roman" panose="02020603050405020304" pitchFamily="18" charset="0"/>
                <a:cs typeface="Times New Roman" panose="02020603050405020304" pitchFamily="18" charset="0"/>
              </a:rPr>
              <a:t> </a:t>
            </a:r>
            <a:r>
              <a:rPr lang="en-US" sz="2400" b="1" i="0" dirty="0" err="1">
                <a:solidFill>
                  <a:srgbClr val="FF0000"/>
                </a:solidFill>
                <a:effectLst/>
                <a:latin typeface="Times New Roman" panose="02020603050405020304" pitchFamily="18" charset="0"/>
                <a:cs typeface="Times New Roman" panose="02020603050405020304" pitchFamily="18" charset="0"/>
              </a:rPr>
              <a:t>giấy</a:t>
            </a:r>
            <a:r>
              <a:rPr lang="en-US" sz="2400" b="1" i="0" dirty="0">
                <a:solidFill>
                  <a:srgbClr val="FF0000"/>
                </a:solidFill>
                <a:effectLst/>
                <a:latin typeface="Times New Roman" panose="02020603050405020304" pitchFamily="18" charset="0"/>
                <a:cs typeface="Times New Roman" panose="02020603050405020304" pitchFamily="18" charset="0"/>
              </a:rPr>
              <a:t> </a:t>
            </a:r>
            <a:r>
              <a:rPr lang="en-US" sz="2400" b="1" i="0" dirty="0" err="1">
                <a:solidFill>
                  <a:srgbClr val="FF0000"/>
                </a:solidFill>
                <a:effectLst/>
                <a:latin typeface="Times New Roman" panose="02020603050405020304" pitchFamily="18" charset="0"/>
                <a:cs typeface="Times New Roman" panose="02020603050405020304" pitchFamily="18" charset="0"/>
              </a:rPr>
              <a:t>màu</a:t>
            </a:r>
            <a:r>
              <a:rPr lang="en-US" sz="2400" b="1" i="0" dirty="0">
                <a:solidFill>
                  <a:srgbClr val="FF0000"/>
                </a:solidFill>
                <a:effectLst/>
                <a:latin typeface="Times New Roman" panose="02020603050405020304" pitchFamily="18" charset="0"/>
                <a:cs typeface="Times New Roman" panose="02020603050405020304" pitchFamily="18" charset="0"/>
              </a:rPr>
              <a:t> </a:t>
            </a:r>
            <a:r>
              <a:rPr lang="en-US" sz="2400" b="1" i="0" dirty="0" err="1">
                <a:solidFill>
                  <a:srgbClr val="FF0000"/>
                </a:solidFill>
                <a:effectLst/>
                <a:latin typeface="Times New Roman" panose="02020603050405020304" pitchFamily="18" charset="0"/>
                <a:cs typeface="Times New Roman" panose="02020603050405020304" pitchFamily="18" charset="0"/>
              </a:rPr>
              <a:t>xanh</a:t>
            </a:r>
            <a:r>
              <a:rPr lang="en-US" sz="2400" b="1" i="0" dirty="0">
                <a:solidFill>
                  <a:srgbClr val="FF0000"/>
                </a:solidFill>
                <a:effectLst/>
                <a:latin typeface="Times New Roman" panose="02020603050405020304" pitchFamily="18" charset="0"/>
                <a:cs typeface="Times New Roman" panose="02020603050405020304" pitchFamily="18" charset="0"/>
              </a:rPr>
              <a:t> </a:t>
            </a:r>
            <a:r>
              <a:rPr lang="en-US" sz="2400" b="1" i="0" dirty="0" err="1">
                <a:solidFill>
                  <a:srgbClr val="FF0000"/>
                </a:solidFill>
                <a:effectLst/>
                <a:latin typeface="Times New Roman" panose="02020603050405020304" pitchFamily="18" charset="0"/>
                <a:cs typeface="Times New Roman" panose="02020603050405020304" pitchFamily="18" charset="0"/>
              </a:rPr>
              <a:t>lá</a:t>
            </a:r>
            <a:r>
              <a:rPr lang="en-US" sz="2400" b="1" i="0" dirty="0">
                <a:solidFill>
                  <a:srgbClr val="FF0000"/>
                </a:solidFill>
                <a:effectLst/>
                <a:latin typeface="Times New Roman" panose="02020603050405020304" pitchFamily="18" charset="0"/>
                <a:cs typeface="Times New Roman" panose="02020603050405020304" pitchFamily="18" charset="0"/>
              </a:rPr>
              <a:t> </a:t>
            </a:r>
            <a:r>
              <a:rPr lang="en-US" sz="2400" b="1" i="0" dirty="0" err="1">
                <a:solidFill>
                  <a:srgbClr val="FF0000"/>
                </a:solidFill>
                <a:effectLst/>
                <a:latin typeface="Times New Roman" panose="02020603050405020304" pitchFamily="18" charset="0"/>
                <a:cs typeface="Times New Roman" panose="02020603050405020304" pitchFamily="18" charset="0"/>
              </a:rPr>
              <a:t>cây</a:t>
            </a:r>
            <a:r>
              <a:rPr lang="en-US" sz="2400" b="1" i="0" dirty="0">
                <a:solidFill>
                  <a:srgbClr val="FF0000"/>
                </a:solidFill>
                <a:effectLst/>
                <a:latin typeface="Times New Roman" panose="02020603050405020304" pitchFamily="18" charset="0"/>
                <a:cs typeface="Times New Roman" panose="02020603050405020304" pitchFamily="18" charset="0"/>
              </a:rPr>
              <a:t> </a:t>
            </a:r>
            <a:r>
              <a:rPr lang="en-US" sz="2400" b="1" i="0" dirty="0" err="1">
                <a:solidFill>
                  <a:srgbClr val="FF0000"/>
                </a:solidFill>
                <a:effectLst/>
                <a:latin typeface="Times New Roman" panose="02020603050405020304" pitchFamily="18" charset="0"/>
                <a:cs typeface="Times New Roman" panose="02020603050405020304" pitchFamily="18" charset="0"/>
              </a:rPr>
              <a:t>là</a:t>
            </a:r>
            <a:r>
              <a:rPr lang="en-US" sz="2400" b="1" i="0" dirty="0">
                <a:solidFill>
                  <a:srgbClr val="FF0000"/>
                </a:solidFill>
                <a:effectLst/>
                <a:latin typeface="Times New Roman" panose="02020603050405020304" pitchFamily="18" charset="0"/>
                <a:cs typeface="Times New Roman" panose="02020603050405020304" pitchFamily="18" charset="0"/>
              </a:rPr>
              <a:t>: </a:t>
            </a:r>
          </a:p>
          <a:p>
            <a:pPr algn="ctr"/>
            <a:r>
              <a:rPr lang="en-US" sz="2400" b="1" i="0" dirty="0">
                <a:solidFill>
                  <a:srgbClr val="FF0000"/>
                </a:solidFill>
                <a:effectLst/>
                <a:latin typeface="Times New Roman" panose="02020603050405020304" pitchFamily="18" charset="0"/>
                <a:cs typeface="Times New Roman" panose="02020603050405020304" pitchFamily="18" charset="0"/>
              </a:rPr>
              <a:t>4 x 7 = 28 (cm</a:t>
            </a:r>
            <a:r>
              <a:rPr lang="en-US" sz="2400" b="1" i="0" baseline="30000" dirty="0">
                <a:solidFill>
                  <a:srgbClr val="FF0000"/>
                </a:solidFill>
                <a:effectLst/>
                <a:latin typeface="Times New Roman" panose="02020603050405020304" pitchFamily="18" charset="0"/>
                <a:cs typeface="Times New Roman" panose="02020603050405020304" pitchFamily="18" charset="0"/>
              </a:rPr>
              <a:t>2</a:t>
            </a:r>
            <a:r>
              <a:rPr lang="en-US" sz="2400" b="1" i="0" dirty="0">
                <a:solidFill>
                  <a:srgbClr val="FF0000"/>
                </a:solidFill>
                <a:effectLst/>
                <a:latin typeface="Times New Roman" panose="02020603050405020304" pitchFamily="18" charset="0"/>
                <a:cs typeface="Times New Roman" panose="02020603050405020304" pitchFamily="18" charset="0"/>
              </a:rPr>
              <a:t>)</a:t>
            </a:r>
          </a:p>
          <a:p>
            <a:pPr algn="ctr"/>
            <a:r>
              <a:rPr lang="en-US" sz="2400" b="1" i="0" dirty="0">
                <a:solidFill>
                  <a:srgbClr val="FF0000"/>
                </a:solidFill>
                <a:effectLst/>
                <a:latin typeface="Times New Roman" panose="02020603050405020304" pitchFamily="18" charset="0"/>
                <a:cs typeface="Times New Roman" panose="02020603050405020304" pitchFamily="18" charset="0"/>
              </a:rPr>
              <a:t>Chu vi </a:t>
            </a:r>
            <a:r>
              <a:rPr lang="en-US" sz="2400" b="1" i="0" dirty="0" err="1">
                <a:solidFill>
                  <a:srgbClr val="FF0000"/>
                </a:solidFill>
                <a:effectLst/>
                <a:latin typeface="Times New Roman" panose="02020603050405020304" pitchFamily="18" charset="0"/>
                <a:cs typeface="Times New Roman" panose="02020603050405020304" pitchFamily="18" charset="0"/>
              </a:rPr>
              <a:t>tờ</a:t>
            </a:r>
            <a:r>
              <a:rPr lang="en-US" sz="2400" b="1" i="0" dirty="0">
                <a:solidFill>
                  <a:srgbClr val="FF0000"/>
                </a:solidFill>
                <a:effectLst/>
                <a:latin typeface="Times New Roman" panose="02020603050405020304" pitchFamily="18" charset="0"/>
                <a:cs typeface="Times New Roman" panose="02020603050405020304" pitchFamily="18" charset="0"/>
              </a:rPr>
              <a:t> </a:t>
            </a:r>
            <a:r>
              <a:rPr lang="en-US" sz="2400" b="1" i="0" dirty="0" err="1">
                <a:solidFill>
                  <a:srgbClr val="FF0000"/>
                </a:solidFill>
                <a:effectLst/>
                <a:latin typeface="Times New Roman" panose="02020603050405020304" pitchFamily="18" charset="0"/>
                <a:cs typeface="Times New Roman" panose="02020603050405020304" pitchFamily="18" charset="0"/>
              </a:rPr>
              <a:t>giấy</a:t>
            </a:r>
            <a:r>
              <a:rPr lang="en-US" sz="2400" b="1" i="0" dirty="0">
                <a:solidFill>
                  <a:srgbClr val="FF0000"/>
                </a:solidFill>
                <a:effectLst/>
                <a:latin typeface="Times New Roman" panose="02020603050405020304" pitchFamily="18" charset="0"/>
                <a:cs typeface="Times New Roman" panose="02020603050405020304" pitchFamily="18" charset="0"/>
              </a:rPr>
              <a:t> </a:t>
            </a:r>
            <a:r>
              <a:rPr lang="en-US" sz="2400" b="1" i="0" dirty="0" err="1">
                <a:solidFill>
                  <a:srgbClr val="FF0000"/>
                </a:solidFill>
                <a:effectLst/>
                <a:latin typeface="Times New Roman" panose="02020603050405020304" pitchFamily="18" charset="0"/>
                <a:cs typeface="Times New Roman" panose="02020603050405020304" pitchFamily="18" charset="0"/>
              </a:rPr>
              <a:t>màu</a:t>
            </a:r>
            <a:r>
              <a:rPr lang="en-US" sz="2400" b="1" i="0" dirty="0">
                <a:solidFill>
                  <a:srgbClr val="FF0000"/>
                </a:solidFill>
                <a:effectLst/>
                <a:latin typeface="Times New Roman" panose="02020603050405020304" pitchFamily="18" charset="0"/>
                <a:cs typeface="Times New Roman" panose="02020603050405020304" pitchFamily="18" charset="0"/>
              </a:rPr>
              <a:t> </a:t>
            </a:r>
            <a:r>
              <a:rPr lang="en-US" sz="2400" b="1" i="0" dirty="0" err="1">
                <a:solidFill>
                  <a:srgbClr val="FF0000"/>
                </a:solidFill>
                <a:effectLst/>
                <a:latin typeface="Times New Roman" panose="02020603050405020304" pitchFamily="18" charset="0"/>
                <a:cs typeface="Times New Roman" panose="02020603050405020304" pitchFamily="18" charset="0"/>
              </a:rPr>
              <a:t>vàng</a:t>
            </a:r>
            <a:r>
              <a:rPr lang="en-US" sz="2400" b="1" i="0" dirty="0">
                <a:solidFill>
                  <a:srgbClr val="FF0000"/>
                </a:solidFill>
                <a:effectLst/>
                <a:latin typeface="Times New Roman" panose="02020603050405020304" pitchFamily="18" charset="0"/>
                <a:cs typeface="Times New Roman" panose="02020603050405020304" pitchFamily="18" charset="0"/>
              </a:rPr>
              <a:t> </a:t>
            </a:r>
            <a:r>
              <a:rPr lang="en-US" sz="2400" b="1" i="0" dirty="0" err="1">
                <a:solidFill>
                  <a:srgbClr val="FF0000"/>
                </a:solidFill>
                <a:effectLst/>
                <a:latin typeface="Times New Roman" panose="02020603050405020304" pitchFamily="18" charset="0"/>
                <a:cs typeface="Times New Roman" panose="02020603050405020304" pitchFamily="18" charset="0"/>
              </a:rPr>
              <a:t>là</a:t>
            </a:r>
            <a:r>
              <a:rPr lang="en-US" sz="2400" b="1" i="0" dirty="0">
                <a:solidFill>
                  <a:srgbClr val="FF0000"/>
                </a:solidFill>
                <a:effectLst/>
                <a:latin typeface="Times New Roman" panose="02020603050405020304" pitchFamily="18" charset="0"/>
                <a:cs typeface="Times New Roman" panose="02020603050405020304" pitchFamily="18" charset="0"/>
              </a:rPr>
              <a:t>:</a:t>
            </a:r>
          </a:p>
          <a:p>
            <a:pPr algn="ctr"/>
            <a:r>
              <a:rPr lang="en-US" sz="2400" b="1" i="0" dirty="0">
                <a:solidFill>
                  <a:srgbClr val="FF0000"/>
                </a:solidFill>
                <a:effectLst/>
                <a:latin typeface="Times New Roman" panose="02020603050405020304" pitchFamily="18" charset="0"/>
                <a:cs typeface="Times New Roman" panose="02020603050405020304" pitchFamily="18" charset="0"/>
              </a:rPr>
              <a:t> (5 + 5) x 2 = 20 (cm)</a:t>
            </a:r>
          </a:p>
          <a:p>
            <a:pPr algn="ctr"/>
            <a:r>
              <a:rPr lang="en-US" sz="2400" b="1" i="0" dirty="0" err="1">
                <a:solidFill>
                  <a:srgbClr val="FF0000"/>
                </a:solidFill>
                <a:effectLst/>
                <a:latin typeface="Times New Roman" panose="02020603050405020304" pitchFamily="18" charset="0"/>
                <a:cs typeface="Times New Roman" panose="02020603050405020304" pitchFamily="18" charset="0"/>
              </a:rPr>
              <a:t>Diện</a:t>
            </a:r>
            <a:r>
              <a:rPr lang="en-US" sz="2400" b="1" i="0" dirty="0">
                <a:solidFill>
                  <a:srgbClr val="FF0000"/>
                </a:solidFill>
                <a:effectLst/>
                <a:latin typeface="Times New Roman" panose="02020603050405020304" pitchFamily="18" charset="0"/>
                <a:cs typeface="Times New Roman" panose="02020603050405020304" pitchFamily="18" charset="0"/>
              </a:rPr>
              <a:t> </a:t>
            </a:r>
            <a:r>
              <a:rPr lang="en-US" sz="2400" b="1" i="0" dirty="0" err="1">
                <a:solidFill>
                  <a:srgbClr val="FF0000"/>
                </a:solidFill>
                <a:effectLst/>
                <a:latin typeface="Times New Roman" panose="02020603050405020304" pitchFamily="18" charset="0"/>
                <a:cs typeface="Times New Roman" panose="02020603050405020304" pitchFamily="18" charset="0"/>
              </a:rPr>
              <a:t>tích</a:t>
            </a:r>
            <a:r>
              <a:rPr lang="en-US" sz="2400" b="1" i="0" dirty="0">
                <a:solidFill>
                  <a:srgbClr val="FF0000"/>
                </a:solidFill>
                <a:effectLst/>
                <a:latin typeface="Times New Roman" panose="02020603050405020304" pitchFamily="18" charset="0"/>
                <a:cs typeface="Times New Roman" panose="02020603050405020304" pitchFamily="18" charset="0"/>
              </a:rPr>
              <a:t> </a:t>
            </a:r>
            <a:r>
              <a:rPr lang="en-US" sz="2400" b="1" i="0" dirty="0" err="1">
                <a:solidFill>
                  <a:srgbClr val="FF0000"/>
                </a:solidFill>
                <a:effectLst/>
                <a:latin typeface="Times New Roman" panose="02020603050405020304" pitchFamily="18" charset="0"/>
                <a:cs typeface="Times New Roman" panose="02020603050405020304" pitchFamily="18" charset="0"/>
              </a:rPr>
              <a:t>tờ</a:t>
            </a:r>
            <a:r>
              <a:rPr lang="en-US" sz="2400" b="1" i="0" dirty="0">
                <a:solidFill>
                  <a:srgbClr val="FF0000"/>
                </a:solidFill>
                <a:effectLst/>
                <a:latin typeface="Times New Roman" panose="02020603050405020304" pitchFamily="18" charset="0"/>
                <a:cs typeface="Times New Roman" panose="02020603050405020304" pitchFamily="18" charset="0"/>
              </a:rPr>
              <a:t> </a:t>
            </a:r>
            <a:r>
              <a:rPr lang="en-US" sz="2400" b="1" i="0" dirty="0" err="1">
                <a:solidFill>
                  <a:srgbClr val="FF0000"/>
                </a:solidFill>
                <a:effectLst/>
                <a:latin typeface="Times New Roman" panose="02020603050405020304" pitchFamily="18" charset="0"/>
                <a:cs typeface="Times New Roman" panose="02020603050405020304" pitchFamily="18" charset="0"/>
              </a:rPr>
              <a:t>giấy</a:t>
            </a:r>
            <a:r>
              <a:rPr lang="en-US" sz="2400" b="1" i="0" dirty="0">
                <a:solidFill>
                  <a:srgbClr val="FF0000"/>
                </a:solidFill>
                <a:effectLst/>
                <a:latin typeface="Times New Roman" panose="02020603050405020304" pitchFamily="18" charset="0"/>
                <a:cs typeface="Times New Roman" panose="02020603050405020304" pitchFamily="18" charset="0"/>
              </a:rPr>
              <a:t> </a:t>
            </a:r>
            <a:r>
              <a:rPr lang="en-US" sz="2400" b="1" i="0" dirty="0" err="1">
                <a:solidFill>
                  <a:srgbClr val="FF0000"/>
                </a:solidFill>
                <a:effectLst/>
                <a:latin typeface="Times New Roman" panose="02020603050405020304" pitchFamily="18" charset="0"/>
                <a:cs typeface="Times New Roman" panose="02020603050405020304" pitchFamily="18" charset="0"/>
              </a:rPr>
              <a:t>màu</a:t>
            </a:r>
            <a:r>
              <a:rPr lang="en-US" sz="2400" b="1" i="0" dirty="0">
                <a:solidFill>
                  <a:srgbClr val="FF0000"/>
                </a:solidFill>
                <a:effectLst/>
                <a:latin typeface="Times New Roman" panose="02020603050405020304" pitchFamily="18" charset="0"/>
                <a:cs typeface="Times New Roman" panose="02020603050405020304" pitchFamily="18" charset="0"/>
              </a:rPr>
              <a:t> </a:t>
            </a:r>
            <a:r>
              <a:rPr lang="en-US" sz="2400" b="1" i="0" dirty="0" err="1">
                <a:solidFill>
                  <a:srgbClr val="FF0000"/>
                </a:solidFill>
                <a:effectLst/>
                <a:latin typeface="Times New Roman" panose="02020603050405020304" pitchFamily="18" charset="0"/>
                <a:cs typeface="Times New Roman" panose="02020603050405020304" pitchFamily="18" charset="0"/>
              </a:rPr>
              <a:t>vàng</a:t>
            </a:r>
            <a:r>
              <a:rPr lang="en-US" sz="2400" b="1" i="0" dirty="0">
                <a:solidFill>
                  <a:srgbClr val="FF0000"/>
                </a:solidFill>
                <a:effectLst/>
                <a:latin typeface="Times New Roman" panose="02020603050405020304" pitchFamily="18" charset="0"/>
                <a:cs typeface="Times New Roman" panose="02020603050405020304" pitchFamily="18" charset="0"/>
              </a:rPr>
              <a:t> </a:t>
            </a:r>
            <a:r>
              <a:rPr lang="en-US" sz="2400" b="1" i="0" dirty="0" err="1">
                <a:solidFill>
                  <a:srgbClr val="FF0000"/>
                </a:solidFill>
                <a:effectLst/>
                <a:latin typeface="Times New Roman" panose="02020603050405020304" pitchFamily="18" charset="0"/>
                <a:cs typeface="Times New Roman" panose="02020603050405020304" pitchFamily="18" charset="0"/>
              </a:rPr>
              <a:t>là</a:t>
            </a:r>
            <a:r>
              <a:rPr lang="en-US" sz="2400" b="1" i="0" dirty="0">
                <a:solidFill>
                  <a:srgbClr val="FF0000"/>
                </a:solidFill>
                <a:effectLst/>
                <a:latin typeface="Times New Roman" panose="02020603050405020304" pitchFamily="18" charset="0"/>
                <a:cs typeface="Times New Roman" panose="02020603050405020304" pitchFamily="18" charset="0"/>
              </a:rPr>
              <a:t>:</a:t>
            </a:r>
          </a:p>
          <a:p>
            <a:pPr algn="ctr"/>
            <a:r>
              <a:rPr lang="en-US" sz="2400" b="1" i="0" dirty="0">
                <a:solidFill>
                  <a:srgbClr val="FF0000"/>
                </a:solidFill>
                <a:effectLst/>
                <a:latin typeface="Times New Roman" panose="02020603050405020304" pitchFamily="18" charset="0"/>
                <a:cs typeface="Times New Roman" panose="02020603050405020304" pitchFamily="18" charset="0"/>
              </a:rPr>
              <a:t>5 x 5 = 25 (cm</a:t>
            </a:r>
            <a:r>
              <a:rPr lang="en-US" sz="2400" b="1" i="0" baseline="30000" dirty="0">
                <a:solidFill>
                  <a:srgbClr val="FF0000"/>
                </a:solidFill>
                <a:effectLst/>
                <a:latin typeface="Times New Roman" panose="02020603050405020304" pitchFamily="18" charset="0"/>
                <a:cs typeface="Times New Roman" panose="02020603050405020304" pitchFamily="18" charset="0"/>
              </a:rPr>
              <a:t>2</a:t>
            </a:r>
            <a:r>
              <a:rPr lang="en-US" sz="2400" b="1" i="0" dirty="0">
                <a:solidFill>
                  <a:srgbClr val="FF0000"/>
                </a:solidFill>
                <a:effectLst/>
                <a:latin typeface="Times New Roman" panose="02020603050405020304" pitchFamily="18" charset="0"/>
                <a:cs typeface="Times New Roman" panose="02020603050405020304" pitchFamily="18" charset="0"/>
              </a:rPr>
              <a:t>)</a:t>
            </a:r>
          </a:p>
        </p:txBody>
      </p:sp>
      <p:pic>
        <p:nvPicPr>
          <p:cNvPr id="18" name="Picture 17">
            <a:extLst>
              <a:ext uri="{FF2B5EF4-FFF2-40B4-BE49-F238E27FC236}">
                <a16:creationId xmlns:a16="http://schemas.microsoft.com/office/drawing/2014/main" id="{4A8784D9-2509-69F7-9C92-7B486480417F}"/>
              </a:ext>
            </a:extLst>
          </p:cNvPr>
          <p:cNvPicPr>
            <a:picLocks noChangeAspect="1"/>
          </p:cNvPicPr>
          <p:nvPr/>
        </p:nvPicPr>
        <p:blipFill>
          <a:blip r:embed="rId2"/>
          <a:stretch>
            <a:fillRect/>
          </a:stretch>
        </p:blipFill>
        <p:spPr>
          <a:xfrm>
            <a:off x="7183955" y="2533650"/>
            <a:ext cx="4598469" cy="2400300"/>
          </a:xfrm>
          <a:prstGeom prst="rect">
            <a:avLst/>
          </a:prstGeom>
        </p:spPr>
      </p:pic>
    </p:spTree>
    <p:extLst>
      <p:ext uri="{BB962C8B-B14F-4D97-AF65-F5344CB8AC3E}">
        <p14:creationId xmlns:p14="http://schemas.microsoft.com/office/powerpoint/2010/main" val="360970333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down)">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wipe(down)">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Effect transition="in" filter="wipe(down)">
                                      <p:cBhvr>
                                        <p:cTn id="17" dur="500"/>
                                        <p:tgtEl>
                                          <p:spTgt spid="1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xEl>
                                              <p:pRg st="3" end="3"/>
                                            </p:txEl>
                                          </p:spTgt>
                                        </p:tgtEl>
                                        <p:attrNameLst>
                                          <p:attrName>style.visibility</p:attrName>
                                        </p:attrNameLst>
                                      </p:cBhvr>
                                      <p:to>
                                        <p:strVal val="visible"/>
                                      </p:to>
                                    </p:set>
                                    <p:animEffect transition="in" filter="wipe(down)">
                                      <p:cBhvr>
                                        <p:cTn id="22" dur="500"/>
                                        <p:tgtEl>
                                          <p:spTgt spid="1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7">
                                            <p:txEl>
                                              <p:pRg st="4" end="4"/>
                                            </p:txEl>
                                          </p:spTgt>
                                        </p:tgtEl>
                                        <p:attrNameLst>
                                          <p:attrName>style.visibility</p:attrName>
                                        </p:attrNameLst>
                                      </p:cBhvr>
                                      <p:to>
                                        <p:strVal val="visible"/>
                                      </p:to>
                                    </p:set>
                                    <p:animEffect transition="in" filter="wipe(down)">
                                      <p:cBhvr>
                                        <p:cTn id="27" dur="500"/>
                                        <p:tgtEl>
                                          <p:spTgt spid="1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7">
                                            <p:txEl>
                                              <p:pRg st="5" end="5"/>
                                            </p:txEl>
                                          </p:spTgt>
                                        </p:tgtEl>
                                        <p:attrNameLst>
                                          <p:attrName>style.visibility</p:attrName>
                                        </p:attrNameLst>
                                      </p:cBhvr>
                                      <p:to>
                                        <p:strVal val="visible"/>
                                      </p:to>
                                    </p:set>
                                    <p:animEffect transition="in" filter="wipe(down)">
                                      <p:cBhvr>
                                        <p:cTn id="32" dur="500"/>
                                        <p:tgtEl>
                                          <p:spTgt spid="1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7">
                                            <p:txEl>
                                              <p:pRg st="6" end="6"/>
                                            </p:txEl>
                                          </p:spTgt>
                                        </p:tgtEl>
                                        <p:attrNameLst>
                                          <p:attrName>style.visibility</p:attrName>
                                        </p:attrNameLst>
                                      </p:cBhvr>
                                      <p:to>
                                        <p:strVal val="visible"/>
                                      </p:to>
                                    </p:set>
                                    <p:animEffect transition="in" filter="wipe(down)">
                                      <p:cBhvr>
                                        <p:cTn id="37" dur="500"/>
                                        <p:tgtEl>
                                          <p:spTgt spid="1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7">
                                            <p:txEl>
                                              <p:pRg st="7" end="7"/>
                                            </p:txEl>
                                          </p:spTgt>
                                        </p:tgtEl>
                                        <p:attrNameLst>
                                          <p:attrName>style.visibility</p:attrName>
                                        </p:attrNameLst>
                                      </p:cBhvr>
                                      <p:to>
                                        <p:strVal val="visible"/>
                                      </p:to>
                                    </p:set>
                                    <p:animEffect transition="in" filter="wipe(down)">
                                      <p:cBhvr>
                                        <p:cTn id="42" dur="500"/>
                                        <p:tgtEl>
                                          <p:spTgt spid="17">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7">
                                            <p:txEl>
                                              <p:pRg st="8" end="8"/>
                                            </p:txEl>
                                          </p:spTgt>
                                        </p:tgtEl>
                                        <p:attrNameLst>
                                          <p:attrName>style.visibility</p:attrName>
                                        </p:attrNameLst>
                                      </p:cBhvr>
                                      <p:to>
                                        <p:strVal val="visible"/>
                                      </p:to>
                                    </p:set>
                                    <p:animEffect transition="in" filter="wipe(down)">
                                      <p:cBhvr>
                                        <p:cTn id="47" dur="500"/>
                                        <p:tgtEl>
                                          <p:spTgt spid="17">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7">
                                            <p:txEl>
                                              <p:pRg st="9" end="9"/>
                                            </p:txEl>
                                          </p:spTgt>
                                        </p:tgtEl>
                                        <p:attrNameLst>
                                          <p:attrName>style.visibility</p:attrName>
                                        </p:attrNameLst>
                                      </p:cBhvr>
                                      <p:to>
                                        <p:strVal val="visible"/>
                                      </p:to>
                                    </p:set>
                                    <p:animEffect transition="in" filter="wipe(down)">
                                      <p:cBhvr>
                                        <p:cTn id="52" dur="500"/>
                                        <p:tgtEl>
                                          <p:spTgt spid="17">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7">
                                            <p:txEl>
                                              <p:pRg st="10" end="10"/>
                                            </p:txEl>
                                          </p:spTgt>
                                        </p:tgtEl>
                                        <p:attrNameLst>
                                          <p:attrName>style.visibility</p:attrName>
                                        </p:attrNameLst>
                                      </p:cBhvr>
                                      <p:to>
                                        <p:strVal val="visible"/>
                                      </p:to>
                                    </p:set>
                                    <p:animEffect transition="in" filter="wipe(down)">
                                      <p:cBhvr>
                                        <p:cTn id="57" dur="500"/>
                                        <p:tgtEl>
                                          <p:spTgt spid="17">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17">
                                            <p:txEl>
                                              <p:pRg st="11" end="11"/>
                                            </p:txEl>
                                          </p:spTgt>
                                        </p:tgtEl>
                                        <p:attrNameLst>
                                          <p:attrName>style.visibility</p:attrName>
                                        </p:attrNameLst>
                                      </p:cBhvr>
                                      <p:to>
                                        <p:strVal val="visible"/>
                                      </p:to>
                                    </p:set>
                                    <p:animEffect transition="in" filter="wipe(down)">
                                      <p:cBhvr>
                                        <p:cTn id="62" dur="500"/>
                                        <p:tgtEl>
                                          <p:spTgt spid="17">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17">
                                            <p:txEl>
                                              <p:pRg st="12" end="12"/>
                                            </p:txEl>
                                          </p:spTgt>
                                        </p:tgtEl>
                                        <p:attrNameLst>
                                          <p:attrName>style.visibility</p:attrName>
                                        </p:attrNameLst>
                                      </p:cBhvr>
                                      <p:to>
                                        <p:strVal val="visible"/>
                                      </p:to>
                                    </p:set>
                                    <p:animEffect transition="in" filter="wipe(down)">
                                      <p:cBhvr>
                                        <p:cTn id="67" dur="500"/>
                                        <p:tgtEl>
                                          <p:spTgt spid="17">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fade">
                                      <p:cBhvr>
                                        <p:cTn id="7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TotalTime>
  <Words>606</Words>
  <Application>Microsoft Office PowerPoint</Application>
  <PresentationFormat>Widescreen</PresentationFormat>
  <Paragraphs>63</Paragraphs>
  <Slides>14</Slides>
  <Notes>4</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微软雅黑</vt:lpstr>
      <vt:lpstr>Arial</vt:lpstr>
      <vt:lpstr>Calibri</vt:lpstr>
      <vt:lpstr>Times New Roman</vt:lpstr>
      <vt:lpstr>UVN Banh Mi</vt:lpstr>
      <vt:lpstr>字魂7号-温暖童稚体</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PC</cp:lastModifiedBy>
  <cp:revision>36</cp:revision>
  <dcterms:created xsi:type="dcterms:W3CDTF">2022-11-07T11:41:10Z</dcterms:created>
  <dcterms:modified xsi:type="dcterms:W3CDTF">2024-02-23T14:14:33Z</dcterms:modified>
</cp:coreProperties>
</file>