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4"/>
  </p:notesMasterIdLst>
  <p:sldIdLst>
    <p:sldId id="293" r:id="rId5"/>
    <p:sldId id="315" r:id="rId6"/>
    <p:sldId id="2632" r:id="rId7"/>
    <p:sldId id="291" r:id="rId8"/>
    <p:sldId id="2640" r:id="rId9"/>
    <p:sldId id="301" r:id="rId10"/>
    <p:sldId id="302" r:id="rId11"/>
    <p:sldId id="306" r:id="rId12"/>
    <p:sldId id="2634" r:id="rId13"/>
    <p:sldId id="2635" r:id="rId14"/>
    <p:sldId id="2636" r:id="rId15"/>
    <p:sldId id="307" r:id="rId16"/>
    <p:sldId id="327" r:id="rId17"/>
    <p:sldId id="2638" r:id="rId18"/>
    <p:sldId id="288" r:id="rId19"/>
    <p:sldId id="2637" r:id="rId20"/>
    <p:sldId id="292" r:id="rId21"/>
    <p:sldId id="2639" r:id="rId22"/>
    <p:sldId id="3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97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2/23/2024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2/23/2024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2/23/2024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2/23/2024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2/23/2024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2/23/2024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2/23/2024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2/23/2024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2/23/2024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2/23/2024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2/23/2024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2/23/2024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6.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2/23/2024</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audio1.wav"/><Relationship Id="rId7" Type="http://schemas.openxmlformats.org/officeDocument/2006/relationships/image" Target="../media/image45.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46.jpeg"/><Relationship Id="rId5" Type="http://schemas.openxmlformats.org/officeDocument/2006/relationships/image" Target="../media/image43.gif"/><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46.jpeg"/><Relationship Id="rId5" Type="http://schemas.openxmlformats.org/officeDocument/2006/relationships/image" Target="../media/image43.gif"/><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2060"/>
                </a:solidFill>
                <a:latin typeface="Times New Roman" panose="02020603050405020304" pitchFamily="18" charset="0"/>
                <a:cs typeface="Times New Roman" panose="02020603050405020304" pitchFamily="18" charset="0"/>
                <a:sym typeface="Arial" panose="020B0604020202020204"/>
              </a:rPr>
              <a:t>Đặt</a:t>
            </a:r>
            <a:r>
              <a:rPr lang="en-US" sz="3733" b="1"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2060"/>
                </a:solidFill>
                <a:latin typeface="Times New Roman" panose="02020603050405020304" pitchFamily="18" charset="0"/>
                <a:cs typeface="Times New Roman" panose="02020603050405020304" pitchFamily="18" charset="0"/>
                <a:sym typeface="Arial" panose="020B0604020202020204"/>
              </a:rPr>
              <a:t>tính</a:t>
            </a:r>
            <a:r>
              <a:rPr lang="en-US" sz="3733" b="1"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2060"/>
                </a:solidFill>
                <a:latin typeface="Times New Roman" panose="02020603050405020304" pitchFamily="18" charset="0"/>
                <a:cs typeface="Times New Roman" panose="02020603050405020304" pitchFamily="18" charset="0"/>
                <a:sym typeface="Arial" panose="020B0604020202020204"/>
              </a:rPr>
              <a:t>rồi</a:t>
            </a:r>
            <a:r>
              <a:rPr lang="en-US" sz="3733" b="1"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2060"/>
                </a:solidFill>
                <a:latin typeface="Times New Roman" panose="02020603050405020304" pitchFamily="18" charset="0"/>
                <a:cs typeface="Times New Roman" panose="02020603050405020304" pitchFamily="18" charset="0"/>
                <a:sym typeface="Arial" panose="020B0604020202020204"/>
              </a:rPr>
              <a:t>tính</a:t>
            </a:r>
            <a:endParaRPr lang="en-US" sz="3733" b="1" kern="0" dirty="0">
              <a:solidFill>
                <a:srgbClr val="002060"/>
              </a:solidFill>
              <a:latin typeface="Times New Roman" panose="02020603050405020304" pitchFamily="18" charset="0"/>
              <a:cs typeface="Times New Roman" panose="02020603050405020304" pitchFamily="18"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3 628</a:t>
            </a:r>
          </a:p>
          <a:p>
            <a:r>
              <a:rPr lang="en-US" sz="3600" dirty="0">
                <a:solidFill>
                  <a:srgbClr val="002060"/>
                </a:solidFill>
                <a:latin typeface="Times New Roman" panose="02020603050405020304" pitchFamily="18" charset="0"/>
                <a:cs typeface="Times New Roman" panose="02020603050405020304" pitchFamily="18" charset="0"/>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4 252</a:t>
            </a:r>
          </a:p>
          <a:p>
            <a:r>
              <a:rPr lang="en-US" sz="3600" dirty="0">
                <a:solidFill>
                  <a:srgbClr val="002060"/>
                </a:solidFill>
                <a:latin typeface="Times New Roman" panose="02020603050405020304" pitchFamily="18" charset="0"/>
                <a:cs typeface="Times New Roman" panose="02020603050405020304" pitchFamily="18" charset="0"/>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8 473</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3 847</a:t>
            </a:r>
          </a:p>
          <a:p>
            <a:r>
              <a:rPr lang="en-US" sz="3600" dirty="0">
                <a:solidFill>
                  <a:srgbClr val="002060"/>
                </a:solidFill>
                <a:latin typeface="Times New Roman" panose="02020603050405020304" pitchFamily="18" charset="0"/>
                <a:cs typeface="Times New Roman" panose="02020603050405020304" pitchFamily="18" charset="0"/>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Times New Roman" panose="02020603050405020304" pitchFamily="18" charset="0"/>
                <a:cs typeface="Times New Roman" panose="02020603050405020304" pitchFamily="18" charset="0"/>
                <a:sym typeface="Arial" panose="020B0604020202020204"/>
              </a:rPr>
              <a:t>3. </a:t>
            </a:r>
            <a:r>
              <a:rPr lang="vi-VN" sz="2800" b="1" kern="0" dirty="0">
                <a:solidFill>
                  <a:srgbClr val="000000"/>
                </a:solidFill>
                <a:latin typeface="Times New Roman" panose="02020603050405020304" pitchFamily="18" charset="0"/>
                <a:cs typeface="Times New Roman" panose="02020603050405020304" pitchFamily="18"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23220"/>
          </a:xfrm>
          <a:prstGeom prst="rect">
            <a:avLst/>
          </a:prstGeom>
          <a:noFill/>
        </p:spPr>
        <p:txBody>
          <a:bodyPr wrap="square" rtlCol="0">
            <a:spAutoFit/>
          </a:bodyPr>
          <a:lstStyle/>
          <a:p>
            <a:pPr algn="ctr"/>
            <a:r>
              <a:rPr lang="en-US" sz="2800" b="1" u="sng" dirty="0" err="1">
                <a:solidFill>
                  <a:srgbClr val="002060"/>
                </a:solidFill>
                <a:latin typeface="Times New Roman" panose="02020603050405020304" pitchFamily="18" charset="0"/>
                <a:cs typeface="Times New Roman" panose="02020603050405020304" pitchFamily="18" charset="0"/>
              </a:rPr>
              <a:t>Tóm</a:t>
            </a:r>
            <a:r>
              <a:rPr lang="en-US" sz="2800" b="1" u="sng" dirty="0">
                <a:solidFill>
                  <a:srgbClr val="002060"/>
                </a:solidFill>
                <a:latin typeface="Times New Roman" panose="02020603050405020304" pitchFamily="18" charset="0"/>
                <a:cs typeface="Times New Roman" panose="02020603050405020304" pitchFamily="18" charset="0"/>
              </a:rPr>
              <a:t> </a:t>
            </a:r>
            <a:r>
              <a:rPr lang="en-US" sz="2800" b="1" u="sng" dirty="0" err="1">
                <a:solidFill>
                  <a:srgbClr val="002060"/>
                </a:solidFill>
                <a:latin typeface="Times New Roman" panose="02020603050405020304" pitchFamily="18" charset="0"/>
                <a:cs typeface="Times New Roman" panose="02020603050405020304" pitchFamily="18" charset="0"/>
              </a:rPr>
              <a:t>tắt</a:t>
            </a:r>
            <a:endParaRPr lang="en-US" sz="2800" b="1" u="sng"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Bác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hoạch</a:t>
            </a:r>
            <a:r>
              <a:rPr lang="en-US" sz="2800" dirty="0">
                <a:solidFill>
                  <a:srgbClr val="002060"/>
                </a:solidFill>
                <a:latin typeface="Times New Roman" panose="02020603050405020304" pitchFamily="18" charset="0"/>
                <a:cs typeface="Times New Roman" panose="02020603050405020304" pitchFamily="18" charset="0"/>
              </a:rPr>
              <a:t>: 2 530 kg </a:t>
            </a:r>
            <a:r>
              <a:rPr lang="en-US" sz="2800" dirty="0" err="1">
                <a:solidFill>
                  <a:srgbClr val="002060"/>
                </a:solidFill>
                <a:latin typeface="Times New Roman" panose="02020603050405020304" pitchFamily="18" charset="0"/>
                <a:cs typeface="Times New Roman" panose="02020603050405020304" pitchFamily="18" charset="0"/>
              </a:rPr>
              <a:t>thóc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Bác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hơn</a:t>
            </a:r>
            <a:r>
              <a:rPr lang="en-US" sz="2800" dirty="0">
                <a:solidFill>
                  <a:srgbClr val="002060"/>
                </a:solidFill>
                <a:latin typeface="Times New Roman" panose="02020603050405020304" pitchFamily="18" charset="0"/>
                <a:cs typeface="Times New Roman" panose="02020603050405020304" pitchFamily="18"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23220"/>
          </a:xfrm>
          <a:prstGeom prst="rect">
            <a:avLst/>
          </a:prstGeom>
          <a:noFill/>
        </p:spPr>
        <p:txBody>
          <a:bodyPr wrap="square" rtlCol="0">
            <a:spAutoFit/>
          </a:bodyPr>
          <a:lstStyle/>
          <a:p>
            <a:pPr algn="ctr"/>
            <a:r>
              <a:rPr lang="en-US" sz="2800" b="1" u="sng" dirty="0" err="1">
                <a:solidFill>
                  <a:srgbClr val="002060"/>
                </a:solidFill>
                <a:latin typeface="Times New Roman" panose="02020603050405020304" pitchFamily="18" charset="0"/>
                <a:cs typeface="Times New Roman" panose="02020603050405020304" pitchFamily="18" charset="0"/>
              </a:rPr>
              <a:t>Bài</a:t>
            </a:r>
            <a:r>
              <a:rPr lang="en-US" sz="2800" b="1" u="sng" dirty="0">
                <a:solidFill>
                  <a:srgbClr val="002060"/>
                </a:solidFill>
                <a:latin typeface="Times New Roman" panose="02020603050405020304" pitchFamily="18" charset="0"/>
                <a:cs typeface="Times New Roman" panose="02020603050405020304" pitchFamily="18" charset="0"/>
              </a:rPr>
              <a:t> </a:t>
            </a:r>
            <a:r>
              <a:rPr lang="en-US" sz="2800" b="1" u="sng" dirty="0" err="1">
                <a:solidFill>
                  <a:srgbClr val="002060"/>
                </a:solidFill>
                <a:latin typeface="Times New Roman" panose="02020603050405020304" pitchFamily="18" charset="0"/>
                <a:cs typeface="Times New Roman" panose="02020603050405020304" pitchFamily="18" charset="0"/>
              </a:rPr>
              <a:t>giải</a:t>
            </a:r>
            <a:endParaRPr lang="en-US" sz="2800" b="1" u="sng"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3 080 kg</a:t>
            </a:r>
          </a:p>
        </p:txBody>
      </p:sp>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C2A57-DCDD-35A5-CE2B-BEC7A2F84F62}"/>
              </a:ext>
            </a:extLst>
          </p:cNvPr>
          <p:cNvSpPr txBox="1"/>
          <p:nvPr/>
        </p:nvSpPr>
        <p:spPr>
          <a:xfrm>
            <a:off x="5891417" y="1126087"/>
            <a:ext cx="1112997" cy="584775"/>
          </a:xfrm>
          <a:prstGeom prst="rect">
            <a:avLst/>
          </a:prstGeom>
          <a:noFill/>
        </p:spPr>
        <p:txBody>
          <a:bodyPr wrap="none" rtlCol="0">
            <a:spAutoFit/>
          </a:bodyPr>
          <a:lstStyle/>
          <a:p>
            <a:r>
              <a:rPr lang="en-US" sz="3200" u="sng" dirty="0" err="1">
                <a:solidFill>
                  <a:srgbClr val="002060"/>
                </a:solidFill>
                <a:latin typeface="Times New Roman" panose="02020603050405020304" pitchFamily="18" charset="0"/>
                <a:cs typeface="Times New Roman" panose="02020603050405020304" pitchFamily="18" charset="0"/>
              </a:rPr>
              <a:t>Toán</a:t>
            </a:r>
            <a:r>
              <a:rPr lang="en-US" sz="3200" u="sng" dirty="0">
                <a:solidFill>
                  <a:srgbClr val="00206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BB6760D4-6C9A-91AB-9298-81B6CDC1994F}"/>
              </a:ext>
            </a:extLst>
          </p:cNvPr>
          <p:cNvSpPr txBox="1"/>
          <p:nvPr/>
        </p:nvSpPr>
        <p:spPr>
          <a:xfrm>
            <a:off x="3336086" y="1586404"/>
            <a:ext cx="6748963"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Phép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phạm</a:t>
            </a:r>
            <a:r>
              <a:rPr lang="en-US" sz="3200" dirty="0">
                <a:solidFill>
                  <a:srgbClr val="FF0000"/>
                </a:solidFill>
                <a:latin typeface="Times New Roman" panose="02020603050405020304" pitchFamily="18" charset="0"/>
                <a:cs typeface="Times New Roman" panose="02020603050405020304" pitchFamily="18" charset="0"/>
              </a:rPr>
              <a:t> vi 10 000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118097244"/>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Việt</a:t>
            </a:r>
            <a:r>
              <a:rPr lang="en-US" sz="2400" b="1" dirty="0">
                <a:solidFill>
                  <a:srgbClr val="002060"/>
                </a:solidFill>
                <a:latin typeface="Times New Roman" panose="02020603050405020304" pitchFamily="18" charset="0"/>
                <a:cs typeface="Times New Roman" panose="02020603050405020304" pitchFamily="18" charset="0"/>
              </a:rPr>
              <a:t> Nam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54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Cống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2 729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tộc</a:t>
            </a:r>
            <a:r>
              <a:rPr lang="en-US" sz="2400" b="1" dirty="0">
                <a:solidFill>
                  <a:srgbClr val="002060"/>
                </a:solidFill>
                <a:latin typeface="Times New Roman" panose="02020603050405020304" pitchFamily="18" charset="0"/>
                <a:cs typeface="Times New Roman" panose="02020603050405020304" pitchFamily="18" charset="0"/>
              </a:rPr>
              <a:t> Lô </a:t>
            </a:r>
            <a:r>
              <a:rPr lang="en-US" sz="2400" b="1" dirty="0" err="1">
                <a:solidFill>
                  <a:srgbClr val="002060"/>
                </a:solidFill>
                <a:latin typeface="Times New Roman" panose="02020603050405020304" pitchFamily="18" charset="0"/>
                <a:cs typeface="Times New Roman" panose="02020603050405020304" pitchFamily="18" charset="0"/>
              </a:rPr>
              <a:t>Lô</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4 827 </a:t>
            </a:r>
            <a:r>
              <a:rPr lang="en-US" sz="2400" b="1" dirty="0" err="1">
                <a:solidFill>
                  <a:srgbClr val="002060"/>
                </a:solidFill>
                <a:latin typeface="Times New Roman" panose="02020603050405020304" pitchFamily="18" charset="0"/>
                <a:cs typeface="Times New Roman" panose="02020603050405020304" pitchFamily="18" charset="0"/>
              </a:rPr>
              <a:t>người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Hai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a:t>
            </a:r>
            <a:r>
              <a:rPr lang="en-US" sz="2400" b="1" dirty="0">
                <a:solidFill>
                  <a:srgbClr val="002060"/>
                </a:solidFill>
                <a:latin typeface="Times New Roman" panose="02020603050405020304" pitchFamily="18" charset="0"/>
                <a:cs typeface="Times New Roman" panose="02020603050405020304" pitchFamily="18" charset="0"/>
              </a:rPr>
              <a:t> bao </a:t>
            </a:r>
            <a:r>
              <a:rPr lang="en-US" sz="2400" b="1" dirty="0" err="1">
                <a:solidFill>
                  <a:srgbClr val="002060"/>
                </a:solidFill>
                <a:latin typeface="Times New Roman" panose="02020603050405020304" pitchFamily="18" charset="0"/>
                <a:cs typeface="Times New Roman" panose="02020603050405020304" pitchFamily="18" charset="0"/>
              </a:rPr>
              <a:t>nhiêu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830997"/>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2 729</a:t>
            </a:r>
          </a:p>
          <a:p>
            <a:r>
              <a:rPr lang="en-US" sz="2400" b="1" dirty="0">
                <a:solidFill>
                  <a:srgbClr val="002060"/>
                </a:solidFill>
                <a:latin typeface="Times New Roman" panose="02020603050405020304" pitchFamily="18" charset="0"/>
                <a:cs typeface="Times New Roman" panose="02020603050405020304" pitchFamily="18" charset="0"/>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461665"/>
          </a:xfrm>
          <a:prstGeom prst="rect">
            <a:avLst/>
          </a:prstGeom>
          <a:noFill/>
        </p:spPr>
        <p:txBody>
          <a:bodyPr wrap="square" rtlCol="0">
            <a:spAutoFit/>
          </a:bodyPr>
          <a:lstStyle/>
          <a:p>
            <a:pPr marL="457200" indent="-457200">
              <a:buFont typeface="Arial" panose="020B0604020202020204" pitchFamily="34" charset="0"/>
              <a:buChar char="•"/>
            </a:pPr>
            <a:r>
              <a:rPr lang="en-US" sz="2400" b="1" dirty="0">
                <a:solidFill>
                  <a:schemeClr val="tx1">
                    <a:lumMod val="10000"/>
                  </a:schemeClr>
                </a:solidFill>
                <a:latin typeface="Times New Roman" panose="02020603050405020304" pitchFamily="18" charset="0"/>
                <a:cs typeface="Times New Roman" panose="02020603050405020304" pitchFamily="18" charset="0"/>
              </a:rPr>
              <a:t>9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400" b="1" dirty="0">
                <a:solidFill>
                  <a:schemeClr val="tx1">
                    <a:lumMod val="10000"/>
                  </a:schemeClr>
                </a:solidFill>
                <a:latin typeface="Times New Roman" panose="02020603050405020304" pitchFamily="18" charset="0"/>
                <a:cs typeface="Times New Roman" panose="02020603050405020304" pitchFamily="18" charset="0"/>
              </a:rPr>
              <a:t> 7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400" b="1" dirty="0">
                <a:solidFill>
                  <a:schemeClr val="tx1">
                    <a:lumMod val="10000"/>
                  </a:schemeClr>
                </a:solidFill>
                <a:latin typeface="Times New Roman" panose="02020603050405020304" pitchFamily="18" charset="0"/>
                <a:cs typeface="Times New Roman" panose="02020603050405020304" pitchFamily="18" charset="0"/>
              </a:rPr>
              <a:t> 16,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400" b="1" dirty="0">
                <a:solidFill>
                  <a:schemeClr val="tx1">
                    <a:lumMod val="10000"/>
                  </a:schemeClr>
                </a:solidFill>
                <a:latin typeface="Times New Roman" panose="02020603050405020304" pitchFamily="18" charset="0"/>
                <a:cs typeface="Times New Roman" panose="02020603050405020304" pitchFamily="18" charset="0"/>
              </a:rPr>
              <a:t> 6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nhớ</a:t>
            </a:r>
            <a:r>
              <a:rPr lang="en-US" sz="2400" b="1" dirty="0">
                <a:solidFill>
                  <a:schemeClr val="tx1">
                    <a:lumMod val="10000"/>
                  </a:schemeClr>
                </a:solidFill>
                <a:latin typeface="Times New Roman" panose="02020603050405020304" pitchFamily="18" charset="0"/>
                <a:cs typeface="Times New Roman" panose="02020603050405020304" pitchFamily="18" charset="0"/>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461665"/>
          </a:xfrm>
          <a:prstGeom prst="rect">
            <a:avLst/>
          </a:prstGeom>
          <a:noFill/>
        </p:spPr>
        <p:txBody>
          <a:bodyPr wrap="square" rtlCol="0">
            <a:spAutoFit/>
          </a:bodyPr>
          <a:lstStyle/>
          <a:p>
            <a:pPr marL="457200" indent="-457200">
              <a:buFont typeface="Arial" panose="020B0604020202020204" pitchFamily="34" charset="0"/>
              <a:buChar char="•"/>
            </a:pPr>
            <a:r>
              <a:rPr lang="en-US" sz="2400" b="1" dirty="0">
                <a:solidFill>
                  <a:schemeClr val="tx1">
                    <a:lumMod val="10000"/>
                  </a:schemeClr>
                </a:solidFill>
                <a:latin typeface="Times New Roman" panose="02020603050405020304" pitchFamily="18" charset="0"/>
                <a:cs typeface="Times New Roman" panose="02020603050405020304" pitchFamily="18" charset="0"/>
              </a:rPr>
              <a:t>2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400" b="1" dirty="0">
                <a:solidFill>
                  <a:schemeClr val="tx1">
                    <a:lumMod val="10000"/>
                  </a:schemeClr>
                </a:solidFill>
                <a:latin typeface="Times New Roman" panose="02020603050405020304" pitchFamily="18" charset="0"/>
                <a:cs typeface="Times New Roman" panose="02020603050405020304" pitchFamily="18" charset="0"/>
              </a:rPr>
              <a:t> 1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400" b="1" dirty="0">
                <a:solidFill>
                  <a:schemeClr val="tx1">
                    <a:lumMod val="10000"/>
                  </a:schemeClr>
                </a:solidFill>
                <a:latin typeface="Times New Roman" panose="02020603050405020304" pitchFamily="18" charset="0"/>
                <a:cs typeface="Times New Roman" panose="02020603050405020304" pitchFamily="18" charset="0"/>
              </a:rPr>
              <a:t> 3, 3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400" b="1" dirty="0">
                <a:solidFill>
                  <a:schemeClr val="tx1">
                    <a:lumMod val="10000"/>
                  </a:schemeClr>
                </a:solidFill>
                <a:latin typeface="Times New Roman" panose="02020603050405020304" pitchFamily="18" charset="0"/>
                <a:cs typeface="Times New Roman" panose="02020603050405020304" pitchFamily="18" charset="0"/>
              </a:rPr>
              <a:t> 2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400" b="1" dirty="0">
                <a:solidFill>
                  <a:schemeClr val="tx1">
                    <a:lumMod val="10000"/>
                  </a:schemeClr>
                </a:solidFill>
                <a:latin typeface="Times New Roman" panose="02020603050405020304" pitchFamily="18" charset="0"/>
                <a:cs typeface="Times New Roman" panose="02020603050405020304" pitchFamily="18" charset="0"/>
              </a:rPr>
              <a:t> 5,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400" b="1" dirty="0">
                <a:solidFill>
                  <a:schemeClr val="tx1">
                    <a:lumMod val="10000"/>
                  </a:schemeClr>
                </a:solidFill>
                <a:latin typeface="Times New Roman" panose="02020603050405020304" pitchFamily="18" charset="0"/>
                <a:cs typeface="Times New Roman" panose="02020603050405020304" pitchFamily="18" charset="0"/>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461665"/>
          </a:xfrm>
          <a:prstGeom prst="rect">
            <a:avLst/>
          </a:prstGeom>
          <a:noFill/>
        </p:spPr>
        <p:txBody>
          <a:bodyPr wrap="square" rtlCol="0">
            <a:spAutoFit/>
          </a:bodyPr>
          <a:lstStyle/>
          <a:p>
            <a:pPr marL="457200" indent="-457200">
              <a:buFont typeface="Arial" panose="020B0604020202020204" pitchFamily="34" charset="0"/>
              <a:buChar char="•"/>
            </a:pPr>
            <a:r>
              <a:rPr lang="en-US" sz="2400" b="1" dirty="0">
                <a:solidFill>
                  <a:schemeClr val="tx1">
                    <a:lumMod val="10000"/>
                  </a:schemeClr>
                </a:solidFill>
                <a:latin typeface="Times New Roman" panose="02020603050405020304" pitchFamily="18" charset="0"/>
                <a:cs typeface="Times New Roman" panose="02020603050405020304" pitchFamily="18" charset="0"/>
              </a:rPr>
              <a:t>7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400" b="1" dirty="0">
                <a:solidFill>
                  <a:schemeClr val="tx1">
                    <a:lumMod val="10000"/>
                  </a:schemeClr>
                </a:solidFill>
                <a:latin typeface="Times New Roman" panose="02020603050405020304" pitchFamily="18" charset="0"/>
                <a:cs typeface="Times New Roman" panose="02020603050405020304" pitchFamily="18" charset="0"/>
              </a:rPr>
              <a:t> 8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400" b="1" dirty="0">
                <a:solidFill>
                  <a:schemeClr val="tx1">
                    <a:lumMod val="10000"/>
                  </a:schemeClr>
                </a:solidFill>
                <a:latin typeface="Times New Roman" panose="02020603050405020304" pitchFamily="18" charset="0"/>
                <a:cs typeface="Times New Roman" panose="02020603050405020304" pitchFamily="18" charset="0"/>
              </a:rPr>
              <a:t> 15,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400" b="1" dirty="0">
                <a:solidFill>
                  <a:schemeClr val="tx1">
                    <a:lumMod val="10000"/>
                  </a:schemeClr>
                </a:solidFill>
                <a:latin typeface="Times New Roman" panose="02020603050405020304" pitchFamily="18" charset="0"/>
                <a:cs typeface="Times New Roman" panose="02020603050405020304" pitchFamily="18" charset="0"/>
              </a:rPr>
              <a:t> 5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nhớ</a:t>
            </a:r>
            <a:r>
              <a:rPr lang="en-US" sz="2400" b="1" dirty="0">
                <a:solidFill>
                  <a:schemeClr val="tx1">
                    <a:lumMod val="10000"/>
                  </a:schemeClr>
                </a:solidFill>
                <a:latin typeface="Times New Roman" panose="02020603050405020304" pitchFamily="18" charset="0"/>
                <a:cs typeface="Times New Roman" panose="02020603050405020304" pitchFamily="18" charset="0"/>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461665"/>
          </a:xfrm>
          <a:prstGeom prst="rect">
            <a:avLst/>
          </a:prstGeom>
          <a:noFill/>
        </p:spPr>
        <p:txBody>
          <a:bodyPr wrap="square" rtlCol="0">
            <a:spAutoFit/>
          </a:bodyPr>
          <a:lstStyle/>
          <a:p>
            <a:pPr marL="457200" indent="-457200">
              <a:buFont typeface="Arial" panose="020B0604020202020204" pitchFamily="34" charset="0"/>
              <a:buChar char="•"/>
            </a:pPr>
            <a:r>
              <a:rPr lang="en-US" sz="2400" b="1" dirty="0">
                <a:solidFill>
                  <a:schemeClr val="tx1">
                    <a:lumMod val="10000"/>
                  </a:schemeClr>
                </a:solidFill>
                <a:latin typeface="Times New Roman" panose="02020603050405020304" pitchFamily="18" charset="0"/>
                <a:cs typeface="Times New Roman" panose="02020603050405020304" pitchFamily="18" charset="0"/>
              </a:rPr>
              <a:t>2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400" b="1" dirty="0">
                <a:solidFill>
                  <a:schemeClr val="tx1">
                    <a:lumMod val="10000"/>
                  </a:schemeClr>
                </a:solidFill>
                <a:latin typeface="Times New Roman" panose="02020603050405020304" pitchFamily="18" charset="0"/>
                <a:cs typeface="Times New Roman" panose="02020603050405020304" pitchFamily="18" charset="0"/>
              </a:rPr>
              <a:t> 1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400" b="1" dirty="0">
                <a:solidFill>
                  <a:schemeClr val="tx1">
                    <a:lumMod val="10000"/>
                  </a:schemeClr>
                </a:solidFill>
                <a:latin typeface="Times New Roman" panose="02020603050405020304" pitchFamily="18" charset="0"/>
                <a:cs typeface="Times New Roman" panose="02020603050405020304" pitchFamily="18" charset="0"/>
              </a:rPr>
              <a:t> 3, 3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400" b="1" dirty="0">
                <a:solidFill>
                  <a:schemeClr val="tx1">
                    <a:lumMod val="10000"/>
                  </a:schemeClr>
                </a:solidFill>
                <a:latin typeface="Times New Roman" panose="02020603050405020304" pitchFamily="18" charset="0"/>
                <a:cs typeface="Times New Roman" panose="02020603050405020304" pitchFamily="18" charset="0"/>
              </a:rPr>
              <a:t> 4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400" b="1" dirty="0">
                <a:solidFill>
                  <a:schemeClr val="tx1">
                    <a:lumMod val="10000"/>
                  </a:schemeClr>
                </a:solidFill>
                <a:latin typeface="Times New Roman" panose="02020603050405020304" pitchFamily="18" charset="0"/>
                <a:cs typeface="Times New Roman" panose="02020603050405020304" pitchFamily="18" charset="0"/>
              </a:rPr>
              <a:t> 7, </a:t>
            </a:r>
            <a:r>
              <a:rPr lang="en-US" sz="24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400" b="1" dirty="0">
                <a:solidFill>
                  <a:schemeClr val="tx1">
                    <a:lumMod val="10000"/>
                  </a:schemeClr>
                </a:solidFill>
                <a:latin typeface="Times New Roman" panose="02020603050405020304" pitchFamily="18" charset="0"/>
                <a:cs typeface="Times New Roman" panose="02020603050405020304" pitchFamily="18" charset="0"/>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2 729 + 4 827 = 7 556</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2" name="Group 11"/>
          <p:cNvGrpSpPr/>
          <p:nvPr/>
        </p:nvGrpSpPr>
        <p:grpSpPr>
          <a:xfrm>
            <a:off x="605453" y="318845"/>
            <a:ext cx="2697072" cy="903394"/>
            <a:chOff x="822" y="275"/>
            <a:chExt cx="2629" cy="1067"/>
          </a:xfrm>
        </p:grpSpPr>
        <p:sp>
          <p:nvSpPr>
            <p:cNvPr id="15" name="Text Box 14"/>
            <p:cNvSpPr txBox="1"/>
            <p:nvPr/>
          </p:nvSpPr>
          <p:spPr>
            <a:xfrm>
              <a:off x="1848" y="385"/>
              <a:ext cx="1603" cy="852"/>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Times New Roman" panose="02020603050405020304" pitchFamily="18" charset="0"/>
                  <a:cs typeface="Times New Roman" panose="02020603050405020304" pitchFamily="18" charset="0"/>
                  <a:sym typeface="Arial" panose="020B0604020202020204"/>
                </a:rPr>
                <a:t>Tính</a:t>
              </a:r>
              <a:endParaRPr lang="en-US" sz="3733"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751</Words>
  <Application>Microsoft Office PowerPoint</Application>
  <PresentationFormat>Widescreen</PresentationFormat>
  <Paragraphs>175</Paragraphs>
  <Slides>19</Slides>
  <Notes>14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等线</vt:lpstr>
      <vt:lpstr>微软雅黑</vt:lpstr>
      <vt:lpstr>.VnHelvetInsH</vt:lpstr>
      <vt:lpstr>.VnTimeH</vt:lpstr>
      <vt:lpstr>Arial</vt:lpstr>
      <vt:lpstr>Bebas Neue</vt:lpstr>
      <vt:lpstr>Calibri</vt:lpstr>
      <vt:lpstr>Coiny</vt:lpstr>
      <vt:lpstr>Impact</vt:lpstr>
      <vt:lpstr>Karla</vt:lpstr>
      <vt:lpstr>Love Ya Like A Sister</vt:lpstr>
      <vt:lpstr>Times New Roman</vt:lpstr>
      <vt:lpstr>UTM Cookies</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34</cp:revision>
  <dcterms:created xsi:type="dcterms:W3CDTF">2022-08-01T00:24:30Z</dcterms:created>
  <dcterms:modified xsi:type="dcterms:W3CDTF">2024-02-23T14:17:03Z</dcterms:modified>
</cp:coreProperties>
</file>