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6" r:id="rId2"/>
    <p:sldId id="305" r:id="rId3"/>
    <p:sldId id="306" r:id="rId4"/>
    <p:sldId id="307" r:id="rId5"/>
    <p:sldId id="308" r:id="rId6"/>
    <p:sldId id="302" r:id="rId7"/>
    <p:sldId id="303" r:id="rId8"/>
    <p:sldId id="277" r:id="rId9"/>
    <p:sldId id="304" r:id="rId10"/>
    <p:sldId id="268" r:id="rId11"/>
    <p:sldId id="295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828877B-4424-4A6B-9200-85BA54864C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4000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1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17" Type="http://schemas.microsoft.com/office/2007/relationships/hdphoto" Target="../media/hdphoto10.wdp"/><Relationship Id="rId2" Type="http://schemas.openxmlformats.org/officeDocument/2006/relationships/image" Target="../media/image13.jpe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8.wdp"/><Relationship Id="rId5" Type="http://schemas.openxmlformats.org/officeDocument/2006/relationships/image" Target="../media/image6.png"/><Relationship Id="rId15" Type="http://schemas.microsoft.com/office/2007/relationships/hdphoto" Target="../media/hdphoto5.wdp"/><Relationship Id="rId10" Type="http://schemas.openxmlformats.org/officeDocument/2006/relationships/image" Target="../media/image22.png"/><Relationship Id="rId19" Type="http://schemas.microsoft.com/office/2007/relationships/hdphoto" Target="../media/hdphoto11.wdp"/><Relationship Id="rId4" Type="http://schemas.microsoft.com/office/2007/relationships/hdphoto" Target="../media/hdphoto7.wdp"/><Relationship Id="rId9" Type="http://schemas.microsoft.com/office/2007/relationships/hdphoto" Target="../media/hdphoto3.wdp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A: 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B: nhiều 438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hai: 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giải ở khán đài B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 ở cả hai khán đài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35C07B-24C8-20B4-90C2-4998D8F9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4" y="-991472"/>
            <a:ext cx="12073674" cy="867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18D6F-B9D8-DD02-94D1-B4C83A0B5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ABA509-3A73-BE37-456F-DDDAB29AA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63" y="472440"/>
            <a:ext cx="9854473" cy="62941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69BFBFC-6320-27EA-714E-FF8A2E0949AE}"/>
              </a:ext>
            </a:extLst>
          </p:cNvPr>
          <p:cNvGrpSpPr/>
          <p:nvPr/>
        </p:nvGrpSpPr>
        <p:grpSpPr>
          <a:xfrm>
            <a:off x="5336646" y="951044"/>
            <a:ext cx="2392665" cy="859572"/>
            <a:chOff x="3825438" y="330509"/>
            <a:chExt cx="1967692" cy="8595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3760A9-7B5A-3692-8538-2C0215C65D11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 w="117475">
                  <a:solidFill>
                    <a:srgbClr val="FF0063"/>
                  </a:solidFill>
                </a:ln>
                <a:solidFill>
                  <a:srgbClr val="FF0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E00AE7-8957-CE04-BCDB-0D076BE3F363}"/>
                </a:ext>
              </a:extLst>
            </p:cNvPr>
            <p:cNvSpPr txBox="1"/>
            <p:nvPr/>
          </p:nvSpPr>
          <p:spPr>
            <a:xfrm>
              <a:off x="3825438" y="330509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FFD2D1-369C-4442-D53E-0D87DD95D77F}"/>
              </a:ext>
            </a:extLst>
          </p:cNvPr>
          <p:cNvSpPr/>
          <p:nvPr/>
        </p:nvSpPr>
        <p:spPr>
          <a:xfrm>
            <a:off x="3512075" y="1830936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8BBF60-12F3-8C0F-AF3D-DC59AEAAEED7}"/>
              </a:ext>
            </a:extLst>
          </p:cNvPr>
          <p:cNvSpPr/>
          <p:nvPr/>
        </p:nvSpPr>
        <p:spPr>
          <a:xfrm>
            <a:off x="3512075" y="3064268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3EB88D-4FEB-7A69-E56B-511774135A6D}"/>
              </a:ext>
            </a:extLst>
          </p:cNvPr>
          <p:cNvSpPr/>
          <p:nvPr/>
        </p:nvSpPr>
        <p:spPr>
          <a:xfrm>
            <a:off x="3512075" y="4284404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759C6A-945A-C407-5D33-B1DC9839B055}"/>
              </a:ext>
            </a:extLst>
          </p:cNvPr>
          <p:cNvGrpSpPr/>
          <p:nvPr/>
        </p:nvGrpSpPr>
        <p:grpSpPr>
          <a:xfrm>
            <a:off x="284479" y="3429000"/>
            <a:ext cx="2526552" cy="3382013"/>
            <a:chOff x="4837666" y="1863018"/>
            <a:chExt cx="2526552" cy="33820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8E4C13-06EB-086B-3CF4-58B1633D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D45F2A83-6BEC-937A-E061-D7D36314D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9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hq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59534-6DAF-85A8-48C5-C373ADAE9A8A}"/>
              </a:ext>
            </a:extLst>
          </p:cNvPr>
          <p:cNvSpPr txBox="1"/>
          <p:nvPr/>
        </p:nvSpPr>
        <p:spPr>
          <a:xfrm>
            <a:off x="5539501" y="289061"/>
            <a:ext cx="111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7F605-9BFD-6FC9-B928-AF5570906117}"/>
              </a:ext>
            </a:extLst>
          </p:cNvPr>
          <p:cNvSpPr txBox="1"/>
          <p:nvPr/>
        </p:nvSpPr>
        <p:spPr>
          <a:xfrm>
            <a:off x="3454167" y="732301"/>
            <a:ext cx="6269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10.000(T2)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D2CA0-ACE8-90B8-2408-CE93D16E2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79" y="2102304"/>
            <a:ext cx="3630993" cy="44039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035B63-5E41-AC8F-9963-58C18F84CCA6}"/>
              </a:ext>
            </a:extLst>
          </p:cNvPr>
          <p:cNvGrpSpPr/>
          <p:nvPr/>
        </p:nvGrpSpPr>
        <p:grpSpPr>
          <a:xfrm>
            <a:off x="1352963" y="1675819"/>
            <a:ext cx="5863409" cy="1569660"/>
            <a:chOff x="582391" y="1783883"/>
            <a:chExt cx="5373458" cy="2374485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E27391C1-67A8-1CB5-284E-2A153F3E2CB2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192701-88F7-6F00-B0B8-B4B624386BCF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4EFFF0-8398-5878-A78D-E2BAF9E1522B}"/>
              </a:ext>
            </a:extLst>
          </p:cNvPr>
          <p:cNvGrpSpPr/>
          <p:nvPr/>
        </p:nvGrpSpPr>
        <p:grpSpPr>
          <a:xfrm>
            <a:off x="7649749" y="3157929"/>
            <a:ext cx="2998425" cy="1676529"/>
            <a:chOff x="9059455" y="2432470"/>
            <a:chExt cx="2554897" cy="16765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FC3068-1781-573C-923B-BCE16AA77651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67A96E-AEBA-0578-45DA-B3A1F8911AF4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48FC02-C00D-347F-5D7D-571ECAF70787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45081D-40DB-2CBF-0B45-C98D46ED7EDE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FC6B32-DB2E-B0AD-E978-4CC3F06323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3FA5D4-0C96-9B6A-F291-A38597E13BC8}"/>
              </a:ext>
            </a:extLst>
          </p:cNvPr>
          <p:cNvSpPr txBox="1"/>
          <p:nvPr/>
        </p:nvSpPr>
        <p:spPr>
          <a:xfrm>
            <a:off x="9773528" y="4759924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B9FDED-3170-1983-9156-4139C7198036}"/>
              </a:ext>
            </a:extLst>
          </p:cNvPr>
          <p:cNvSpPr txBox="1"/>
          <p:nvPr/>
        </p:nvSpPr>
        <p:spPr>
          <a:xfrm>
            <a:off x="9465415" y="4759924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52CCF1-A2D4-AD99-ACE5-4223011F65F6}"/>
              </a:ext>
            </a:extLst>
          </p:cNvPr>
          <p:cNvSpPr txBox="1"/>
          <p:nvPr/>
        </p:nvSpPr>
        <p:spPr>
          <a:xfrm>
            <a:off x="9117545" y="4759924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CFF8FA-84FE-F868-55EC-80846CDF3803}"/>
              </a:ext>
            </a:extLst>
          </p:cNvPr>
          <p:cNvSpPr txBox="1"/>
          <p:nvPr/>
        </p:nvSpPr>
        <p:spPr>
          <a:xfrm>
            <a:off x="8690162" y="4749984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241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9EACFF4-BCFA-8C2A-D0FF-5FB17987C396}"/>
              </a:ext>
            </a:extLst>
          </p:cNvPr>
          <p:cNvGrpSpPr/>
          <p:nvPr/>
        </p:nvGrpSpPr>
        <p:grpSpPr>
          <a:xfrm>
            <a:off x="762414" y="413671"/>
            <a:ext cx="5409531" cy="808568"/>
            <a:chOff x="975" y="387"/>
            <a:chExt cx="5273" cy="955"/>
          </a:xfrm>
        </p:grpSpPr>
        <p:sp>
          <p:nvSpPr>
            <p:cNvPr id="5" name="Text Box 14">
              <a:extLst>
                <a:ext uri="{FF2B5EF4-FFF2-40B4-BE49-F238E27FC236}">
                  <a16:creationId xmlns:a16="http://schemas.microsoft.com/office/drawing/2014/main" id="{AB71AE49-B669-794B-428B-71FAB7DB5FBA}"/>
                </a:ext>
              </a:extLst>
            </p:cNvPr>
            <p:cNvSpPr txBox="1"/>
            <p:nvPr/>
          </p:nvSpPr>
          <p:spPr>
            <a:xfrm>
              <a:off x="1792" y="486"/>
              <a:ext cx="4456" cy="746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Tính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nhẩm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(Theo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mẫu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EE7F93-B92C-B57F-31C0-D240277A67AF}"/>
                </a:ext>
              </a:extLst>
            </p:cNvPr>
            <p:cNvGrpSpPr/>
            <p:nvPr/>
          </p:nvGrpSpPr>
          <p:grpSpPr>
            <a:xfrm>
              <a:off x="975" y="387"/>
              <a:ext cx="839" cy="955"/>
              <a:chOff x="891" y="409"/>
              <a:chExt cx="839" cy="95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7D12949-D24F-8B5B-64A6-67D695D7BEF0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  <p:sp>
            <p:nvSpPr>
              <p:cNvPr id="8" name="Text Box 10">
                <a:extLst>
                  <a:ext uri="{FF2B5EF4-FFF2-40B4-BE49-F238E27FC236}">
                    <a16:creationId xmlns:a16="http://schemas.microsoft.com/office/drawing/2014/main" id="{DB77D165-C747-DFB5-1F9F-FBBA683F1F8D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3200" b="1" kern="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7486129-AF8D-EB05-B04E-9EE2C6F38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9094C1-9A90-A2C7-2624-6D6DC6A4F60E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3000 +4000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1000 + 9000</a:t>
            </a:r>
          </a:p>
        </p:txBody>
      </p:sp>
    </p:spTree>
    <p:extLst>
      <p:ext uri="{BB962C8B-B14F-4D97-AF65-F5344CB8AC3E}">
        <p14:creationId xmlns:p14="http://schemas.microsoft.com/office/powerpoint/2010/main" val="32663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34CF26-1EE8-2E1D-E256-B6931F2DD221}"/>
              </a:ext>
            </a:extLst>
          </p:cNvPr>
          <p:cNvSpPr txBox="1"/>
          <p:nvPr/>
        </p:nvSpPr>
        <p:spPr>
          <a:xfrm>
            <a:off x="571501" y="876300"/>
            <a:ext cx="5172074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8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6000 + 2000 = 8000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62FBA3-789A-5E56-3177-AE767F991204}"/>
              </a:ext>
            </a:extLst>
          </p:cNvPr>
          <p:cNvSpPr txBox="1"/>
          <p:nvPr/>
        </p:nvSpPr>
        <p:spPr>
          <a:xfrm>
            <a:off x="6267451" y="914400"/>
            <a:ext cx="5172074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3000 + 4000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+ 4000 = 7000</a:t>
            </a:r>
            <a:endParaRPr lang="en-US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BFC5A-29C8-7087-8A7D-DAF14A6E28E3}"/>
              </a:ext>
            </a:extLst>
          </p:cNvPr>
          <p:cNvSpPr txBox="1"/>
          <p:nvPr/>
        </p:nvSpPr>
        <p:spPr>
          <a:xfrm>
            <a:off x="542926" y="3429000"/>
            <a:ext cx="5172074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 + 4000 = 9000</a:t>
            </a:r>
            <a:endParaRPr lang="en-US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EE076-4403-CFF4-545F-F0C1F3141E35}"/>
              </a:ext>
            </a:extLst>
          </p:cNvPr>
          <p:cNvSpPr txBox="1"/>
          <p:nvPr/>
        </p:nvSpPr>
        <p:spPr>
          <a:xfrm>
            <a:off x="6248401" y="3524250"/>
            <a:ext cx="5476874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1000 + 9000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+ 9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+ 9000 = 10000</a:t>
            </a:r>
            <a:endParaRPr lang="en-US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1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C3CDED-7052-30C0-288C-5CB73C993653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F873F6-1536-FCFC-CE71-73B21614735C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E90DF5-9EA7-26EE-F34E-B5623A1A68C0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4F4536E-5A65-8259-32D3-6E9048517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DD60AB-6CB0-526A-11DA-691FA9BC8551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E8C22B-F655-F163-B344-5E3161924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2069B05-27DA-6BB3-A282-C91F30D27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2604AC-3F9F-4D19-82E8-B42456012DB0}"/>
              </a:ext>
            </a:extLst>
          </p:cNvPr>
          <p:cNvSpPr txBox="1"/>
          <p:nvPr/>
        </p:nvSpPr>
        <p:spPr>
          <a:xfrm>
            <a:off x="4029075" y="3209925"/>
            <a:ext cx="6962775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0070C0"/>
                </a:solidFill>
                <a:latin typeface="+mj-lt"/>
              </a:rPr>
              <a:t>a) 3200 + 700</a:t>
            </a:r>
          </a:p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0070C0"/>
                </a:solidFill>
                <a:latin typeface="+mj-lt"/>
              </a:rPr>
              <a:t>b) 5000 + 500</a:t>
            </a:r>
          </a:p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0070C0"/>
                </a:solidFill>
                <a:latin typeface="+mj-lt"/>
              </a:rPr>
              <a:t>c) 8600 + 200</a:t>
            </a:r>
          </a:p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0070C0"/>
                </a:solidFill>
                <a:latin typeface="+mj-lt"/>
              </a:rPr>
              <a:t>d) 6100 + 800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33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8600 + 200 = 8800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6100 + 800 = 6900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3200 + 700 = 3900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5000 + 500 = 5500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0" y="7616"/>
            <a:ext cx="12192000" cy="685800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5800 + 2000 = 7800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5800 + 2500 = 8300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5800 + 2200 = 8000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0" y="0"/>
            <a:ext cx="12192000" cy="6984609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526</Words>
  <Application>Microsoft Office PowerPoint</Application>
  <PresentationFormat>Widescreen</PresentationFormat>
  <Paragraphs>76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#9Slide07 SVNBeachwood Sans</vt:lpstr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46</cp:revision>
  <dcterms:created xsi:type="dcterms:W3CDTF">2022-11-11T05:35:10Z</dcterms:created>
  <dcterms:modified xsi:type="dcterms:W3CDTF">2024-02-23T14:11:53Z</dcterms:modified>
</cp:coreProperties>
</file>