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29"/>
  </p:notesMasterIdLst>
  <p:sldIdLst>
    <p:sldId id="258" r:id="rId8"/>
    <p:sldId id="304" r:id="rId9"/>
    <p:sldId id="305" r:id="rId10"/>
    <p:sldId id="308" r:id="rId11"/>
    <p:sldId id="309" r:id="rId12"/>
    <p:sldId id="315" r:id="rId13"/>
    <p:sldId id="311" r:id="rId14"/>
    <p:sldId id="316" r:id="rId15"/>
    <p:sldId id="257" r:id="rId16"/>
    <p:sldId id="321" r:id="rId17"/>
    <p:sldId id="319" r:id="rId18"/>
    <p:sldId id="324" r:id="rId19"/>
    <p:sldId id="329" r:id="rId20"/>
    <p:sldId id="325" r:id="rId21"/>
    <p:sldId id="330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1_Title only 2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1_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637</Words>
  <Application>Microsoft Office PowerPoint</Application>
  <PresentationFormat>Widescreen</PresentationFormat>
  <Paragraphs>92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#9Slide07 Cadena</vt:lpstr>
      <vt:lpstr>Arial</vt:lpstr>
      <vt:lpstr>Calibri</vt:lpstr>
      <vt:lpstr>Cambria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2023-12-05T06:34:36Z</dcterms:created>
  <dcterms:modified xsi:type="dcterms:W3CDTF">2024-02-25T12:57:03Z</dcterms:modified>
</cp:coreProperties>
</file>