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441" r:id="rId3"/>
    <p:sldId id="408" r:id="rId4"/>
    <p:sldId id="442" r:id="rId5"/>
    <p:sldId id="440" r:id="rId6"/>
    <p:sldId id="443" r:id="rId7"/>
    <p:sldId id="340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  <a:srgbClr val="FF7C80"/>
    <a:srgbClr val="0000CC"/>
    <a:srgbClr val="EDF6F7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9" d="100"/>
          <a:sy n="59" d="100"/>
        </p:scale>
        <p:origin x="706" y="67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7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ĐẠI QUANG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CÂY GẠO (T4)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Giáo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viên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NGUYỄN THỊ THU HÀ</a:t>
            </a:r>
          </a:p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 3A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6276638" cy="914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vi-V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81" y="0"/>
            <a:ext cx="1627663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81297" y="2132892"/>
            <a:ext cx="6677387" cy="1477328"/>
          </a:xfrm>
          <a:prstGeom prst="rect">
            <a:avLst/>
          </a:prstGeom>
          <a:noFill/>
        </p:spPr>
        <p:txBody>
          <a:bodyPr wrap="none" lIns="122018" tIns="61009" rIns="122018" bIns="61009" rtlCol="0">
            <a:spAutoFit/>
          </a:bodyPr>
          <a:lstStyle/>
          <a:p>
            <a:r>
              <a:rPr lang="en-US" sz="8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62708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689880" y="344398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64592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331720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5743114" y="1249680"/>
            <a:ext cx="45025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VIẾT ĐOẠN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178" y="3557509"/>
            <a:ext cx="13949026" cy="5443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689880" y="436305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64592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5743114" y="1249680"/>
            <a:ext cx="45025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VIẾT ĐOẠN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594519" y="3733800"/>
            <a:ext cx="2667000" cy="3352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Elbow Connector 5"/>
          <p:cNvCxnSpPr/>
          <p:nvPr/>
        </p:nvCxnSpPr>
        <p:spPr>
          <a:xfrm rot="5400000" flipH="1" flipV="1">
            <a:off x="2973878" y="1925941"/>
            <a:ext cx="597396" cy="268911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Flowchart: Alternate Process 6"/>
          <p:cNvSpPr/>
          <p:nvPr/>
        </p:nvSpPr>
        <p:spPr>
          <a:xfrm>
            <a:off x="4709319" y="2438400"/>
            <a:ext cx="11049000" cy="12069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272576" y="4495800"/>
            <a:ext cx="134455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Flowchart: Alternate Process 18"/>
          <p:cNvSpPr/>
          <p:nvPr/>
        </p:nvSpPr>
        <p:spPr>
          <a:xfrm>
            <a:off x="4709319" y="3962400"/>
            <a:ext cx="11049000" cy="990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cxnSp>
        <p:nvCxnSpPr>
          <p:cNvPr id="22" name="Elbow Connector 21"/>
          <p:cNvCxnSpPr>
            <a:stCxn id="3" idx="2"/>
          </p:cNvCxnSpPr>
          <p:nvPr/>
        </p:nvCxnSpPr>
        <p:spPr>
          <a:xfrm rot="16200000" flipH="1">
            <a:off x="2929676" y="6084942"/>
            <a:ext cx="685800" cy="268911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Flowchart: Alternate Process 22"/>
          <p:cNvSpPr/>
          <p:nvPr/>
        </p:nvSpPr>
        <p:spPr>
          <a:xfrm>
            <a:off x="4709319" y="5181600"/>
            <a:ext cx="11049000" cy="3962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xoài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68295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9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451850" y="1858834"/>
            <a:ext cx="4191000" cy="677108"/>
            <a:chOff x="1508919" y="2565772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2565772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3226897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636285" y="2535942"/>
            <a:ext cx="1237177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c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29" name="Rectangle 95"/>
          <p:cNvSpPr>
            <a:spLocks noChangeArrowheads="1"/>
          </p:cNvSpPr>
          <p:nvPr/>
        </p:nvSpPr>
        <p:spPr bwMode="auto">
          <a:xfrm>
            <a:off x="5743114" y="1249680"/>
            <a:ext cx="45025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VIẾT ĐOẠN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6285" y="4248835"/>
            <a:ext cx="12140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</p:spTree>
    <p:extLst>
      <p:ext uri="{BB962C8B-B14F-4D97-AF65-F5344CB8AC3E}">
        <p14:creationId xmlns:p14="http://schemas.microsoft.com/office/powerpoint/2010/main" val="22525230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6276638" cy="914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vi-V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81" y="0"/>
            <a:ext cx="1627663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3008" y="1600200"/>
            <a:ext cx="12517911" cy="3324086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pPr algn="ctr"/>
            <a:r>
              <a:rPr lang="en-US" sz="8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  <a:p>
            <a:pPr algn="ctr"/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đoc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cối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60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80887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9973</TotalTime>
  <Words>336</Words>
  <Application>Microsoft Office PowerPoint</Application>
  <PresentationFormat>Custom</PresentationFormat>
  <Paragraphs>37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Nguyễn Thị Thu Hà</cp:lastModifiedBy>
  <cp:revision>1062</cp:revision>
  <dcterms:created xsi:type="dcterms:W3CDTF">2008-09-09T22:52:10Z</dcterms:created>
  <dcterms:modified xsi:type="dcterms:W3CDTF">2024-02-03T03:03:54Z</dcterms:modified>
</cp:coreProperties>
</file>