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comments/comment2.xml" ContentType="application/vnd.openxmlformats-officedocument.presentationml.comment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3180" r:id="rId2"/>
    <p:sldId id="3183" r:id="rId3"/>
    <p:sldId id="3187" r:id="rId4"/>
    <p:sldId id="3181" r:id="rId5"/>
    <p:sldId id="3204" r:id="rId6"/>
    <p:sldId id="3198" r:id="rId7"/>
    <p:sldId id="3182" r:id="rId8"/>
    <p:sldId id="3227" r:id="rId9"/>
    <p:sldId id="3205" r:id="rId10"/>
    <p:sldId id="3184" r:id="rId11"/>
    <p:sldId id="3193" r:id="rId12"/>
    <p:sldId id="3206" r:id="rId13"/>
    <p:sldId id="3228" r:id="rId14"/>
    <p:sldId id="3188" r:id="rId15"/>
    <p:sldId id="3197" r:id="rId16"/>
    <p:sldId id="3207" r:id="rId17"/>
    <p:sldId id="3196" r:id="rId18"/>
    <p:sldId id="3195" r:id="rId19"/>
    <p:sldId id="3189" r:id="rId20"/>
    <p:sldId id="3192" r:id="rId21"/>
    <p:sldId id="3211" r:id="rId22"/>
    <p:sldId id="3210" r:id="rId23"/>
    <p:sldId id="3209" r:id="rId24"/>
    <p:sldId id="3194" r:id="rId25"/>
    <p:sldId id="3212" r:id="rId26"/>
    <p:sldId id="3214" r:id="rId27"/>
    <p:sldId id="3213" r:id="rId28"/>
    <p:sldId id="3229" r:id="rId29"/>
    <p:sldId id="3218" r:id="rId30"/>
    <p:sldId id="3217" r:id="rId31"/>
    <p:sldId id="3219" r:id="rId32"/>
    <p:sldId id="3190" r:id="rId33"/>
    <p:sldId id="3202" r:id="rId34"/>
    <p:sldId id="3203" r:id="rId35"/>
    <p:sldId id="3224" r:id="rId36"/>
    <p:sldId id="3225"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等线" panose="020B0604020202020204" charset="-122"/>
      <p:regular r:id="rId43"/>
      <p:bold r:id="rId44"/>
    </p:embeddedFont>
    <p:embeddedFont>
      <p:font typeface="Fleur De Leah" panose="020B0604020202020204" charset="0"/>
      <p:regular r:id="rId45"/>
    </p:embeddedFont>
    <p:embeddedFont>
      <p:font typeface="宋体" panose="02010600030101010101" pitchFamily="2" charset="-122"/>
      <p:regular r:id="rId46"/>
    </p:embeddedFont>
    <p:embeddedFont>
      <p:font typeface="Tahoma" panose="020B0604030504040204" pitchFamily="34" charset="0"/>
      <p:regular r:id="rId47"/>
      <p:bold r:id="rId48"/>
    </p:embeddedFont>
    <p:embeddedFont>
      <p:font typeface="Pattaya" panose="020B0604020202020204" charset="-34"/>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5"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63A"/>
    <a:srgbClr val="C03727"/>
    <a:srgbClr val="8FFC3E"/>
    <a:srgbClr val="C3DF85"/>
    <a:srgbClr val="5F7700"/>
    <a:srgbClr val="BDED01"/>
    <a:srgbClr val="A0CC3F"/>
    <a:srgbClr val="FFFFFF"/>
    <a:srgbClr val="FDFADE"/>
    <a:srgbClr val="79D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8" autoAdjust="0"/>
    <p:restoredTop sz="90055" autoAdjust="0"/>
  </p:normalViewPr>
  <p:slideViewPr>
    <p:cSldViewPr snapToGrid="0" showGuides="1">
      <p:cViewPr varScale="1">
        <p:scale>
          <a:sx n="64" d="100"/>
          <a:sy n="64" d="100"/>
        </p:scale>
        <p:origin x="162" y="72"/>
      </p:cViewPr>
      <p:guideLst>
        <p:guide orient="horz" pos="2160"/>
        <p:guide orient="horz" pos="1098"/>
        <p:guide pos="3840"/>
        <p:guide pos="7680"/>
        <p:guide pos="526"/>
        <p:guide pos="7129"/>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7T11:09:28.427" idx="1">
    <p:pos x="10" y="10"/>
    <p:text>Thầy cô cho HS xem clip rồi chiếu câu hỏi về những điều tốt đẹp mà chú bộ đội mang đến cho chúng ta</p:text>
    <p:extLst>
      <p:ext uri="{C676402C-5697-4E1C-873F-D02D1690AC5C}">
        <p15:threadingInfo xmlns:p15="http://schemas.microsoft.com/office/powerpoint/2012/main" timeZoneBias="-420"/>
      </p:ext>
    </p:extLst>
  </p:cm>
  <p:cm authorId="1" dt="2022-01-22T10:10:59.842" idx="4">
    <p:pos x="146" y="146"/>
    <p:text>Từ khi nhận thức được rằng tình yêu nước luôn khắc sâu trong tâm trí mỗi con người thì hai tiếng “Tổ Quốc” sao mà thiêng liêng đến vậy! Đó là ngọn đuốc sáng rực, sưởi ấm cho tâm hồn các chú. “Ngọn đuốc” ấy thôi thúc, giục giã các chú, là động lực để các chú tiến lên, bảo vệ mảnh đất quê hương yêu dấu này, Các chú đã không sợ hiểm nguy, quyết gìn giữ nơi đón ánh sáng mặt trời đầu tiên trên dải đất hình chữ S này.</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1-17T19:58:21.942" idx="2">
    <p:pos x="10" y="10"/>
    <p:text>Cách chơi:
1. Thầy cô kích vào số để ra câu hỏi
2. Kích vào thùng sơn để quay về chọn</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1-22T10:12:47.972" idx="5">
    <p:pos x="12" y="0"/>
    <p:text>“Tra khảo” là tra hỏi một cách gắt gao, thường có đánh đập để lấy lời khai.</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3FED0-F712-4F4E-BA45-1EFD89F555C1}" type="doc">
      <dgm:prSet loTypeId="urn:microsoft.com/office/officeart/2005/8/layout/arrow6" loCatId="process" qsTypeId="urn:microsoft.com/office/officeart/2005/8/quickstyle/simple1" qsCatId="simple" csTypeId="urn:microsoft.com/office/officeart/2005/8/colors/colorful4" csCatId="colorful" phldr="0"/>
      <dgm:spPr/>
      <dgm:t>
        <a:bodyPr/>
        <a:lstStyle/>
        <a:p>
          <a:endParaRPr lang="en-US"/>
        </a:p>
      </dgm:t>
    </dgm:pt>
    <dgm:pt modelId="{056E8B51-AE63-435C-AA9B-163423576F14}">
      <dgm:prSet phldrT="[Text]" phldr="1"/>
      <dgm:spPr/>
      <dgm:t>
        <a:bodyPr/>
        <a:lstStyle/>
        <a:p>
          <a:endParaRPr lang="en-US"/>
        </a:p>
      </dgm:t>
    </dgm:pt>
    <dgm:pt modelId="{3F1CCAE7-D807-4C3A-A1A4-D1AD00B8912C}" type="sibTrans" cxnId="{6A2DDB97-B2EA-4D92-80C4-42527908D20B}">
      <dgm:prSet/>
      <dgm:spPr/>
      <dgm:t>
        <a:bodyPr/>
        <a:lstStyle/>
        <a:p>
          <a:endParaRPr lang="en-US"/>
        </a:p>
      </dgm:t>
    </dgm:pt>
    <dgm:pt modelId="{3A392394-0730-454E-8FC2-6412C925663A}" type="parTrans" cxnId="{6A2DDB97-B2EA-4D92-80C4-42527908D20B}">
      <dgm:prSet/>
      <dgm:spPr/>
      <dgm:t>
        <a:bodyPr/>
        <a:lstStyle/>
        <a:p>
          <a:endParaRPr lang="en-US"/>
        </a:p>
      </dgm:t>
    </dgm:pt>
    <dgm:pt modelId="{212F4876-2BF8-421A-BA2C-148FAEEC3C5C}" type="pres">
      <dgm:prSet presAssocID="{B343FED0-F712-4F4E-BA45-1EFD89F555C1}" presName="compositeShape" presStyleCnt="0">
        <dgm:presLayoutVars>
          <dgm:chMax val="2"/>
          <dgm:dir/>
          <dgm:resizeHandles val="exact"/>
        </dgm:presLayoutVars>
      </dgm:prSet>
      <dgm:spPr/>
      <dgm:t>
        <a:bodyPr/>
        <a:lstStyle/>
        <a:p>
          <a:endParaRPr lang="en-US"/>
        </a:p>
      </dgm:t>
    </dgm:pt>
    <dgm:pt modelId="{96CF74AF-60DA-4D97-8D69-86FE545C8F37}" type="pres">
      <dgm:prSet presAssocID="{B343FED0-F712-4F4E-BA45-1EFD89F555C1}" presName="ribbon" presStyleLbl="node1" presStyleIdx="0" presStyleCnt="1" custLinFactX="30321" custLinFactY="-33153" custLinFactNeighborX="100000" custLinFactNeighborY="-100000"/>
      <dgm:spPr/>
    </dgm:pt>
    <dgm:pt modelId="{CBF86ABB-2408-44AB-8200-D8A3D5824F1C}" type="pres">
      <dgm:prSet presAssocID="{B343FED0-F712-4F4E-BA45-1EFD89F555C1}" presName="leftArrowText" presStyleLbl="node1" presStyleIdx="0" presStyleCnt="1">
        <dgm:presLayoutVars>
          <dgm:chMax val="0"/>
          <dgm:bulletEnabled val="1"/>
        </dgm:presLayoutVars>
      </dgm:prSet>
      <dgm:spPr/>
      <dgm:t>
        <a:bodyPr/>
        <a:lstStyle/>
        <a:p>
          <a:endParaRPr lang="en-US"/>
        </a:p>
      </dgm:t>
    </dgm:pt>
    <dgm:pt modelId="{9EE86E91-8B15-4071-BF8D-4B7405878D0C}" type="pres">
      <dgm:prSet presAssocID="{B343FED0-F712-4F4E-BA45-1EFD89F555C1}" presName="rightArrowText" presStyleLbl="node1" presStyleIdx="0" presStyleCnt="1">
        <dgm:presLayoutVars>
          <dgm:chMax val="0"/>
          <dgm:bulletEnabled val="1"/>
        </dgm:presLayoutVars>
      </dgm:prSet>
      <dgm:spPr/>
    </dgm:pt>
  </dgm:ptLst>
  <dgm:cxnLst>
    <dgm:cxn modelId="{D3C83CF3-C602-410B-8A27-DC806DE3D694}" type="presOf" srcId="{B343FED0-F712-4F4E-BA45-1EFD89F555C1}" destId="{212F4876-2BF8-421A-BA2C-148FAEEC3C5C}" srcOrd="0" destOrd="0" presId="urn:microsoft.com/office/officeart/2005/8/layout/arrow6"/>
    <dgm:cxn modelId="{6A2DDB97-B2EA-4D92-80C4-42527908D20B}" srcId="{B343FED0-F712-4F4E-BA45-1EFD89F555C1}" destId="{056E8B51-AE63-435C-AA9B-163423576F14}" srcOrd="0" destOrd="0" parTransId="{3A392394-0730-454E-8FC2-6412C925663A}" sibTransId="{3F1CCAE7-D807-4C3A-A1A4-D1AD00B8912C}"/>
    <dgm:cxn modelId="{60C5BB38-DD46-49B9-91F4-2E67FE84367F}" type="presOf" srcId="{056E8B51-AE63-435C-AA9B-163423576F14}" destId="{CBF86ABB-2408-44AB-8200-D8A3D5824F1C}" srcOrd="0" destOrd="0" presId="urn:microsoft.com/office/officeart/2005/8/layout/arrow6"/>
    <dgm:cxn modelId="{18A6D7A4-461D-40C2-B496-005557884BC6}" type="presParOf" srcId="{212F4876-2BF8-421A-BA2C-148FAEEC3C5C}" destId="{96CF74AF-60DA-4D97-8D69-86FE545C8F37}" srcOrd="0" destOrd="0" presId="urn:microsoft.com/office/officeart/2005/8/layout/arrow6"/>
    <dgm:cxn modelId="{3AE3E15B-11D0-419C-9FE2-401D7686577F}" type="presParOf" srcId="{212F4876-2BF8-421A-BA2C-148FAEEC3C5C}" destId="{CBF86ABB-2408-44AB-8200-D8A3D5824F1C}" srcOrd="1" destOrd="0" presId="urn:microsoft.com/office/officeart/2005/8/layout/arrow6"/>
    <dgm:cxn modelId="{B710057F-D777-4DAD-A973-50D75ADA9A7F}" type="presParOf" srcId="{212F4876-2BF8-421A-BA2C-148FAEEC3C5C}" destId="{9EE86E91-8B15-4071-BF8D-4B7405878D0C}"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F74AF-60DA-4D97-8D69-86FE545C8F37}">
      <dsp:nvSpPr>
        <dsp:cNvPr id="0" name=""/>
        <dsp:cNvSpPr/>
      </dsp:nvSpPr>
      <dsp:spPr>
        <a:xfrm>
          <a:off x="0" y="0"/>
          <a:ext cx="2252132" cy="900853"/>
        </a:xfrm>
        <a:prstGeom prst="leftRightRibb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86ABB-2408-44AB-8200-D8A3D5824F1C}">
      <dsp:nvSpPr>
        <dsp:cNvPr id="0" name=""/>
        <dsp:cNvSpPr/>
      </dsp:nvSpPr>
      <dsp:spPr>
        <a:xfrm>
          <a:off x="270255" y="651255"/>
          <a:ext cx="743203" cy="4414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endParaRPr lang="en-US" sz="1800" kern="1200"/>
        </a:p>
      </dsp:txBody>
      <dsp:txXfrm>
        <a:off x="270255" y="651255"/>
        <a:ext cx="743203" cy="44141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2024/2/14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11</a:t>
            </a:fld>
            <a:endParaRPr lang="zh-CN" altLang="en-US">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12</a:t>
            </a:fld>
            <a:endParaRPr lang="zh-CN" altLang="en-US">
              <a:ea typeface="宋体" panose="02010600030101010101" pitchFamily="2" charset="-122"/>
            </a:endParaRPr>
          </a:p>
        </p:txBody>
      </p:sp>
    </p:spTree>
    <p:extLst>
      <p:ext uri="{BB962C8B-B14F-4D97-AF65-F5344CB8AC3E}">
        <p14:creationId xmlns:p14="http://schemas.microsoft.com/office/powerpoint/2010/main" val="14352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13</a:t>
            </a:fld>
            <a:endParaRPr lang="zh-CN" altLang="en-US">
              <a:ea typeface="宋体" panose="02010600030101010101" pitchFamily="2" charset="-122"/>
            </a:endParaRPr>
          </a:p>
        </p:txBody>
      </p:sp>
    </p:spTree>
    <p:extLst>
      <p:ext uri="{BB962C8B-B14F-4D97-AF65-F5344CB8AC3E}">
        <p14:creationId xmlns:p14="http://schemas.microsoft.com/office/powerpoint/2010/main" val="16709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15</a:t>
            </a:fld>
            <a:endParaRPr lang="zh-CN" altLang="en-US">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17</a:t>
            </a:fld>
            <a:endParaRPr lang="zh-CN" altLang="en-US">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21</a:t>
            </a:fld>
            <a:endParaRPr lang="zh-CN" altLang="en-US"/>
          </a:p>
        </p:txBody>
      </p:sp>
    </p:spTree>
    <p:extLst>
      <p:ext uri="{BB962C8B-B14F-4D97-AF65-F5344CB8AC3E}">
        <p14:creationId xmlns:p14="http://schemas.microsoft.com/office/powerpoint/2010/main" val="216536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sz="400"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a:t>
            </a:fld>
            <a:endParaRPr lang="zh-CN" altLang="en-US">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22</a:t>
            </a:fld>
            <a:endParaRPr lang="zh-CN" altLang="en-US"/>
          </a:p>
        </p:txBody>
      </p:sp>
    </p:spTree>
    <p:extLst>
      <p:ext uri="{BB962C8B-B14F-4D97-AF65-F5344CB8AC3E}">
        <p14:creationId xmlns:p14="http://schemas.microsoft.com/office/powerpoint/2010/main" val="6051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23</a:t>
            </a:fld>
            <a:endParaRPr lang="zh-CN" altLang="en-US"/>
          </a:p>
        </p:txBody>
      </p:sp>
    </p:spTree>
    <p:extLst>
      <p:ext uri="{BB962C8B-B14F-4D97-AF65-F5344CB8AC3E}">
        <p14:creationId xmlns:p14="http://schemas.microsoft.com/office/powerpoint/2010/main" val="2929105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24</a:t>
            </a:fld>
            <a:endParaRPr lang="zh-CN" altLang="en-US">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25</a:t>
            </a:fld>
            <a:endParaRPr lang="zh-CN" altLang="en-US">
              <a:ea typeface="宋体" panose="02010600030101010101" pitchFamily="2" charset="-122"/>
            </a:endParaRPr>
          </a:p>
        </p:txBody>
      </p:sp>
    </p:spTree>
    <p:extLst>
      <p:ext uri="{BB962C8B-B14F-4D97-AF65-F5344CB8AC3E}">
        <p14:creationId xmlns:p14="http://schemas.microsoft.com/office/powerpoint/2010/main" val="1646473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26</a:t>
            </a:fld>
            <a:endParaRPr lang="zh-CN" altLang="en-US">
              <a:ea typeface="宋体" panose="02010600030101010101" pitchFamily="2" charset="-122"/>
            </a:endParaRPr>
          </a:p>
        </p:txBody>
      </p:sp>
    </p:spTree>
    <p:extLst>
      <p:ext uri="{BB962C8B-B14F-4D97-AF65-F5344CB8AC3E}">
        <p14:creationId xmlns:p14="http://schemas.microsoft.com/office/powerpoint/2010/main" val="331823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27</a:t>
            </a:fld>
            <a:endParaRPr lang="zh-CN" altLang="en-US">
              <a:ea typeface="宋体" panose="02010600030101010101" pitchFamily="2" charset="-122"/>
            </a:endParaRPr>
          </a:p>
        </p:txBody>
      </p:sp>
    </p:spTree>
    <p:extLst>
      <p:ext uri="{BB962C8B-B14F-4D97-AF65-F5344CB8AC3E}">
        <p14:creationId xmlns:p14="http://schemas.microsoft.com/office/powerpoint/2010/main" val="372969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28</a:t>
            </a:fld>
            <a:endParaRPr lang="zh-CN" altLang="en-US">
              <a:ea typeface="宋体" panose="02010600030101010101" pitchFamily="2" charset="-122"/>
            </a:endParaRPr>
          </a:p>
        </p:txBody>
      </p:sp>
    </p:spTree>
    <p:extLst>
      <p:ext uri="{BB962C8B-B14F-4D97-AF65-F5344CB8AC3E}">
        <p14:creationId xmlns:p14="http://schemas.microsoft.com/office/powerpoint/2010/main" val="1117605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29</a:t>
            </a:fld>
            <a:endParaRPr lang="zh-CN" altLang="en-US">
              <a:ea typeface="宋体" panose="02010600030101010101" pitchFamily="2" charset="-122"/>
            </a:endParaRPr>
          </a:p>
        </p:txBody>
      </p:sp>
    </p:spTree>
    <p:extLst>
      <p:ext uri="{BB962C8B-B14F-4D97-AF65-F5344CB8AC3E}">
        <p14:creationId xmlns:p14="http://schemas.microsoft.com/office/powerpoint/2010/main" val="253102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30</a:t>
            </a:fld>
            <a:endParaRPr lang="zh-CN" altLang="en-US">
              <a:ea typeface="宋体" panose="02010600030101010101" pitchFamily="2" charset="-122"/>
            </a:endParaRPr>
          </a:p>
        </p:txBody>
      </p:sp>
    </p:spTree>
    <p:extLst>
      <p:ext uri="{BB962C8B-B14F-4D97-AF65-F5344CB8AC3E}">
        <p14:creationId xmlns:p14="http://schemas.microsoft.com/office/powerpoint/2010/main" val="421849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31</a:t>
            </a:fld>
            <a:endParaRPr lang="zh-CN" altLang="en-US">
              <a:ea typeface="宋体" panose="02010600030101010101" pitchFamily="2" charset="-122"/>
            </a:endParaRPr>
          </a:p>
        </p:txBody>
      </p:sp>
    </p:spTree>
    <p:extLst>
      <p:ext uri="{BB962C8B-B14F-4D97-AF65-F5344CB8AC3E}">
        <p14:creationId xmlns:p14="http://schemas.microsoft.com/office/powerpoint/2010/main" val="228206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a:t>
            </a:fld>
            <a:endParaRPr lang="zh-CN" altLang="en-US">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32</a:t>
            </a:fld>
            <a:endParaRPr lang="zh-CN" altLang="en-US">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33</a:t>
            </a:fld>
            <a:endParaRPr lang="zh-CN" altLang="en-US">
              <a:ea typeface="宋体" panose="02010600030101010101" pitchFamily="2" charset="-122"/>
            </a:endParaRPr>
          </a:p>
        </p:txBody>
      </p:sp>
    </p:spTree>
    <p:extLst>
      <p:ext uri="{BB962C8B-B14F-4D97-AF65-F5344CB8AC3E}">
        <p14:creationId xmlns:p14="http://schemas.microsoft.com/office/powerpoint/2010/main" val="2214301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34</a:t>
            </a:fld>
            <a:endParaRPr lang="zh-CN" altLang="en-US">
              <a:ea typeface="宋体" panose="02010600030101010101" pitchFamily="2" charset="-122"/>
            </a:endParaRPr>
          </a:p>
        </p:txBody>
      </p:sp>
    </p:spTree>
    <p:extLst>
      <p:ext uri="{BB962C8B-B14F-4D97-AF65-F5344CB8AC3E}">
        <p14:creationId xmlns:p14="http://schemas.microsoft.com/office/powerpoint/2010/main" val="278287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4</a:t>
            </a:fld>
            <a:endParaRPr lang="zh-CN" altLang="en-US">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5</a:t>
            </a:fld>
            <a:endParaRPr lang="zh-CN" altLang="en-US"/>
          </a:p>
        </p:txBody>
      </p:sp>
    </p:spTree>
    <p:extLst>
      <p:ext uri="{BB962C8B-B14F-4D97-AF65-F5344CB8AC3E}">
        <p14:creationId xmlns:p14="http://schemas.microsoft.com/office/powerpoint/2010/main" val="72464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6</a:t>
            </a:fld>
            <a:endParaRPr lang="zh-CN" altLang="en-US">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7</a:t>
            </a:fld>
            <a:endParaRPr lang="zh-CN" altLang="en-US">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9</a:t>
            </a:fld>
            <a:endParaRPr lang="zh-CN" altLang="en-US">
              <a:ea typeface="宋体" panose="02010600030101010101" pitchFamily="2" charset="-122"/>
            </a:endParaRPr>
          </a:p>
        </p:txBody>
      </p:sp>
    </p:spTree>
    <p:extLst>
      <p:ext uri="{BB962C8B-B14F-4D97-AF65-F5344CB8AC3E}">
        <p14:creationId xmlns:p14="http://schemas.microsoft.com/office/powerpoint/2010/main" val="152382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10</a:t>
            </a:fld>
            <a:endParaRPr lang="zh-CN" altLang="en-US">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2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2.wdp"/><Relationship Id="rId5" Type="http://schemas.openxmlformats.org/officeDocument/2006/relationships/image" Target="../media/image2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9.jpg"/><Relationship Id="rId5" Type="http://schemas.openxmlformats.org/officeDocument/2006/relationships/image" Target="../media/image27.gi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1.wdp"/><Relationship Id="rId5" Type="http://schemas.openxmlformats.org/officeDocument/2006/relationships/image" Target="../media/image24.png"/><Relationship Id="rId10" Type="http://schemas.microsoft.com/office/2007/relationships/hdphoto" Target="../media/hdphoto13.wdp"/><Relationship Id="rId4" Type="http://schemas.openxmlformats.org/officeDocument/2006/relationships/image" Target="../media/image2.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7.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slideLayout" Target="../slideLayouts/slideLayout2.xml"/><Relationship Id="rId16" Type="http://schemas.openxmlformats.org/officeDocument/2006/relationships/image" Target="../media/image43.svg"/><Relationship Id="rId1" Type="http://schemas.openxmlformats.org/officeDocument/2006/relationships/tags" Target="../tags/tag17.xml"/><Relationship Id="rId6" Type="http://schemas.microsoft.com/office/2007/relationships/hdphoto" Target="../media/hdphoto15.wdp"/><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37.svg"/><Relationship Id="rId4" Type="http://schemas.openxmlformats.org/officeDocument/2006/relationships/image" Target="../media/image2.png"/><Relationship Id="rId9" Type="http://schemas.openxmlformats.org/officeDocument/2006/relationships/image" Target="../media/image35.png"/><Relationship Id="rId14"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openxmlformats.org/officeDocument/2006/relationships/image" Target="../media/image46.svg"/><Relationship Id="rId13"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diagramColors" Target="../diagrams/colors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9.jpg"/><Relationship Id="rId11" Type="http://schemas.openxmlformats.org/officeDocument/2006/relationships/diagramQuickStyle" Target="../diagrams/quickStyle1.xml"/><Relationship Id="rId5" Type="http://schemas.openxmlformats.org/officeDocument/2006/relationships/image" Target="../media/image2.png"/><Relationship Id="rId10" Type="http://schemas.openxmlformats.org/officeDocument/2006/relationships/diagramLayout" Target="../diagrams/layout1.xml"/><Relationship Id="rId4" Type="http://schemas.openxmlformats.org/officeDocument/2006/relationships/notesSlide" Target="../notesSlides/notesSlide16.xml"/><Relationship Id="rId9"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17.wdp"/><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2.png"/><Relationship Id="rId5" Type="http://schemas.microsoft.com/office/2007/relationships/hdphoto" Target="../media/hdphoto16.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3.gif"/><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3.gif"/><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gif"/><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6.gif"/><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5.png"/><Relationship Id="rId5" Type="http://schemas.microsoft.com/office/2007/relationships/hdphoto" Target="../media/hdphoto16.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5.xml"/><Relationship Id="rId7" Type="http://schemas.microsoft.com/office/2007/relationships/hdphoto" Target="../media/hdphoto18.wdp"/><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2.png"/><Relationship Id="rId9" Type="http://schemas.microsoft.com/office/2007/relationships/hdphoto" Target="../media/hdphoto19.wdp"/></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26.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1.xml"/><Relationship Id="rId6" Type="http://schemas.microsoft.com/office/2007/relationships/hdphoto" Target="../media/hdphoto10.wdp"/><Relationship Id="rId5" Type="http://schemas.openxmlformats.org/officeDocument/2006/relationships/image" Target="../media/image2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gi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notesSlide" Target="../notesSlides/notesSlide28.xml"/><Relationship Id="rId7" Type="http://schemas.openxmlformats.org/officeDocument/2006/relationships/image" Target="../media/image53.gif"/><Relationship Id="rId12"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32.xml"/><Relationship Id="rId6" Type="http://schemas.microsoft.com/office/2007/relationships/hdphoto" Target="../media/hdphoto20.wdp"/><Relationship Id="rId11" Type="http://schemas.openxmlformats.org/officeDocument/2006/relationships/image" Target="../media/image57.jpeg"/><Relationship Id="rId5" Type="http://schemas.openxmlformats.org/officeDocument/2006/relationships/image" Target="../media/image52.png"/><Relationship Id="rId10" Type="http://schemas.openxmlformats.org/officeDocument/2006/relationships/image" Target="../media/image56.jpeg"/><Relationship Id="rId4" Type="http://schemas.openxmlformats.org/officeDocument/2006/relationships/image" Target="../media/image2.png"/><Relationship Id="rId9"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2.png"/><Relationship Id="rId18" Type="http://schemas.openxmlformats.org/officeDocument/2006/relationships/image" Target="../media/image67.gif"/><Relationship Id="rId3" Type="http://schemas.microsoft.com/office/2007/relationships/media" Target="../media/media3.mp3"/><Relationship Id="rId7" Type="http://schemas.openxmlformats.org/officeDocument/2006/relationships/slide" Target="slide4.xml"/><Relationship Id="rId12" Type="http://schemas.microsoft.com/office/2007/relationships/hdphoto" Target="../media/hdphoto21.wdp"/><Relationship Id="rId17" Type="http://schemas.openxmlformats.org/officeDocument/2006/relationships/image" Target="../media/image66.gif"/><Relationship Id="rId2" Type="http://schemas.openxmlformats.org/officeDocument/2006/relationships/audio" Target="../media/media2.wav"/><Relationship Id="rId16" Type="http://schemas.openxmlformats.org/officeDocument/2006/relationships/image" Target="../media/image65.png"/><Relationship Id="rId1" Type="http://schemas.microsoft.com/office/2007/relationships/media" Target="../media/media2.wav"/><Relationship Id="rId6" Type="http://schemas.openxmlformats.org/officeDocument/2006/relationships/notesSlide" Target="../notesSlides/notesSlide30.xml"/><Relationship Id="rId11" Type="http://schemas.openxmlformats.org/officeDocument/2006/relationships/image" Target="../media/image61.png"/><Relationship Id="rId5" Type="http://schemas.openxmlformats.org/officeDocument/2006/relationships/slideLayout" Target="../slideLayouts/slideLayout2.xml"/><Relationship Id="rId15" Type="http://schemas.openxmlformats.org/officeDocument/2006/relationships/image" Target="../media/image64.gif"/><Relationship Id="rId10" Type="http://schemas.openxmlformats.org/officeDocument/2006/relationships/image" Target="../media/image60.png"/><Relationship Id="rId19" Type="http://schemas.openxmlformats.org/officeDocument/2006/relationships/comments" Target="../comments/comment3.xml"/><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66.gif"/><Relationship Id="rId18" Type="http://schemas.openxmlformats.org/officeDocument/2006/relationships/image" Target="../media/image68.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65.png"/><Relationship Id="rId17" Type="http://schemas.microsoft.com/office/2007/relationships/hdphoto" Target="../media/hdphoto4.wdp"/><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notesSlide" Target="../notesSlides/notesSlide31.xml"/><Relationship Id="rId11" Type="http://schemas.openxmlformats.org/officeDocument/2006/relationships/image" Target="../media/image64.gif"/><Relationship Id="rId5" Type="http://schemas.openxmlformats.org/officeDocument/2006/relationships/slideLayout" Target="../slideLayouts/slideLayout2.xml"/><Relationship Id="rId15" Type="http://schemas.openxmlformats.org/officeDocument/2006/relationships/slide" Target="slide4.xml"/><Relationship Id="rId10" Type="http://schemas.openxmlformats.org/officeDocument/2006/relationships/image" Target="../media/image63.png"/><Relationship Id="rId19" Type="http://schemas.microsoft.com/office/2007/relationships/hdphoto" Target="../media/hdphoto22.wdp"/><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67.gif"/></Relationships>
</file>

<file path=ppt/slides/_rels/slide34.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66.gif"/><Relationship Id="rId18" Type="http://schemas.openxmlformats.org/officeDocument/2006/relationships/image" Target="../media/image69.png"/><Relationship Id="rId3" Type="http://schemas.microsoft.com/office/2007/relationships/media" Target="../media/media3.mp3"/><Relationship Id="rId7" Type="http://schemas.openxmlformats.org/officeDocument/2006/relationships/image" Target="../media/image61.png"/><Relationship Id="rId12" Type="http://schemas.openxmlformats.org/officeDocument/2006/relationships/image" Target="../media/image65.png"/><Relationship Id="rId17" Type="http://schemas.microsoft.com/office/2007/relationships/hdphoto" Target="../media/hdphoto5.wdp"/><Relationship Id="rId2" Type="http://schemas.openxmlformats.org/officeDocument/2006/relationships/audio" Target="../media/media2.wav"/><Relationship Id="rId16" Type="http://schemas.openxmlformats.org/officeDocument/2006/relationships/image" Target="../media/image14.png"/><Relationship Id="rId1" Type="http://schemas.microsoft.com/office/2007/relationships/media" Target="../media/media2.wav"/><Relationship Id="rId6" Type="http://schemas.openxmlformats.org/officeDocument/2006/relationships/notesSlide" Target="../notesSlides/notesSlide32.xml"/><Relationship Id="rId11" Type="http://schemas.openxmlformats.org/officeDocument/2006/relationships/image" Target="../media/image64.gif"/><Relationship Id="rId5" Type="http://schemas.openxmlformats.org/officeDocument/2006/relationships/slideLayout" Target="../slideLayouts/slideLayout2.xml"/><Relationship Id="rId15" Type="http://schemas.openxmlformats.org/officeDocument/2006/relationships/slide" Target="slide4.xml"/><Relationship Id="rId10" Type="http://schemas.openxmlformats.org/officeDocument/2006/relationships/image" Target="../media/image63.png"/><Relationship Id="rId19" Type="http://schemas.microsoft.com/office/2007/relationships/hdphoto" Target="../media/hdphoto23.wdp"/><Relationship Id="rId4" Type="http://schemas.openxmlformats.org/officeDocument/2006/relationships/audio" Target="../media/media3.mp3"/><Relationship Id="rId9" Type="http://schemas.openxmlformats.org/officeDocument/2006/relationships/image" Target="../media/image62.png"/><Relationship Id="rId14" Type="http://schemas.openxmlformats.org/officeDocument/2006/relationships/image" Target="../media/image67.gif"/></Relationships>
</file>

<file path=ppt/slides/_rels/slide35.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10.png"/><Relationship Id="rId18" Type="http://schemas.openxmlformats.org/officeDocument/2006/relationships/slide" Target="slide33.xml"/><Relationship Id="rId26" Type="http://schemas.openxmlformats.org/officeDocument/2006/relationships/comments" Target="../comments/comment2.xml"/><Relationship Id="rId3" Type="http://schemas.openxmlformats.org/officeDocument/2006/relationships/notesSlide" Target="../notesSlides/notesSlide4.xml"/><Relationship Id="rId21"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10.svg"/><Relationship Id="rId17" Type="http://schemas.microsoft.com/office/2007/relationships/hdphoto" Target="../media/hdphoto4.wdp"/><Relationship Id="rId25" Type="http://schemas.openxmlformats.org/officeDocument/2006/relationships/image" Target="../media/image16.png"/><Relationship Id="rId2" Type="http://schemas.openxmlformats.org/officeDocument/2006/relationships/slideLayout" Target="../slideLayouts/slideLayout2.xml"/><Relationship Id="rId16" Type="http://schemas.openxmlformats.org/officeDocument/2006/relationships/image" Target="../media/image11.png"/><Relationship Id="rId20" Type="http://schemas.openxmlformats.org/officeDocument/2006/relationships/slide" Target="slide34.xml"/><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9.png"/><Relationship Id="rId24" Type="http://schemas.openxmlformats.org/officeDocument/2006/relationships/image" Target="../media/image15.gif"/><Relationship Id="rId5" Type="http://schemas.openxmlformats.org/officeDocument/2006/relationships/image" Target="../media/image6.gif"/><Relationship Id="rId15" Type="http://schemas.openxmlformats.org/officeDocument/2006/relationships/slide" Target="slide4.xml"/><Relationship Id="rId23" Type="http://schemas.microsoft.com/office/2007/relationships/hdphoto" Target="../media/hdphoto5.wdp"/><Relationship Id="rId10" Type="http://schemas.microsoft.com/office/2007/relationships/hdphoto" Target="../media/hdphoto2.wdp"/><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8.png"/><Relationship Id="rId14" Type="http://schemas.microsoft.com/office/2007/relationships/hdphoto" Target="../media/hdphoto3.wdp"/><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10.wdp"/><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5" cstate="email"/>
          <a:stretch>
            <a:fillRect/>
          </a:stretch>
        </p:blipFill>
        <p:spPr>
          <a:xfrm>
            <a:off x="666978" y="0"/>
            <a:ext cx="2273871" cy="2273871"/>
          </a:xfrm>
          <a:prstGeom prst="rect">
            <a:avLst/>
          </a:prstGeom>
        </p:spPr>
      </p:pic>
      <p:sp>
        <p:nvSpPr>
          <p:cNvPr id="3" name="TextBox 2">
            <a:extLst>
              <a:ext uri="{FF2B5EF4-FFF2-40B4-BE49-F238E27FC236}">
                <a16:creationId xmlns:a16="http://schemas.microsoft.com/office/drawing/2014/main" id="{040C617D-9130-4AF9-A5DC-AE815C85E45D}"/>
              </a:ext>
            </a:extLst>
          </p:cNvPr>
          <p:cNvSpPr txBox="1"/>
          <p:nvPr/>
        </p:nvSpPr>
        <p:spPr>
          <a:xfrm>
            <a:off x="1624516" y="1753293"/>
            <a:ext cx="5448928" cy="1862048"/>
          </a:xfrm>
          <a:prstGeom prst="rect">
            <a:avLst/>
          </a:prstGeom>
          <a:noFill/>
        </p:spPr>
        <p:txBody>
          <a:bodyPr wrap="none" rtlCol="0">
            <a:spAutoFit/>
          </a:bodyPr>
          <a:lstStyle/>
          <a:p>
            <a:r>
              <a:rPr lang="vi-VN" sz="11500" b="1" dirty="0">
                <a:solidFill>
                  <a:srgbClr val="5F7700"/>
                </a:solidFill>
                <a:latin typeface="Fleur De Leah" pitchFamily="2" charset="0"/>
              </a:rPr>
              <a:t>Chú đi tuần</a:t>
            </a:r>
            <a:endParaRPr lang="en-US" sz="11500" b="1" dirty="0">
              <a:solidFill>
                <a:srgbClr val="5F7700"/>
              </a:solidFill>
              <a:latin typeface="Fleur De Leah" pitchFamily="2" charset="0"/>
            </a:endParaRPr>
          </a:p>
        </p:txBody>
      </p:sp>
      <p:sp>
        <p:nvSpPr>
          <p:cNvPr id="11" name="TextBox 10">
            <a:extLst>
              <a:ext uri="{FF2B5EF4-FFF2-40B4-BE49-F238E27FC236}">
                <a16:creationId xmlns:a16="http://schemas.microsoft.com/office/drawing/2014/main" id="{03888884-46FF-46B7-A322-9609A65CDCD7}"/>
              </a:ext>
            </a:extLst>
          </p:cNvPr>
          <p:cNvSpPr txBox="1"/>
          <p:nvPr/>
        </p:nvSpPr>
        <p:spPr>
          <a:xfrm>
            <a:off x="3230930" y="922296"/>
            <a:ext cx="2486578" cy="830997"/>
          </a:xfrm>
          <a:prstGeom prst="rect">
            <a:avLst/>
          </a:prstGeom>
          <a:noFill/>
        </p:spPr>
        <p:txBody>
          <a:bodyPr wrap="none" rtlCol="0">
            <a:spAutoFit/>
          </a:bodyPr>
          <a:lstStyle/>
          <a:p>
            <a:r>
              <a:rPr lang="vi-VN" sz="4800" b="1" dirty="0">
                <a:solidFill>
                  <a:srgbClr val="FFC000"/>
                </a:solidFill>
                <a:latin typeface="SVN-Cheeseburga" pitchFamily="50" charset="0"/>
              </a:rPr>
              <a:t>Tập đọc</a:t>
            </a:r>
            <a:endParaRPr lang="en-US" sz="4800" b="1" dirty="0">
              <a:solidFill>
                <a:srgbClr val="FFC000"/>
              </a:solidFill>
              <a:latin typeface="SVN-Cheeseburga" pitchFamily="50" charset="0"/>
            </a:endParaRPr>
          </a:p>
        </p:txBody>
      </p:sp>
      <p:sp>
        <p:nvSpPr>
          <p:cNvPr id="13" name="TextBox 12">
            <a:extLst>
              <a:ext uri="{FF2B5EF4-FFF2-40B4-BE49-F238E27FC236}">
                <a16:creationId xmlns:a16="http://schemas.microsoft.com/office/drawing/2014/main" id="{B9F63E6F-741A-445B-8EBC-69B8051A50B3}"/>
              </a:ext>
            </a:extLst>
          </p:cNvPr>
          <p:cNvSpPr txBox="1"/>
          <p:nvPr/>
        </p:nvSpPr>
        <p:spPr>
          <a:xfrm>
            <a:off x="5167237" y="3429000"/>
            <a:ext cx="2081019" cy="646331"/>
          </a:xfrm>
          <a:prstGeom prst="rect">
            <a:avLst/>
          </a:prstGeom>
          <a:noFill/>
        </p:spPr>
        <p:txBody>
          <a:bodyPr wrap="none" rtlCol="0">
            <a:spAutoFit/>
          </a:bodyPr>
          <a:lstStyle/>
          <a:p>
            <a:r>
              <a:rPr lang="vi-VN" sz="3600" b="1" dirty="0">
                <a:solidFill>
                  <a:srgbClr val="C03727"/>
                </a:solidFill>
                <a:latin typeface="Pattaya" panose="00000500000000000000" pitchFamily="2" charset="-34"/>
                <a:cs typeface="Pattaya" panose="00000500000000000000" pitchFamily="2" charset="-34"/>
              </a:rPr>
              <a:t>Trần Ngọc</a:t>
            </a:r>
            <a:endParaRPr lang="en-US" sz="3600" b="1" dirty="0">
              <a:solidFill>
                <a:srgbClr val="C03727"/>
              </a:solidFill>
              <a:latin typeface="Pattaya" panose="00000500000000000000" pitchFamily="2" charset="-34"/>
              <a:cs typeface="Pattaya" panose="00000500000000000000" pitchFamily="2" charset="-3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sp>
        <p:nvSpPr>
          <p:cNvPr id="2" name="Rectangle 1">
            <a:extLst>
              <a:ext uri="{FF2B5EF4-FFF2-40B4-BE49-F238E27FC236}">
                <a16:creationId xmlns:a16="http://schemas.microsoft.com/office/drawing/2014/main" id="{466E61C4-8684-496E-9A42-ED8B0B916CB7}"/>
              </a:ext>
            </a:extLst>
          </p:cNvPr>
          <p:cNvSpPr/>
          <p:nvPr/>
        </p:nvSpPr>
        <p:spPr>
          <a:xfrm>
            <a:off x="3742265" y="1228397"/>
            <a:ext cx="7340961" cy="4832092"/>
          </a:xfrm>
          <a:prstGeom prst="rect">
            <a:avLst/>
          </a:prstGeom>
        </p:spPr>
        <p:txBody>
          <a:bodyPr wrap="square">
            <a:spAutoFit/>
          </a:bodyPr>
          <a:lstStyle/>
          <a:p>
            <a:r>
              <a:rPr lang="vi-VN" sz="2800" dirty="0">
                <a:solidFill>
                  <a:srgbClr val="000000"/>
                </a:solidFill>
              </a:rPr>
              <a:t>Trong đêm khuya vắng vẻ,</a:t>
            </a:r>
            <a:endParaRPr lang="vi-VN" sz="2800" dirty="0">
              <a:solidFill>
                <a:srgbClr val="003399"/>
              </a:solidFill>
            </a:endParaRPr>
          </a:p>
          <a:p>
            <a:r>
              <a:rPr lang="vi-VN" sz="2800" dirty="0">
                <a:solidFill>
                  <a:srgbClr val="000000"/>
                </a:solidFill>
              </a:rPr>
              <a:t>Chú đi tuần đêm nay</a:t>
            </a:r>
            <a:endParaRPr lang="vi-VN" sz="2800" dirty="0">
              <a:solidFill>
                <a:srgbClr val="003399"/>
              </a:solidFill>
            </a:endParaRPr>
          </a:p>
          <a:p>
            <a:r>
              <a:rPr lang="vi-VN" sz="2800" dirty="0">
                <a:solidFill>
                  <a:srgbClr val="000000"/>
                </a:solidFill>
              </a:rPr>
              <a:t>Nép mình dưới bóng hàng cây</a:t>
            </a:r>
            <a:endParaRPr lang="vi-VN" sz="2800" dirty="0">
              <a:solidFill>
                <a:srgbClr val="003399"/>
              </a:solidFill>
            </a:endParaRPr>
          </a:p>
          <a:p>
            <a:r>
              <a:rPr lang="vi-VN" sz="2800" dirty="0">
                <a:solidFill>
                  <a:srgbClr val="000000"/>
                </a:solidFill>
              </a:rPr>
              <a:t>Gió đông lạnh buốt đôi tay chú rồi!</a:t>
            </a:r>
            <a:endParaRPr lang="vi-VN" sz="2800" dirty="0">
              <a:solidFill>
                <a:srgbClr val="003399"/>
              </a:solidFill>
            </a:endParaRPr>
          </a:p>
          <a:p>
            <a:r>
              <a:rPr lang="vi-VN" sz="2800" dirty="0">
                <a:solidFill>
                  <a:srgbClr val="000000"/>
                </a:solidFill>
              </a:rPr>
              <a:t>Rét thì mặc rét cháu ơi!</a:t>
            </a:r>
            <a:endParaRPr lang="vi-VN" sz="2800" dirty="0">
              <a:solidFill>
                <a:srgbClr val="003399"/>
              </a:solidFill>
            </a:endParaRPr>
          </a:p>
          <a:p>
            <a:r>
              <a:rPr lang="vi-VN" sz="2800" dirty="0">
                <a:solidFill>
                  <a:srgbClr val="000000"/>
                </a:solidFill>
              </a:rPr>
              <a:t>Chú đi giữ mãi ấm nơi cháu nằm.</a:t>
            </a:r>
          </a:p>
          <a:p>
            <a:endParaRPr lang="vi-VN" sz="2800" dirty="0">
              <a:solidFill>
                <a:srgbClr val="003399"/>
              </a:solidFill>
            </a:endParaRPr>
          </a:p>
          <a:p>
            <a:r>
              <a:rPr lang="vi-VN" sz="2800" dirty="0">
                <a:solidFill>
                  <a:srgbClr val="000000"/>
                </a:solidFill>
              </a:rPr>
              <a:t>Mai các cháu học hành tiến bộ</a:t>
            </a:r>
            <a:endParaRPr lang="vi-VN" sz="2800" dirty="0">
              <a:solidFill>
                <a:srgbClr val="003399"/>
              </a:solidFill>
            </a:endParaRPr>
          </a:p>
          <a:p>
            <a:r>
              <a:rPr lang="vi-VN" sz="2800" dirty="0">
                <a:solidFill>
                  <a:srgbClr val="000000"/>
                </a:solidFill>
              </a:rPr>
              <a:t>Đời đẹp tươi khăn đỏ tung bay</a:t>
            </a:r>
            <a:endParaRPr lang="vi-VN" sz="2800" dirty="0">
              <a:solidFill>
                <a:srgbClr val="003399"/>
              </a:solidFill>
            </a:endParaRPr>
          </a:p>
          <a:p>
            <a:r>
              <a:rPr lang="vi-VN" sz="2800" dirty="0">
                <a:solidFill>
                  <a:srgbClr val="000000"/>
                </a:solidFill>
              </a:rPr>
              <a:t>Cháu ơi! Ngủ nhé, cho say …</a:t>
            </a:r>
          </a:p>
          <a:p>
            <a:r>
              <a:rPr lang="vi-VN" sz="2800" dirty="0">
                <a:solidFill>
                  <a:srgbClr val="000000"/>
                </a:solidFill>
              </a:rPr>
              <a:t>                                              </a:t>
            </a:r>
            <a:r>
              <a:rPr lang="vi-VN" sz="2800" b="1" dirty="0">
                <a:solidFill>
                  <a:srgbClr val="000000"/>
                </a:solidFill>
              </a:rPr>
              <a:t>TRẦN NGỌC</a:t>
            </a:r>
            <a:endParaRPr lang="vi-VN" sz="2800" b="1" dirty="0">
              <a:solidFill>
                <a:srgbClr val="003399"/>
              </a:solidFill>
            </a:endParaRPr>
          </a:p>
        </p:txBody>
      </p:sp>
      <p:sp>
        <p:nvSpPr>
          <p:cNvPr id="14" name="Rectangle 13">
            <a:extLst>
              <a:ext uri="{FF2B5EF4-FFF2-40B4-BE49-F238E27FC236}">
                <a16:creationId xmlns:a16="http://schemas.microsoft.com/office/drawing/2014/main" id="{0FA377AF-4635-44D8-8B1B-EDD90840087C}"/>
              </a:ext>
            </a:extLst>
          </p:cNvPr>
          <p:cNvSpPr/>
          <p:nvPr/>
        </p:nvSpPr>
        <p:spPr>
          <a:xfrm>
            <a:off x="4953700" y="399831"/>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18" name="Picture 8" descr="Colorful numbers with clouds Container sticker - TenStickers">
            <a:extLst>
              <a:ext uri="{FF2B5EF4-FFF2-40B4-BE49-F238E27FC236}">
                <a16:creationId xmlns:a16="http://schemas.microsoft.com/office/drawing/2014/main" id="{DE30F9E1-8CA1-4C4D-89C3-4CDE7C8D232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3259627" y="1228397"/>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olorful numbers with clouds Container sticker - TenStickers">
            <a:extLst>
              <a:ext uri="{FF2B5EF4-FFF2-40B4-BE49-F238E27FC236}">
                <a16:creationId xmlns:a16="http://schemas.microsoft.com/office/drawing/2014/main" id="{11DD2D2B-8151-4D8D-99BC-082EB8832B3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409258" y="409234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73A8753-1054-4F54-99B4-8E758642C96E}"/>
              </a:ext>
            </a:extLst>
          </p:cNvPr>
          <p:cNvSpPr/>
          <p:nvPr/>
        </p:nvSpPr>
        <p:spPr>
          <a:xfrm>
            <a:off x="2057654" y="603416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id="{C42B8009-B77C-4D91-93B4-0A8837D73672}"/>
              </a:ext>
            </a:extLst>
          </p:cNvPr>
          <p:cNvSpPr/>
          <p:nvPr/>
        </p:nvSpPr>
        <p:spPr>
          <a:xfrm>
            <a:off x="1108773" y="609474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E89D75-E800-49E5-8B79-C6B70588557E}"/>
              </a:ext>
            </a:extLst>
          </p:cNvPr>
          <p:cNvSpPr/>
          <p:nvPr/>
        </p:nvSpPr>
        <p:spPr>
          <a:xfrm>
            <a:off x="5343985" y="2534885"/>
            <a:ext cx="1514015"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91135" y="115570"/>
            <a:ext cx="4234815" cy="2035175"/>
            <a:chOff x="-253" y="325"/>
            <a:chExt cx="6669" cy="3205"/>
          </a:xfrm>
        </p:grpSpPr>
        <p:sp>
          <p:nvSpPr>
            <p:cNvPr id="8"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000"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thích</a:t>
              </a:r>
              <a:endParaRPr lang="zh-CN" altLang="en-US" sz="4000"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253" y="325"/>
              <a:ext cx="3205" cy="3205"/>
            </a:xfrm>
            <a:prstGeom prst="rect">
              <a:avLst/>
            </a:prstGeom>
          </p:spPr>
        </p:pic>
      </p:grpSp>
      <p:grpSp>
        <p:nvGrpSpPr>
          <p:cNvPr id="7" name="组合 6"/>
          <p:cNvGrpSpPr/>
          <p:nvPr/>
        </p:nvGrpSpPr>
        <p:grpSpPr>
          <a:xfrm>
            <a:off x="4112261" y="678815"/>
            <a:ext cx="7631430" cy="4008755"/>
            <a:chOff x="678" y="2328"/>
            <a:chExt cx="14704" cy="8316"/>
          </a:xfrm>
        </p:grpSpPr>
        <p:grpSp>
          <p:nvGrpSpPr>
            <p:cNvPr id="16" name="组合 15"/>
            <p:cNvGrpSpPr/>
            <p:nvPr/>
          </p:nvGrpSpPr>
          <p:grpSpPr>
            <a:xfrm>
              <a:off x="678" y="2328"/>
              <a:ext cx="14704" cy="8316"/>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2" name="云形 11"/>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3" name="文本框 12"/>
            <p:cNvSpPr txBox="1"/>
            <p:nvPr/>
          </p:nvSpPr>
          <p:spPr>
            <a:xfrm>
              <a:off x="2974" y="2911"/>
              <a:ext cx="10044" cy="1772"/>
            </a:xfrm>
            <a:prstGeom prst="rect">
              <a:avLst/>
            </a:prstGeom>
            <a:noFill/>
          </p:spPr>
          <p:txBody>
            <a:bodyPr wrap="square" rtlCol="0">
              <a:spAutoFit/>
            </a:bodyPr>
            <a:lstStyle/>
            <a:p>
              <a:pPr indent="0" algn="ctr" fontAlgn="auto">
                <a:lnSpc>
                  <a:spcPct val="150000"/>
                </a:lnSpc>
                <a:buFont typeface="Wingdings" panose="05000000000000000000" pitchFamily="2" charset="2"/>
                <a:buNone/>
                <a:defRPr/>
              </a:pPr>
              <a:r>
                <a:rPr lang="vi-VN" altLang="zh-CN" sz="3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Học sinh miền Nam</a:t>
              </a:r>
              <a:endParaRPr lang="zh-CN" altLang="en-US" sz="3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3" name="Picture 2">
            <a:extLst>
              <a:ext uri="{FF2B5EF4-FFF2-40B4-BE49-F238E27FC236}">
                <a16:creationId xmlns:a16="http://schemas.microsoft.com/office/drawing/2014/main" id="{40AD2CC0-CF72-429C-920F-6ECB80D5A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5378" y="4100880"/>
            <a:ext cx="3524250" cy="2857500"/>
          </a:xfrm>
          <a:prstGeom prst="rect">
            <a:avLst/>
          </a:prstGeom>
        </p:spPr>
      </p:pic>
      <p:sp>
        <p:nvSpPr>
          <p:cNvPr id="5" name="Rectangle 4">
            <a:extLst>
              <a:ext uri="{FF2B5EF4-FFF2-40B4-BE49-F238E27FC236}">
                <a16:creationId xmlns:a16="http://schemas.microsoft.com/office/drawing/2014/main" id="{5804E838-EFF0-4953-B66D-D1135B22702D}"/>
              </a:ext>
            </a:extLst>
          </p:cNvPr>
          <p:cNvSpPr/>
          <p:nvPr/>
        </p:nvSpPr>
        <p:spPr>
          <a:xfrm>
            <a:off x="4982050" y="1677714"/>
            <a:ext cx="5739667" cy="2062103"/>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Học sinh là con em cán bộ, nhân dân miền Nam ra miền Bắc, học ở các trường nội trú trong thời kì nước ta bị chia cắt (1954 – 1975)</a:t>
            </a:r>
            <a:endParaRPr lang="en-US" sz="3200" dirty="0">
              <a:latin typeface="Calibri" panose="020F0502020204030204" pitchFamily="34" charset="0"/>
              <a:cs typeface="Calibri" panose="020F0502020204030204" pitchFamily="34" charset="0"/>
            </a:endParaRPr>
          </a:p>
        </p:txBody>
      </p:sp>
      <p:pic>
        <p:nvPicPr>
          <p:cNvPr id="22532" name="Picture 4" descr="Chú đi tuần, thơ Trần Ngọc – Khúc thương nhớ của một thời – Hội Nhà Văn Hải  Phòng – Văn Hải Phòng – Văn Thơ Hải Phòng – Văn Học Hải Phòng">
            <a:extLst>
              <a:ext uri="{FF2B5EF4-FFF2-40B4-BE49-F238E27FC236}">
                <a16:creationId xmlns:a16="http://schemas.microsoft.com/office/drawing/2014/main" id="{2BFCE2A2-278C-4893-B07A-83BE707C9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759" y="2987357"/>
            <a:ext cx="4486275" cy="3400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anim calcmode="lin" valueType="num">
                                      <p:cBhvr>
                                        <p:cTn id="8" dur="1000" fill="hold"/>
                                        <p:tgtEl>
                                          <p:spTgt spid="22532"/>
                                        </p:tgtEl>
                                        <p:attrNameLst>
                                          <p:attrName>ppt_x</p:attrName>
                                        </p:attrNameLst>
                                      </p:cBhvr>
                                      <p:tavLst>
                                        <p:tav tm="0">
                                          <p:val>
                                            <p:strVal val="#ppt_x"/>
                                          </p:val>
                                        </p:tav>
                                        <p:tav tm="100000">
                                          <p:val>
                                            <p:strVal val="#ppt_x"/>
                                          </p:val>
                                        </p:tav>
                                      </p:tavLst>
                                    </p:anim>
                                    <p:anim calcmode="lin" valueType="num">
                                      <p:cBhvr>
                                        <p:cTn id="9" dur="1000" fill="hold"/>
                                        <p:tgtEl>
                                          <p:spTgt spid="225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91135" y="115570"/>
            <a:ext cx="4234815" cy="2035175"/>
            <a:chOff x="-253" y="325"/>
            <a:chExt cx="6669" cy="3205"/>
          </a:xfrm>
        </p:grpSpPr>
        <p:sp>
          <p:nvSpPr>
            <p:cNvPr id="8"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000"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thích</a:t>
              </a:r>
              <a:endParaRPr lang="zh-CN" altLang="en-US" sz="4000"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253" y="325"/>
              <a:ext cx="3205" cy="3205"/>
            </a:xfrm>
            <a:prstGeom prst="rect">
              <a:avLst/>
            </a:prstGeom>
          </p:spPr>
        </p:pic>
      </p:grpSp>
      <p:grpSp>
        <p:nvGrpSpPr>
          <p:cNvPr id="7" name="组合 6"/>
          <p:cNvGrpSpPr/>
          <p:nvPr/>
        </p:nvGrpSpPr>
        <p:grpSpPr>
          <a:xfrm>
            <a:off x="4112261" y="678815"/>
            <a:ext cx="7631430" cy="4008755"/>
            <a:chOff x="678" y="2328"/>
            <a:chExt cx="14704" cy="8316"/>
          </a:xfrm>
        </p:grpSpPr>
        <p:grpSp>
          <p:nvGrpSpPr>
            <p:cNvPr id="16" name="组合 15"/>
            <p:cNvGrpSpPr/>
            <p:nvPr/>
          </p:nvGrpSpPr>
          <p:grpSpPr>
            <a:xfrm>
              <a:off x="678" y="2328"/>
              <a:ext cx="14704" cy="8316"/>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2" name="云形 11"/>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3" name="文本框 12"/>
            <p:cNvSpPr txBox="1"/>
            <p:nvPr/>
          </p:nvSpPr>
          <p:spPr>
            <a:xfrm>
              <a:off x="2874" y="3139"/>
              <a:ext cx="10044" cy="1772"/>
            </a:xfrm>
            <a:prstGeom prst="rect">
              <a:avLst/>
            </a:prstGeom>
            <a:noFill/>
          </p:spPr>
          <p:txBody>
            <a:bodyPr wrap="square" rtlCol="0">
              <a:spAutoFit/>
            </a:bodyPr>
            <a:lstStyle/>
            <a:p>
              <a:pPr indent="0" algn="ctr" fontAlgn="auto">
                <a:lnSpc>
                  <a:spcPct val="150000"/>
                </a:lnSpc>
                <a:buFont typeface="Wingdings" panose="05000000000000000000" pitchFamily="2" charset="2"/>
                <a:buNone/>
                <a:defRPr/>
              </a:pPr>
              <a:r>
                <a:rPr lang="vi-VN" altLang="zh-CN" sz="3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Đi tuần</a:t>
              </a:r>
              <a:endParaRPr lang="zh-CN" altLang="en-US" sz="3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3" name="Picture 2">
            <a:extLst>
              <a:ext uri="{FF2B5EF4-FFF2-40B4-BE49-F238E27FC236}">
                <a16:creationId xmlns:a16="http://schemas.microsoft.com/office/drawing/2014/main" id="{40AD2CC0-CF72-429C-920F-6ECB80D5A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5378" y="4100880"/>
            <a:ext cx="3524250" cy="2857500"/>
          </a:xfrm>
          <a:prstGeom prst="rect">
            <a:avLst/>
          </a:prstGeom>
        </p:spPr>
      </p:pic>
      <p:pic>
        <p:nvPicPr>
          <p:cNvPr id="22530" name="Picture 2">
            <a:extLst>
              <a:ext uri="{FF2B5EF4-FFF2-40B4-BE49-F238E27FC236}">
                <a16:creationId xmlns:a16="http://schemas.microsoft.com/office/drawing/2014/main" id="{A38B7623-4353-42AD-964B-0988FAE4C6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0968" b="50000"/>
          <a:stretch/>
        </p:blipFill>
        <p:spPr bwMode="auto">
          <a:xfrm>
            <a:off x="895325" y="1923935"/>
            <a:ext cx="3205912" cy="4395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804E838-EFF0-4953-B66D-D1135B22702D}"/>
              </a:ext>
            </a:extLst>
          </p:cNvPr>
          <p:cNvSpPr/>
          <p:nvPr/>
        </p:nvSpPr>
        <p:spPr>
          <a:xfrm>
            <a:off x="4988841" y="1923935"/>
            <a:ext cx="5739667" cy="1569660"/>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Đi để quan sát, xem xét tình hình trong một khu vực nhằm giữ gìn trật tự, đề phòng bất trắc.</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089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54630" y="343772"/>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sp>
        <p:nvSpPr>
          <p:cNvPr id="3" name="Rectangle 2">
            <a:extLst>
              <a:ext uri="{FF2B5EF4-FFF2-40B4-BE49-F238E27FC236}">
                <a16:creationId xmlns:a16="http://schemas.microsoft.com/office/drawing/2014/main" id="{5E77C3C3-3BE3-4122-BB0A-2CC08B92E93D}"/>
              </a:ext>
            </a:extLst>
          </p:cNvPr>
          <p:cNvSpPr/>
          <p:nvPr/>
        </p:nvSpPr>
        <p:spPr>
          <a:xfrm>
            <a:off x="1859061" y="1785368"/>
            <a:ext cx="7484444" cy="1200329"/>
          </a:xfrm>
          <a:prstGeom prst="rect">
            <a:avLst/>
          </a:prstGeom>
        </p:spPr>
        <p:txBody>
          <a:bodyPr wrap="square">
            <a:spAutoFit/>
          </a:bodyPr>
          <a:lstStyle/>
          <a:p>
            <a:r>
              <a:rPr lang="vi-VN" sz="3600" b="1" i="1" dirty="0">
                <a:solidFill>
                  <a:schemeClr val="accent1">
                    <a:lumMod val="50000"/>
                  </a:schemeClr>
                </a:solidFill>
                <a:latin typeface="Calibri" panose="020F0502020204030204" pitchFamily="34" charset="0"/>
                <a:cs typeface="Calibri" panose="020F0502020204030204" pitchFamily="34" charset="0"/>
              </a:rPr>
              <a:t>Các cháu ơi! Giấc ngủ có ngon không?</a:t>
            </a:r>
          </a:p>
          <a:p>
            <a:r>
              <a:rPr lang="vi-VN" sz="3600" b="1" i="1" dirty="0">
                <a:solidFill>
                  <a:schemeClr val="accent1">
                    <a:lumMod val="50000"/>
                  </a:schemeClr>
                </a:solidFill>
                <a:latin typeface="Calibri" panose="020F0502020204030204" pitchFamily="34" charset="0"/>
                <a:cs typeface="Calibri" panose="020F0502020204030204" pitchFamily="34" charset="0"/>
              </a:rPr>
              <a:t>Các cháu cứ yên tâm ngủ nhé!</a:t>
            </a:r>
            <a:endParaRPr lang="en-US" sz="3600" b="1" i="1" dirty="0">
              <a:solidFill>
                <a:schemeClr val="accent1">
                  <a:lumMod val="50000"/>
                </a:schemeClr>
              </a:solidFill>
            </a:endParaRPr>
          </a:p>
        </p:txBody>
      </p:sp>
      <p:sp>
        <p:nvSpPr>
          <p:cNvPr id="5" name="Rectangle 4">
            <a:extLst>
              <a:ext uri="{FF2B5EF4-FFF2-40B4-BE49-F238E27FC236}">
                <a16:creationId xmlns:a16="http://schemas.microsoft.com/office/drawing/2014/main" id="{4AD184F2-8B87-4549-AFFD-B4F96F76203F}"/>
              </a:ext>
            </a:extLst>
          </p:cNvPr>
          <p:cNvSpPr/>
          <p:nvPr/>
        </p:nvSpPr>
        <p:spPr>
          <a:xfrm>
            <a:off x="4837482" y="338276"/>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8" name="Picture 6" descr="Colorful numbers with clouds Container sticker - TenStickers">
            <a:extLst>
              <a:ext uri="{FF2B5EF4-FFF2-40B4-BE49-F238E27FC236}">
                <a16:creationId xmlns:a16="http://schemas.microsoft.com/office/drawing/2014/main" id="{B7C4DFA0-EF4B-4515-81FF-F302F60A1D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417478" y="1808899"/>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5A115EA-A4F6-4298-93BD-A6E50B1D028D}"/>
              </a:ext>
            </a:extLst>
          </p:cNvPr>
          <p:cNvSpPr/>
          <p:nvPr/>
        </p:nvSpPr>
        <p:spPr>
          <a:xfrm>
            <a:off x="5908530" y="891742"/>
            <a:ext cx="5828840" cy="523220"/>
          </a:xfrm>
          <a:prstGeom prst="rect">
            <a:avLst/>
          </a:prstGeom>
        </p:spPr>
        <p:txBody>
          <a:bodyPr wrap="none">
            <a:spAutoFit/>
          </a:bodyPr>
          <a:lstStyle/>
          <a:p>
            <a:r>
              <a:rPr lang="vi-VN" altLang="zh-CN" sz="2800" b="1" i="1" spc="-150" noProof="1">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Thân yêu tặng các cháu học sinh miền Nam</a:t>
            </a:r>
            <a:endParaRPr lang="en-US" sz="2800" i="1" spc="-15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D731569-A913-4C77-9773-7F5A54C65D2D}"/>
              </a:ext>
            </a:extLst>
          </p:cNvPr>
          <p:cNvSpPr/>
          <p:nvPr/>
        </p:nvSpPr>
        <p:spPr>
          <a:xfrm>
            <a:off x="2851178" y="3189240"/>
            <a:ext cx="7340961" cy="3046988"/>
          </a:xfrm>
          <a:prstGeom prst="rect">
            <a:avLst/>
          </a:prstGeom>
        </p:spPr>
        <p:txBody>
          <a:bodyPr wrap="square">
            <a:spAutoFit/>
          </a:bodyPr>
          <a:lstStyle/>
          <a:p>
            <a:r>
              <a:rPr lang="vi-VN" sz="3200" b="1" i="1" dirty="0">
                <a:solidFill>
                  <a:srgbClr val="9ED63A"/>
                </a:solidFill>
              </a:rPr>
              <a:t>Gió đông lạnh buốt đôi tay chú rồi!</a:t>
            </a:r>
          </a:p>
          <a:p>
            <a:r>
              <a:rPr lang="vi-VN" sz="3200" b="1" i="1" dirty="0">
                <a:solidFill>
                  <a:srgbClr val="9ED63A"/>
                </a:solidFill>
              </a:rPr>
              <a:t>Rét thì mặc rét cháu ơi!</a:t>
            </a:r>
          </a:p>
          <a:p>
            <a:r>
              <a:rPr lang="vi-VN" sz="3200" b="1" i="1" dirty="0">
                <a:solidFill>
                  <a:srgbClr val="9ED63A"/>
                </a:solidFill>
              </a:rPr>
              <a:t>Chú đi giữ mãi ấm nơi cháu nằm.</a:t>
            </a:r>
          </a:p>
          <a:p>
            <a:endParaRPr lang="vi-VN" sz="3200" dirty="0">
              <a:solidFill>
                <a:srgbClr val="003399"/>
              </a:solidFill>
            </a:endParaRPr>
          </a:p>
          <a:p>
            <a:r>
              <a:rPr lang="vi-VN" sz="3200" dirty="0">
                <a:solidFill>
                  <a:srgbClr val="000000"/>
                </a:solidFill>
              </a:rPr>
              <a:t>        </a:t>
            </a:r>
            <a:r>
              <a:rPr lang="vi-VN" sz="3200" b="1" i="1" dirty="0">
                <a:solidFill>
                  <a:schemeClr val="accent4"/>
                </a:solidFill>
              </a:rPr>
              <a:t>Cháu ơi! Ngủ nhé, cho say …</a:t>
            </a:r>
          </a:p>
          <a:p>
            <a:r>
              <a:rPr lang="vi-VN" sz="3200" dirty="0">
                <a:solidFill>
                  <a:srgbClr val="000000"/>
                </a:solidFill>
              </a:rPr>
              <a:t>                                              </a:t>
            </a:r>
            <a:endParaRPr lang="vi-VN" sz="3200" b="1" dirty="0">
              <a:solidFill>
                <a:srgbClr val="003399"/>
              </a:solidFill>
            </a:endParaRPr>
          </a:p>
        </p:txBody>
      </p:sp>
      <p:pic>
        <p:nvPicPr>
          <p:cNvPr id="17" name="Picture 8" descr="Colorful numbers with clouds Container sticker - TenStickers">
            <a:extLst>
              <a:ext uri="{FF2B5EF4-FFF2-40B4-BE49-F238E27FC236}">
                <a16:creationId xmlns:a16="http://schemas.microsoft.com/office/drawing/2014/main" id="{A952CD50-92F0-40FC-AFDB-05FA5018920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349485" y="3308256"/>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lorful numbers with clouds Container sticker - TenStickers">
            <a:extLst>
              <a:ext uri="{FF2B5EF4-FFF2-40B4-BE49-F238E27FC236}">
                <a16:creationId xmlns:a16="http://schemas.microsoft.com/office/drawing/2014/main" id="{6F92240D-E495-4497-82E2-B4B3FE8E0AC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365477" y="5084820"/>
            <a:ext cx="535076" cy="7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09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3">
            <a:extLst>
              <a:ext uri="{FF2B5EF4-FFF2-40B4-BE49-F238E27FC236}">
                <a16:creationId xmlns:a16="http://schemas.microsoft.com/office/drawing/2014/main" id="{64E93444-3D13-476F-B1E6-D1B9884725A0}"/>
              </a:ext>
            </a:extLst>
          </p:cNvPr>
          <p:cNvGrpSpPr/>
          <p:nvPr/>
        </p:nvGrpSpPr>
        <p:grpSpPr>
          <a:xfrm>
            <a:off x="1538670" y="872910"/>
            <a:ext cx="5641063" cy="2259753"/>
            <a:chOff x="678" y="3507"/>
            <a:chExt cx="13361" cy="6450"/>
          </a:xfrm>
        </p:grpSpPr>
        <p:grpSp>
          <p:nvGrpSpPr>
            <p:cNvPr id="11" name="组合 15">
              <a:extLst>
                <a:ext uri="{FF2B5EF4-FFF2-40B4-BE49-F238E27FC236}">
                  <a16:creationId xmlns:a16="http://schemas.microsoft.com/office/drawing/2014/main" id="{28A4288D-A3DC-4983-962C-51F981DE3FB2}"/>
                </a:ext>
              </a:extLst>
            </p:cNvPr>
            <p:cNvGrpSpPr/>
            <p:nvPr/>
          </p:nvGrpSpPr>
          <p:grpSpPr>
            <a:xfrm>
              <a:off x="678" y="3507"/>
              <a:ext cx="13361" cy="6450"/>
              <a:chOff x="1020" y="3435"/>
              <a:chExt cx="10006" cy="6053"/>
            </a:xfrm>
          </p:grpSpPr>
          <p:sp>
            <p:nvSpPr>
              <p:cNvPr id="14" name="云形 14">
                <a:extLst>
                  <a:ext uri="{FF2B5EF4-FFF2-40B4-BE49-F238E27FC236}">
                    <a16:creationId xmlns:a16="http://schemas.microsoft.com/office/drawing/2014/main" id="{2C37904E-F138-4BF7-8673-28C2C21C30B8}"/>
                  </a:ext>
                </a:extLst>
              </p:cNvPr>
              <p:cNvSpPr/>
              <p:nvPr/>
            </p:nvSpPr>
            <p:spPr>
              <a:xfrm>
                <a:off x="1220" y="3435"/>
                <a:ext cx="9806" cy="6053"/>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6" name="云形 10">
                <a:extLst>
                  <a:ext uri="{FF2B5EF4-FFF2-40B4-BE49-F238E27FC236}">
                    <a16:creationId xmlns:a16="http://schemas.microsoft.com/office/drawing/2014/main" id="{D46BE5B8-636D-47B0-A0EA-2399EFC85E47}"/>
                  </a:ext>
                </a:extLst>
              </p:cNvPr>
              <p:cNvSpPr/>
              <p:nvPr/>
            </p:nvSpPr>
            <p:spPr>
              <a:xfrm>
                <a:off x="1020" y="3435"/>
                <a:ext cx="9806" cy="5597"/>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3" name="文本框 11">
              <a:extLst>
                <a:ext uri="{FF2B5EF4-FFF2-40B4-BE49-F238E27FC236}">
                  <a16:creationId xmlns:a16="http://schemas.microsoft.com/office/drawing/2014/main" id="{94E8A7AC-A25A-4760-B6DB-35064BF4FA27}"/>
                </a:ext>
              </a:extLst>
            </p:cNvPr>
            <p:cNvSpPr txBox="1"/>
            <p:nvPr/>
          </p:nvSpPr>
          <p:spPr>
            <a:xfrm>
              <a:off x="2415" y="3825"/>
              <a:ext cx="11215" cy="4250"/>
            </a:xfrm>
            <a:prstGeom prst="rect">
              <a:avLst/>
            </a:prstGeom>
            <a:noFill/>
          </p:spPr>
          <p:txBody>
            <a:bodyPr wrap="square" rtlCol="0">
              <a:spAutoFit/>
            </a:bodyPr>
            <a:lstStyle/>
            <a:p>
              <a:pPr indent="0" algn="l" fontAlgn="auto">
                <a:lnSpc>
                  <a:spcPct val="150000"/>
                </a:lnSpc>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Tìm hiểu bài</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17" name="Picture 16">
            <a:extLst>
              <a:ext uri="{FF2B5EF4-FFF2-40B4-BE49-F238E27FC236}">
                <a16:creationId xmlns:a16="http://schemas.microsoft.com/office/drawing/2014/main" id="{6E8FFE18-F295-4CD1-BEE7-BE0365DC7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00" y="2125418"/>
            <a:ext cx="3633233" cy="29458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BE33343C-7FF4-479F-9E27-7898EC190EF1}"/>
              </a:ext>
            </a:extLst>
          </p:cNvPr>
          <p:cNvSpPr/>
          <p:nvPr/>
        </p:nvSpPr>
        <p:spPr>
          <a:xfrm>
            <a:off x="3456494" y="643026"/>
            <a:ext cx="5279009" cy="1107996"/>
          </a:xfrm>
          <a:prstGeom prst="rect">
            <a:avLst/>
          </a:prstGeom>
        </p:spPr>
        <p:txBody>
          <a:bodyPr wrap="none">
            <a:spAutoFit/>
          </a:bodyPr>
          <a:lstStyle/>
          <a:p>
            <a:pPr>
              <a:lnSpc>
                <a:spcPct val="150000"/>
              </a:lnSpc>
              <a:defRPr/>
            </a:pPr>
            <a:r>
              <a:rPr lang="vi-VN" altLang="zh-CN" sz="4800"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rPr>
              <a:t>Các ý chính trong bài</a:t>
            </a:r>
            <a:endParaRPr lang="zh-CN" altLang="en-US" sz="4800"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nvGrpSpPr>
          <p:cNvPr id="11" name="Group 10">
            <a:extLst>
              <a:ext uri="{FF2B5EF4-FFF2-40B4-BE49-F238E27FC236}">
                <a16:creationId xmlns:a16="http://schemas.microsoft.com/office/drawing/2014/main" id="{673C981E-380F-457D-9362-B426D44B5BD3}"/>
              </a:ext>
            </a:extLst>
          </p:cNvPr>
          <p:cNvGrpSpPr/>
          <p:nvPr/>
        </p:nvGrpSpPr>
        <p:grpSpPr>
          <a:xfrm>
            <a:off x="622141" y="2703777"/>
            <a:ext cx="4931991" cy="2673350"/>
            <a:chOff x="622141" y="2703777"/>
            <a:chExt cx="4931991" cy="2673350"/>
          </a:xfrm>
        </p:grpSpPr>
        <p:pic>
          <p:nvPicPr>
            <p:cNvPr id="32" name="Picture 31">
              <a:extLst>
                <a:ext uri="{FF2B5EF4-FFF2-40B4-BE49-F238E27FC236}">
                  <a16:creationId xmlns:a16="http://schemas.microsoft.com/office/drawing/2014/main" id="{F128AECB-2DF4-4A1C-9EA5-8D9B32800D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000" b="94000" l="2875" r="31417">
                          <a14:foregroundMark x1="10883" y1="20667" x2="23614" y2="14000"/>
                          <a14:foregroundMark x1="23614" y1="14000" x2="25873" y2="14000"/>
                          <a14:foregroundMark x1="31417" y1="30000" x2="31417" y2="22333"/>
                          <a14:foregroundMark x1="16427" y1="64000" x2="21971" y2="55000"/>
                          <a14:foregroundMark x1="21971" y1="61000" x2="22587" y2="54333"/>
                          <a14:foregroundMark x1="16016" y1="94000" x2="16838" y2="90667"/>
                          <a14:foregroundMark x1="24435" y1="93000" x2="24435" y2="93000"/>
                          <a14:foregroundMark x1="29569" y1="77667" x2="28131" y2="67000"/>
                          <a14:foregroundMark x1="30185" y1="75333" x2="29979" y2="70000"/>
                        </a14:backgroundRemoval>
                      </a14:imgEffect>
                    </a14:imgLayer>
                  </a14:imgProps>
                </a:ext>
                <a:ext uri="{28A0092B-C50C-407E-A947-70E740481C1C}">
                  <a14:useLocalDpi xmlns:a14="http://schemas.microsoft.com/office/drawing/2010/main" val="0"/>
                </a:ext>
              </a:extLst>
            </a:blip>
            <a:srcRect t="6444" r="65332"/>
            <a:stretch/>
          </p:blipFill>
          <p:spPr>
            <a:xfrm>
              <a:off x="622141" y="2703777"/>
              <a:ext cx="1608138" cy="2673350"/>
            </a:xfrm>
            <a:prstGeom prst="rect">
              <a:avLst/>
            </a:prstGeom>
          </p:spPr>
        </p:pic>
        <p:sp>
          <p:nvSpPr>
            <p:cNvPr id="33" name="Flowchart: Alternate Process 32">
              <a:extLst>
                <a:ext uri="{FF2B5EF4-FFF2-40B4-BE49-F238E27FC236}">
                  <a16:creationId xmlns:a16="http://schemas.microsoft.com/office/drawing/2014/main" id="{F28486CB-5CEE-4190-B93F-BB7F7684E240}"/>
                </a:ext>
              </a:extLst>
            </p:cNvPr>
            <p:cNvSpPr/>
            <p:nvPr/>
          </p:nvSpPr>
          <p:spPr>
            <a:xfrm>
              <a:off x="2270641" y="3214339"/>
              <a:ext cx="3283491" cy="1652225"/>
            </a:xfrm>
            <a:prstGeom prst="flowChartAlternateProcess">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defRPr/>
              </a:pPr>
              <a:r>
                <a:rPr lang="vi-VN" altLang="zh-CN" sz="32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Hoàn cảnh người chiến sĩ đi tuần.</a:t>
              </a:r>
              <a:endParaRPr lang="zh-CN" altLang="en-US" sz="32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grpSp>
      <p:grpSp>
        <p:nvGrpSpPr>
          <p:cNvPr id="12" name="Group 11">
            <a:extLst>
              <a:ext uri="{FF2B5EF4-FFF2-40B4-BE49-F238E27FC236}">
                <a16:creationId xmlns:a16="http://schemas.microsoft.com/office/drawing/2014/main" id="{6938216D-8073-4680-8E16-2203705C7877}"/>
              </a:ext>
            </a:extLst>
          </p:cNvPr>
          <p:cNvGrpSpPr/>
          <p:nvPr/>
        </p:nvGrpSpPr>
        <p:grpSpPr>
          <a:xfrm>
            <a:off x="6095999" y="2090412"/>
            <a:ext cx="5512647" cy="3286715"/>
            <a:chOff x="6095999" y="2090412"/>
            <a:chExt cx="5512647" cy="3286715"/>
          </a:xfrm>
        </p:grpSpPr>
        <p:pic>
          <p:nvPicPr>
            <p:cNvPr id="7" name="Picture 6">
              <a:extLst>
                <a:ext uri="{FF2B5EF4-FFF2-40B4-BE49-F238E27FC236}">
                  <a16:creationId xmlns:a16="http://schemas.microsoft.com/office/drawing/2014/main" id="{BA8AAB8C-080C-4874-814A-A4314C7DD42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3667" l="64682" r="96099">
                          <a14:foregroundMark x1="64682" y1="49000" x2="64682" y2="49000"/>
                          <a14:foregroundMark x1="71458" y1="49000" x2="81725" y2="60333"/>
                          <a14:foregroundMark x1="75975" y1="61000" x2="78850" y2="45000"/>
                          <a14:foregroundMark x1="75154" y1="93000" x2="75154" y2="93000"/>
                          <a14:foregroundMark x1="75154" y1="93000" x2="75154" y2="93000"/>
                          <a14:foregroundMark x1="81109" y1="93667" x2="81109" y2="93667"/>
                          <a14:foregroundMark x1="87680" y1="73333" x2="87680" y2="71667"/>
                          <a14:foregroundMark x1="87680" y1="74667" x2="87680" y2="73333"/>
                          <a14:foregroundMark x1="87680" y1="77000" x2="87680" y2="74667"/>
                          <a14:foregroundMark x1="88688" y1="74667" x2="88891" y2="75069"/>
                          <a14:foregroundMark x1="88474" y1="74242" x2="88688" y2="74667"/>
                          <a14:foregroundMark x1="88016" y1="73333" x2="88260" y2="73817"/>
                          <a14:foregroundMark x1="87680" y1="72667" x2="88016" y2="73333"/>
                          <a14:backgroundMark x1="89733" y1="77667" x2="89733" y2="74000"/>
                          <a14:backgroundMark x1="88706" y1="74667" x2="88706" y2="74667"/>
                          <a14:backgroundMark x1="88706" y1="74667" x2="88706" y2="74667"/>
                          <a14:backgroundMark x1="88706" y1="75667" x2="90965" y2="74000"/>
                          <a14:backgroundMark x1="88296" y1="74000" x2="88296" y2="73333"/>
                          <a14:backgroundMark x1="88296" y1="73333" x2="88296" y2="73333"/>
                        </a14:backgroundRemoval>
                      </a14:imgEffect>
                    </a14:imgLayer>
                  </a14:imgProps>
                </a:ext>
                <a:ext uri="{28A0092B-C50C-407E-A947-70E740481C1C}">
                  <a14:useLocalDpi xmlns:a14="http://schemas.microsoft.com/office/drawing/2010/main" val="0"/>
                </a:ext>
              </a:extLst>
            </a:blip>
            <a:srcRect l="61681"/>
            <a:stretch/>
          </p:blipFill>
          <p:spPr>
            <a:xfrm>
              <a:off x="6095999" y="2519627"/>
              <a:ext cx="1777470" cy="2857500"/>
            </a:xfrm>
            <a:prstGeom prst="rect">
              <a:avLst/>
            </a:prstGeom>
          </p:spPr>
        </p:pic>
        <p:sp>
          <p:nvSpPr>
            <p:cNvPr id="34" name="Flowchart: Alternate Process 33">
              <a:extLst>
                <a:ext uri="{FF2B5EF4-FFF2-40B4-BE49-F238E27FC236}">
                  <a16:creationId xmlns:a16="http://schemas.microsoft.com/office/drawing/2014/main" id="{D3F6D601-7AC0-4E3A-9508-8FB3BD8FD297}"/>
                </a:ext>
              </a:extLst>
            </p:cNvPr>
            <p:cNvSpPr/>
            <p:nvPr/>
          </p:nvSpPr>
          <p:spPr>
            <a:xfrm>
              <a:off x="7586649" y="2090412"/>
              <a:ext cx="4021997" cy="3286715"/>
            </a:xfrm>
            <a:prstGeom prst="flowChartAlternateProcess">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defRPr/>
              </a:pPr>
              <a:r>
                <a:rPr lang="vi-VN" altLang="zh-CN" sz="32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Tình cảm và mong ước của người chiến sĩ đối với các cháu học sinh.</a:t>
              </a:r>
              <a:endParaRPr lang="zh-CN" altLang="en-US" sz="32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BEC95-3A0F-4631-8A13-1A9777FDF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9144000" cy="6858000"/>
          </a:xfrm>
          <a:prstGeom prst="rect">
            <a:avLst/>
          </a:prstGeom>
        </p:spPr>
      </p:pic>
    </p:spTree>
    <p:extLst>
      <p:ext uri="{BB962C8B-B14F-4D97-AF65-F5344CB8AC3E}">
        <p14:creationId xmlns:p14="http://schemas.microsoft.com/office/powerpoint/2010/main" val="2416349815"/>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72770" y="233680"/>
            <a:ext cx="10773410" cy="1437005"/>
            <a:chOff x="630" y="831"/>
            <a:chExt cx="16966" cy="2263"/>
          </a:xfrm>
        </p:grpSpPr>
        <p:sp>
          <p:nvSpPr>
            <p:cNvPr id="8" name="圆角矩形 7"/>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612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630" y="831"/>
              <a:ext cx="2263" cy="2263"/>
            </a:xfrm>
            <a:prstGeom prst="rect">
              <a:avLst/>
            </a:prstGeom>
          </p:spPr>
        </p:pic>
      </p:grpSp>
      <p:sp>
        <p:nvSpPr>
          <p:cNvPr id="5" name="Rectangle 4">
            <a:extLst>
              <a:ext uri="{FF2B5EF4-FFF2-40B4-BE49-F238E27FC236}">
                <a16:creationId xmlns:a16="http://schemas.microsoft.com/office/drawing/2014/main" id="{9E10DDCB-67AA-44CD-A050-A5D128FFECFD}"/>
              </a:ext>
            </a:extLst>
          </p:cNvPr>
          <p:cNvSpPr/>
          <p:nvPr/>
        </p:nvSpPr>
        <p:spPr>
          <a:xfrm>
            <a:off x="2830943" y="482810"/>
            <a:ext cx="6936515" cy="938719"/>
          </a:xfrm>
          <a:prstGeom prst="rect">
            <a:avLst/>
          </a:prstGeom>
        </p:spPr>
        <p:txBody>
          <a:bodyPr wrap="none">
            <a:spAutoFit/>
          </a:bodyPr>
          <a:lstStyle/>
          <a:p>
            <a:pPr algn="ctr">
              <a:lnSpc>
                <a:spcPct val="150000"/>
              </a:lnSpc>
              <a:defRPr/>
            </a:pPr>
            <a:r>
              <a:rPr lang="vi-VN" altLang="zh-CN"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Hoàn cảnh người chiến sĩ đi tuần</a:t>
            </a:r>
            <a:endParaRPr lang="zh-CN" altLang="en-US"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19" name="Picture 18">
            <a:extLst>
              <a:ext uri="{FF2B5EF4-FFF2-40B4-BE49-F238E27FC236}">
                <a16:creationId xmlns:a16="http://schemas.microsoft.com/office/drawing/2014/main" id="{1107A892-E058-4F4B-945B-B5C7A3A97F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599" b="94141" l="70864" r="93558">
                        <a14:foregroundMark x1="79868" y1="80990" x2="85286" y2="80208"/>
                        <a14:foregroundMark x1="85286" y1="80208" x2="87921" y2="80208"/>
                        <a14:foregroundMark x1="87921" y1="80078" x2="87921" y2="80078"/>
                        <a14:foregroundMark x1="87921" y1="80078" x2="87921" y2="80078"/>
                        <a14:foregroundMark x1="80307" y1="80078" x2="87482" y2="79036"/>
                        <a14:foregroundMark x1="81698" y1="92578" x2="86384" y2="91406"/>
                        <a14:foregroundMark x1="80820" y1="94141" x2="83163" y2="91667"/>
                        <a14:foregroundMark x1="81113" y1="91667" x2="83748" y2="91667"/>
                        <a14:foregroundMark x1="87335" y1="91406" x2="88580" y2="91667"/>
                        <a14:foregroundMark x1="87775" y1="89844" x2="89019" y2="93620"/>
                        <a14:foregroundMark x1="86823" y1="93099" x2="84041" y2="93099"/>
                      </a14:backgroundRemoval>
                    </a14:imgEffect>
                  </a14:imgLayer>
                </a14:imgProps>
              </a:ext>
            </a:extLst>
          </a:blip>
          <a:srcRect l="68109" t="51168" r="3526" b="4049"/>
          <a:stretch/>
        </p:blipFill>
        <p:spPr>
          <a:xfrm>
            <a:off x="8381999" y="3428149"/>
            <a:ext cx="3549439" cy="3150661"/>
          </a:xfrm>
          <a:prstGeom prst="rect">
            <a:avLst/>
          </a:prstGeom>
        </p:spPr>
      </p:pic>
      <p:grpSp>
        <p:nvGrpSpPr>
          <p:cNvPr id="20" name="Group 19">
            <a:extLst>
              <a:ext uri="{FF2B5EF4-FFF2-40B4-BE49-F238E27FC236}">
                <a16:creationId xmlns:a16="http://schemas.microsoft.com/office/drawing/2014/main" id="{98689807-5D1B-4918-8281-65C50B137390}"/>
              </a:ext>
            </a:extLst>
          </p:cNvPr>
          <p:cNvGrpSpPr/>
          <p:nvPr/>
        </p:nvGrpSpPr>
        <p:grpSpPr>
          <a:xfrm>
            <a:off x="6632141" y="1579667"/>
            <a:ext cx="5129964" cy="2467820"/>
            <a:chOff x="6632141" y="1579667"/>
            <a:chExt cx="5129964" cy="2467820"/>
          </a:xfrm>
        </p:grpSpPr>
        <p:pic>
          <p:nvPicPr>
            <p:cNvPr id="21" name="Picture 4">
              <a:extLst>
                <a:ext uri="{FF2B5EF4-FFF2-40B4-BE49-F238E27FC236}">
                  <a16:creationId xmlns:a16="http://schemas.microsoft.com/office/drawing/2014/main" id="{3330B61D-BA7F-4C1F-955D-6AD9492F27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32141" y="1579667"/>
              <a:ext cx="5129964" cy="2467820"/>
            </a:xfrm>
            <a:prstGeom prst="rect">
              <a:avLst/>
            </a:prstGeom>
          </p:spPr>
        </p:pic>
        <p:sp>
          <p:nvSpPr>
            <p:cNvPr id="22" name="Rectangle 21">
              <a:extLst>
                <a:ext uri="{FF2B5EF4-FFF2-40B4-BE49-F238E27FC236}">
                  <a16:creationId xmlns:a16="http://schemas.microsoft.com/office/drawing/2014/main" id="{98C5EFB3-C481-47AA-90AE-FE818139DEA8}"/>
                </a:ext>
              </a:extLst>
            </p:cNvPr>
            <p:cNvSpPr/>
            <p:nvPr/>
          </p:nvSpPr>
          <p:spPr>
            <a:xfrm>
              <a:off x="6998322" y="2103250"/>
              <a:ext cx="4397602" cy="1200329"/>
            </a:xfrm>
            <a:prstGeom prst="rect">
              <a:avLst/>
            </a:prstGeom>
          </p:spPr>
          <p:txBody>
            <a:bodyPr wrap="square">
              <a:spAutoFit/>
            </a:bodyPr>
            <a:lstStyle/>
            <a:p>
              <a:pPr algn="ctr">
                <a:defRPr/>
              </a:pPr>
              <a:r>
                <a:rPr lang="vi-VN" altLang="zh-CN" sz="36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Người chiến sĩ đi tuần trong hoàn cảnh nào?</a:t>
              </a:r>
              <a:endParaRPr lang="zh-CN" altLang="en-US" sz="36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sp>
        <p:nvSpPr>
          <p:cNvPr id="23" name="Rectangle 22">
            <a:extLst>
              <a:ext uri="{FF2B5EF4-FFF2-40B4-BE49-F238E27FC236}">
                <a16:creationId xmlns:a16="http://schemas.microsoft.com/office/drawing/2014/main" id="{5BFD2467-68A7-4E51-BE4E-346EA06B691C}"/>
              </a:ext>
            </a:extLst>
          </p:cNvPr>
          <p:cNvSpPr/>
          <p:nvPr/>
        </p:nvSpPr>
        <p:spPr>
          <a:xfrm>
            <a:off x="667370" y="2178420"/>
            <a:ext cx="2353529"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Thời gian:</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5" name="Rectangle 24">
            <a:extLst>
              <a:ext uri="{FF2B5EF4-FFF2-40B4-BE49-F238E27FC236}">
                <a16:creationId xmlns:a16="http://schemas.microsoft.com/office/drawing/2014/main" id="{E0E7459B-C31C-4A29-A859-578F7172697A}"/>
              </a:ext>
            </a:extLst>
          </p:cNvPr>
          <p:cNvSpPr/>
          <p:nvPr/>
        </p:nvSpPr>
        <p:spPr>
          <a:xfrm>
            <a:off x="667369" y="3338506"/>
            <a:ext cx="2210863"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Thời tiết:</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7" name="Rectangle 26">
            <a:extLst>
              <a:ext uri="{FF2B5EF4-FFF2-40B4-BE49-F238E27FC236}">
                <a16:creationId xmlns:a16="http://schemas.microsoft.com/office/drawing/2014/main" id="{E0CA5893-F5BF-4AB3-8C54-655A6633009B}"/>
              </a:ext>
            </a:extLst>
          </p:cNvPr>
          <p:cNvSpPr/>
          <p:nvPr/>
        </p:nvSpPr>
        <p:spPr>
          <a:xfrm>
            <a:off x="667369" y="4431179"/>
            <a:ext cx="5830442"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Mọi người trong thành phố:</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8" name="Rectangle 27">
            <a:extLst>
              <a:ext uri="{FF2B5EF4-FFF2-40B4-BE49-F238E27FC236}">
                <a16:creationId xmlns:a16="http://schemas.microsoft.com/office/drawing/2014/main" id="{3C6B56A6-2B0C-4ED6-A923-B83188A695C0}"/>
              </a:ext>
            </a:extLst>
          </p:cNvPr>
          <p:cNvSpPr/>
          <p:nvPr/>
        </p:nvSpPr>
        <p:spPr>
          <a:xfrm>
            <a:off x="2870728" y="2178420"/>
            <a:ext cx="2478564"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Đêm khuya.</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pic>
        <p:nvPicPr>
          <p:cNvPr id="29" name="Picture 2">
            <a:extLst>
              <a:ext uri="{FF2B5EF4-FFF2-40B4-BE49-F238E27FC236}">
                <a16:creationId xmlns:a16="http://schemas.microsoft.com/office/drawing/2014/main" id="{C07B2FE2-93D6-4B6C-9841-04C89A3DD0E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355272" y="1960692"/>
            <a:ext cx="1107535" cy="926302"/>
          </a:xfrm>
          <a:prstGeom prst="rect">
            <a:avLst/>
          </a:prstGeom>
        </p:spPr>
      </p:pic>
      <p:sp>
        <p:nvSpPr>
          <p:cNvPr id="30" name="Rectangle 29">
            <a:extLst>
              <a:ext uri="{FF2B5EF4-FFF2-40B4-BE49-F238E27FC236}">
                <a16:creationId xmlns:a16="http://schemas.microsoft.com/office/drawing/2014/main" id="{8D3F1F47-22DA-43FA-95A1-CEA421D41F61}"/>
              </a:ext>
            </a:extLst>
          </p:cNvPr>
          <p:cNvSpPr/>
          <p:nvPr/>
        </p:nvSpPr>
        <p:spPr>
          <a:xfrm>
            <a:off x="2723248" y="3332528"/>
            <a:ext cx="4602543"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Gió đông lạnh hun hút.</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grpSp>
        <p:nvGrpSpPr>
          <p:cNvPr id="24" name="Group 23">
            <a:extLst>
              <a:ext uri="{FF2B5EF4-FFF2-40B4-BE49-F238E27FC236}">
                <a16:creationId xmlns:a16="http://schemas.microsoft.com/office/drawing/2014/main" id="{36F0A6E7-4B95-41A6-B528-FAF4F66AF51F}"/>
              </a:ext>
            </a:extLst>
          </p:cNvPr>
          <p:cNvGrpSpPr/>
          <p:nvPr/>
        </p:nvGrpSpPr>
        <p:grpSpPr>
          <a:xfrm>
            <a:off x="7308942" y="2952150"/>
            <a:ext cx="2406442" cy="1514919"/>
            <a:chOff x="6920876" y="3086100"/>
            <a:chExt cx="7925124" cy="4114800"/>
          </a:xfrm>
        </p:grpSpPr>
        <p:pic>
          <p:nvPicPr>
            <p:cNvPr id="31" name="Picture 3">
              <a:extLst>
                <a:ext uri="{FF2B5EF4-FFF2-40B4-BE49-F238E27FC236}">
                  <a16:creationId xmlns:a16="http://schemas.microsoft.com/office/drawing/2014/main" id="{B5AAAF63-0048-4E58-9686-5F3C45879AD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920876" y="3086100"/>
              <a:ext cx="4446248" cy="4114800"/>
            </a:xfrm>
            <a:prstGeom prst="rect">
              <a:avLst/>
            </a:prstGeom>
          </p:spPr>
        </p:pic>
        <p:pic>
          <p:nvPicPr>
            <p:cNvPr id="32" name="Picture 4">
              <a:extLst>
                <a:ext uri="{FF2B5EF4-FFF2-40B4-BE49-F238E27FC236}">
                  <a16:creationId xmlns:a16="http://schemas.microsoft.com/office/drawing/2014/main" id="{B2264930-02CF-4779-8702-023B86C90B9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367124" y="3086100"/>
              <a:ext cx="3478876" cy="4114800"/>
            </a:xfrm>
            <a:prstGeom prst="rect">
              <a:avLst/>
            </a:prstGeom>
          </p:spPr>
        </p:pic>
      </p:grpSp>
      <p:sp>
        <p:nvSpPr>
          <p:cNvPr id="33" name="Rectangle 32">
            <a:extLst>
              <a:ext uri="{FF2B5EF4-FFF2-40B4-BE49-F238E27FC236}">
                <a16:creationId xmlns:a16="http://schemas.microsoft.com/office/drawing/2014/main" id="{C73D2ADD-EE7E-43E5-B58A-9D49D79FD048}"/>
              </a:ext>
            </a:extLst>
          </p:cNvPr>
          <p:cNvSpPr/>
          <p:nvPr/>
        </p:nvSpPr>
        <p:spPr>
          <a:xfrm>
            <a:off x="6383915" y="4433745"/>
            <a:ext cx="3320140"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Yên giấc ngủ say</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pic>
        <p:nvPicPr>
          <p:cNvPr id="35" name="Picture 5">
            <a:extLst>
              <a:ext uri="{FF2B5EF4-FFF2-40B4-BE49-F238E27FC236}">
                <a16:creationId xmlns:a16="http://schemas.microsoft.com/office/drawing/2014/main" id="{5FEF1F4B-6BBB-477F-A2E0-2EE04049911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630783" y="4284602"/>
            <a:ext cx="2007335" cy="14377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30"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53DC06D2-DE3E-47DB-972D-C6EF88B0EBA4}"/>
              </a:ext>
            </a:extLst>
          </p:cNvPr>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14CCE276-9F81-450D-B667-1CBA2E2027F8}"/>
              </a:ext>
            </a:extLst>
          </p:cNvPr>
          <p:cNvGrpSpPr/>
          <p:nvPr/>
        </p:nvGrpSpPr>
        <p:grpSpPr>
          <a:xfrm>
            <a:off x="572770" y="233680"/>
            <a:ext cx="10773410" cy="1437005"/>
            <a:chOff x="630" y="831"/>
            <a:chExt cx="16966" cy="2263"/>
          </a:xfrm>
        </p:grpSpPr>
        <p:sp>
          <p:nvSpPr>
            <p:cNvPr id="13" name="圆角矩形 7">
              <a:extLst>
                <a:ext uri="{FF2B5EF4-FFF2-40B4-BE49-F238E27FC236}">
                  <a16:creationId xmlns:a16="http://schemas.microsoft.com/office/drawing/2014/main" id="{EF27A0E0-4DDB-44CD-AC56-7127E4525736}"/>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7CABA312-AA36-4433-B923-DB0C22DD6D0E}"/>
                </a:ext>
              </a:extLst>
            </p:cNvPr>
            <p:cNvSpPr/>
            <p:nvPr/>
          </p:nvSpPr>
          <p:spPr>
            <a:xfrm>
              <a:off x="1365" y="1525"/>
              <a:ext cx="1612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16" name="图片 25" descr="卡通人物&#10;&#10;中度可信度描述已自动生成">
              <a:extLst>
                <a:ext uri="{FF2B5EF4-FFF2-40B4-BE49-F238E27FC236}">
                  <a16:creationId xmlns:a16="http://schemas.microsoft.com/office/drawing/2014/main" id="{ECA12ED0-B5E3-4809-8DDC-50DCB53EBF83}"/>
                </a:ext>
              </a:extLst>
            </p:cNvPr>
            <p:cNvPicPr>
              <a:picLocks noChangeAspect="1"/>
            </p:cNvPicPr>
            <p:nvPr>
              <p:custDataLst>
                <p:tags r:id="rId2"/>
              </p:custDataLst>
            </p:nvPr>
          </p:nvPicPr>
          <p:blipFill>
            <a:blip r:embed="rId5" cstate="email"/>
            <a:stretch>
              <a:fillRect/>
            </a:stretch>
          </p:blipFill>
          <p:spPr>
            <a:xfrm rot="840000">
              <a:off x="630" y="831"/>
              <a:ext cx="2263" cy="2263"/>
            </a:xfrm>
            <a:prstGeom prst="rect">
              <a:avLst/>
            </a:prstGeom>
          </p:spPr>
        </p:pic>
      </p:grpSp>
      <p:sp>
        <p:nvSpPr>
          <p:cNvPr id="17" name="Rectangle 16">
            <a:extLst>
              <a:ext uri="{FF2B5EF4-FFF2-40B4-BE49-F238E27FC236}">
                <a16:creationId xmlns:a16="http://schemas.microsoft.com/office/drawing/2014/main" id="{DE43A522-2581-40A9-81F7-B45B1BAD2314}"/>
              </a:ext>
            </a:extLst>
          </p:cNvPr>
          <p:cNvSpPr/>
          <p:nvPr/>
        </p:nvSpPr>
        <p:spPr>
          <a:xfrm>
            <a:off x="2818118" y="482810"/>
            <a:ext cx="6962163" cy="938719"/>
          </a:xfrm>
          <a:prstGeom prst="rect">
            <a:avLst/>
          </a:prstGeom>
        </p:spPr>
        <p:txBody>
          <a:bodyPr wrap="none">
            <a:spAutoFit/>
          </a:bodyPr>
          <a:lstStyle/>
          <a:p>
            <a:pPr algn="ctr">
              <a:lnSpc>
                <a:spcPct val="150000"/>
              </a:lnSpc>
              <a:defRPr/>
            </a:pPr>
            <a:r>
              <a:rPr lang="vi-VN" altLang="zh-CN"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Hoàn cảnh người chiến sĩ đi tuần</a:t>
            </a:r>
            <a:endParaRPr lang="zh-CN" altLang="en-US"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5" name="Picture 4">
            <a:extLst>
              <a:ext uri="{FF2B5EF4-FFF2-40B4-BE49-F238E27FC236}">
                <a16:creationId xmlns:a16="http://schemas.microsoft.com/office/drawing/2014/main" id="{CF26CB9B-F9C4-412D-9555-71389DEA7313}"/>
              </a:ext>
            </a:extLst>
          </p:cNvPr>
          <p:cNvPicPr>
            <a:picLocks noChangeAspect="1"/>
          </p:cNvPicPr>
          <p:nvPr/>
        </p:nvPicPr>
        <p:blipFill rotWithShape="1">
          <a:blip r:embed="rId6">
            <a:extLst>
              <a:ext uri="{28A0092B-C50C-407E-A947-70E740481C1C}">
                <a14:useLocalDpi xmlns:a14="http://schemas.microsoft.com/office/drawing/2010/main" val="0"/>
              </a:ext>
            </a:extLst>
          </a:blip>
          <a:srcRect l="10778" t="8667" r="11631"/>
          <a:stretch/>
        </p:blipFill>
        <p:spPr>
          <a:xfrm>
            <a:off x="2373320" y="1839981"/>
            <a:ext cx="2334119" cy="32400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9">
            <a:extLst>
              <a:ext uri="{FF2B5EF4-FFF2-40B4-BE49-F238E27FC236}">
                <a16:creationId xmlns:a16="http://schemas.microsoft.com/office/drawing/2014/main" id="{D9C02737-EB5E-4F6C-993C-5DCD6BD3E3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78712" y="2607285"/>
            <a:ext cx="3308589" cy="2365641"/>
          </a:xfrm>
          <a:prstGeom prst="rect">
            <a:avLst/>
          </a:prstGeom>
        </p:spPr>
      </p:pic>
      <p:graphicFrame>
        <p:nvGraphicFramePr>
          <p:cNvPr id="6" name="Diagram 5">
            <a:extLst>
              <a:ext uri="{FF2B5EF4-FFF2-40B4-BE49-F238E27FC236}">
                <a16:creationId xmlns:a16="http://schemas.microsoft.com/office/drawing/2014/main" id="{ECAD9A5E-7A37-4E25-B6E4-F738F5CA36AD}"/>
              </a:ext>
            </a:extLst>
          </p:cNvPr>
          <p:cNvGraphicFramePr/>
          <p:nvPr>
            <p:extLst>
              <p:ext uri="{D42A27DB-BD31-4B8C-83A1-F6EECF244321}">
                <p14:modId xmlns:p14="http://schemas.microsoft.com/office/powerpoint/2010/main" val="3403626944"/>
              </p:ext>
            </p:extLst>
          </p:nvPr>
        </p:nvGraphicFramePr>
        <p:xfrm>
          <a:off x="4967009" y="3050752"/>
          <a:ext cx="2252133" cy="18880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Rectangle 19">
            <a:extLst>
              <a:ext uri="{FF2B5EF4-FFF2-40B4-BE49-F238E27FC236}">
                <a16:creationId xmlns:a16="http://schemas.microsoft.com/office/drawing/2014/main" id="{FD85229F-7DE1-4249-9E9B-48457161D547}"/>
              </a:ext>
            </a:extLst>
          </p:cNvPr>
          <p:cNvSpPr/>
          <p:nvPr/>
        </p:nvSpPr>
        <p:spPr>
          <a:xfrm>
            <a:off x="699467" y="5248926"/>
            <a:ext cx="10815200" cy="1077218"/>
          </a:xfrm>
          <a:prstGeom prst="rect">
            <a:avLst/>
          </a:prstGeom>
        </p:spPr>
        <p:txBody>
          <a:bodyPr wrap="square">
            <a:spAutoFit/>
          </a:bodyPr>
          <a:lstStyle/>
          <a:p>
            <a:pPr algn="ctr">
              <a:defRPr/>
            </a:pPr>
            <a:r>
              <a:rPr lang="vi-VN" altLang="zh-CN" sz="3200" b="1"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rPr>
              <a:t>Đặt hình ảnh người chiến sĩ đi tuần bên cạnh hình ảnh giấc ngủ yên bình của các cháu học sinh, tác giả muốn nói lên điều gì?</a:t>
            </a:r>
            <a:endParaRPr lang="zh-CN" altLang="en-US" sz="3200" b="1"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endParaRPr>
          </a:p>
        </p:txBody>
      </p:sp>
      <p:sp>
        <p:nvSpPr>
          <p:cNvPr id="7" name="Rectangle: Rounded Corners 6">
            <a:extLst>
              <a:ext uri="{FF2B5EF4-FFF2-40B4-BE49-F238E27FC236}">
                <a16:creationId xmlns:a16="http://schemas.microsoft.com/office/drawing/2014/main" id="{18669B54-4B72-4E0A-BDA9-D4AE123BC749}"/>
              </a:ext>
            </a:extLst>
          </p:cNvPr>
          <p:cNvSpPr/>
          <p:nvPr/>
        </p:nvSpPr>
        <p:spPr>
          <a:xfrm>
            <a:off x="1291272" y="5248926"/>
            <a:ext cx="9872980" cy="1077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002060"/>
                </a:solidFill>
                <a:latin typeface="Calibri" panose="020F0502020204030204" pitchFamily="34" charset="0"/>
                <a:cs typeface="Calibri" panose="020F0502020204030204" pitchFamily="34" charset="0"/>
              </a:rPr>
              <a:t>Tác giả muốn ca ngợi những người chiến sĩ tận tụy, </a:t>
            </a:r>
          </a:p>
          <a:p>
            <a:pPr algn="ctr"/>
            <a:r>
              <a:rPr lang="vi-VN" sz="3200" b="1" i="1" dirty="0">
                <a:solidFill>
                  <a:srgbClr val="002060"/>
                </a:solidFill>
                <a:latin typeface="Calibri" panose="020F0502020204030204" pitchFamily="34" charset="0"/>
                <a:cs typeface="Calibri" panose="020F0502020204030204" pitchFamily="34" charset="0"/>
              </a:rPr>
              <a:t>yêu thương trẻ thơ, quên mình vì hạnh phúc của trẻ thơ.</a:t>
            </a:r>
            <a:endParaRPr lang="en-US" sz="3200" b="1" i="1" dirty="0">
              <a:solidFill>
                <a:srgbClr val="002060"/>
              </a:solidFill>
              <a:latin typeface="Calibri" panose="020F0502020204030204" pitchFamily="34" charset="0"/>
              <a:cs typeface="Calibri" panose="020F0502020204030204" pitchFamily="34"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0" grpId="0"/>
      <p:bldP spid="20" grpId="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263023-2B3F-4FBB-9153-AFCEC177B71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1944" r="16944"/>
          <a:stretch/>
        </p:blipFill>
        <p:spPr>
          <a:xfrm>
            <a:off x="1270000" y="600700"/>
            <a:ext cx="6129866" cy="4242234"/>
          </a:xfrm>
          <a:prstGeom prst="rect">
            <a:avLst/>
          </a:prstGeom>
        </p:spPr>
      </p:pic>
      <p:pic>
        <p:nvPicPr>
          <p:cNvPr id="25602" name="Picture 2" descr="Yellow cartoon pencil in nerdy glasses telling Vector Image">
            <a:extLst>
              <a:ext uri="{FF2B5EF4-FFF2-40B4-BE49-F238E27FC236}">
                <a16:creationId xmlns:a16="http://schemas.microsoft.com/office/drawing/2014/main" id="{55BE76D1-797D-4475-83DF-3D91D26E8FE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630" b="90000" l="10000" r="90000">
                        <a14:foregroundMark x1="43600" y1="36574" x2="51900" y2="46389"/>
                        <a14:foregroundMark x1="46300" y1="35556" x2="48100" y2="42500"/>
                        <a14:foregroundMark x1="48100" y1="42500" x2="48400" y2="42500"/>
                        <a14:foregroundMark x1="42800" y1="40278" x2="48100" y2="41759"/>
                        <a14:foregroundMark x1="55100" y1="33056" x2="59900" y2="38796"/>
                        <a14:foregroundMark x1="59900" y1="38796" x2="59900" y2="38796"/>
                        <a14:foregroundMark x1="54800" y1="36574" x2="59100" y2="38796"/>
                        <a14:foregroundMark x1="37700" y1="9630" x2="37700" y2="9630"/>
                      </a14:backgroundRemoval>
                    </a14:imgEffect>
                  </a14:imgLayer>
                </a14:imgProps>
              </a:ext>
              <a:ext uri="{28A0092B-C50C-407E-A947-70E740481C1C}">
                <a14:useLocalDpi xmlns:a14="http://schemas.microsoft.com/office/drawing/2010/main" val="0"/>
              </a:ext>
            </a:extLst>
          </a:blip>
          <a:srcRect/>
          <a:stretch>
            <a:fillRect/>
          </a:stretch>
        </p:blipFill>
        <p:spPr bwMode="auto">
          <a:xfrm>
            <a:off x="279400" y="2218265"/>
            <a:ext cx="2759506" cy="29802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path" presetSubtype="0" accel="50000" decel="50000" fill="hold" nodeType="clickEffect">
                                  <p:stCondLst>
                                    <p:cond delay="0"/>
                                  </p:stCondLst>
                                  <p:childTnLst>
                                    <p:animMotion origin="layout" path="M 0.11992 -0.33634 C 0.12396 -0.34028 0.12995 -0.34236 0.13489 -0.34236 C 0.14192 -0.34236 0.14896 -0.33935 0.15286 -0.33426 C 0.16992 -0.31435 0.18294 -0.27037 0.18294 -0.21829 C 0.18294 -0.21805 0.18294 -0.21736 0.18294 -0.21713 C 0.18294 -0.21736 0.18294 -0.21643 0.18294 -0.2162 C 0.18294 -0.16435 0.16992 -0.11944 0.15286 -0.0993 C 0.14896 -0.09537 0.14192 -0.09236 0.13489 -0.09236 C 0.12995 -0.09236 0.12396 -0.09444 0.11992 -0.09838 C 0.11588 -0.10231 0.11393 -0.10741 0.11393 -0.11343 C 0.11393 -0.12037 0.11692 -0.12639 0.12187 -0.13032 C 0.14192 -0.14838 0.18594 -0.16134 0.23789 -0.16134 C 0.23789 -0.16111 0.23893 -0.16134 0.23893 -0.16111 C 0.23893 -0.16134 0.23997 -0.16134 0.23997 -0.16111 C 0.29192 -0.16134 0.33698 -0.14838 0.3569 -0.13032 C 0.36094 -0.12639 0.36393 -0.12037 0.36393 -0.11343 C 0.36393 -0.10741 0.36198 -0.10231 0.35794 -0.09838 C 0.3539 -0.09444 0.34896 -0.09236 0.34297 -0.09236 C 0.33594 -0.09236 0.32995 -0.09537 0.32591 -0.0993 C 0.30794 -0.11944 0.29492 -0.16435 0.29492 -0.21643 C 0.29492 -0.2162 0.29492 -0.21736 0.29492 -0.21713 C 0.29492 -0.21736 0.29492 -0.21829 0.29492 -0.21805 C 0.29492 -0.27037 0.30794 -0.31435 0.32591 -0.33542 C 0.32995 -0.33935 0.33594 -0.34236 0.34297 -0.34236 C 0.34896 -0.34236 0.3539 -0.34028 0.35794 -0.33634 C 0.36198 -0.33241 0.36393 -0.32639 0.36393 -0.3213 C 0.36393 -0.31435 0.36094 -0.30833 0.3569 -0.30324 C 0.33698 -0.28634 0.29192 -0.27338 0.23997 -0.27338 C 0.23997 -0.27315 0.23997 -0.27338 0.23893 -0.27338 C 0.23893 -0.27315 0.23789 -0.27338 0.23789 -0.27315 C 0.18594 -0.27338 0.14192 -0.28634 0.12187 -0.30324 C 0.11692 -0.30833 0.11393 -0.31435 0.11393 -0.3213 C 0.11393 -0.32639 0.11588 -0.33241 0.11992 -0.33634 Z " pathEditMode="relative" rAng="0" ptsTypes="AAAAAAAAAAAAAAAAAAAAAAAAAAAAAAAAA">
                                      <p:cBhvr>
                                        <p:cTn id="6" dur="2000" fill="hold"/>
                                        <p:tgtEl>
                                          <p:spTgt spid="25602"/>
                                        </p:tgtEl>
                                        <p:attrNameLst>
                                          <p:attrName>ppt_x</p:attrName>
                                          <p:attrName>ppt_y</p:attrName>
                                        </p:attrNameLst>
                                      </p:cBhvr>
                                      <p:rCtr x="11901" y="11898"/>
                                    </p:animMotion>
                                  </p:childTnLst>
                                </p:cTn>
                              </p:par>
                              <p:par>
                                <p:cTn id="7" presetID="1" presetClass="exit" presetSubtype="0" fill="hold" nodeType="withEffect">
                                  <p:stCondLst>
                                    <p:cond delay="2000"/>
                                  </p:stCondLst>
                                  <p:childTnLst>
                                    <p:set>
                                      <p:cBhvr>
                                        <p:cTn id="8" dur="1" fill="hold">
                                          <p:stCondLst>
                                            <p:cond delay="0"/>
                                          </p:stCondLst>
                                        </p:cTn>
                                        <p:tgtEl>
                                          <p:spTgt spid="25602"/>
                                        </p:tgtEl>
                                        <p:attrNameLst>
                                          <p:attrName>style.visibility</p:attrName>
                                        </p:attrNameLst>
                                      </p:cBhvr>
                                      <p:to>
                                        <p:strVal val="hidden"/>
                                      </p:to>
                                    </p:set>
                                  </p:childTnLst>
                                </p:cTn>
                              </p:par>
                              <p:par>
                                <p:cTn id="9" presetID="1" presetClass="entr" presetSubtype="0" fill="hold" nodeType="withEffect">
                                  <p:stCondLst>
                                    <p:cond delay="20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5735" y="-90805"/>
            <a:ext cx="11138535" cy="2273935"/>
            <a:chOff x="-213" y="0"/>
            <a:chExt cx="17541" cy="3581"/>
          </a:xfrm>
        </p:grpSpPr>
        <p:sp>
          <p:nvSpPr>
            <p:cNvPr id="8" name="圆角矩形 7"/>
            <p:cNvSpPr/>
            <p:nvPr/>
          </p:nvSpPr>
          <p:spPr>
            <a:xfrm>
              <a:off x="1473" y="1633"/>
              <a:ext cx="1585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054"/>
              <a:ext cx="15963" cy="1683"/>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Chú bộ đội đã mang đến cho cuộc sống của chúng ta </a:t>
              </a:r>
            </a:p>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những điều tốt đẹp nào?</a:t>
              </a:r>
              <a:endParaRPr lang="zh-CN" altLang="en-US"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3"/>
              </p:custDataLst>
            </p:nvPr>
          </p:nvPicPr>
          <p:blipFill>
            <a:blip r:embed="rId6" cstate="email"/>
            <a:stretch>
              <a:fillRect/>
            </a:stretch>
          </p:blipFill>
          <p:spPr>
            <a:xfrm rot="840000">
              <a:off x="-213" y="0"/>
              <a:ext cx="3581" cy="3581"/>
            </a:xfrm>
            <a:prstGeom prst="rect">
              <a:avLst/>
            </a:prstGeom>
          </p:spPr>
        </p:pic>
      </p:grpSp>
      <p:pic>
        <p:nvPicPr>
          <p:cNvPr id="21" name="图片 20" descr="微信截图_20211009112821"/>
          <p:cNvPicPr>
            <a:picLocks noChangeAspect="1"/>
          </p:cNvPicPr>
          <p:nvPr/>
        </p:nvPicPr>
        <p:blipFill>
          <a:blip r:embed="rId7"/>
          <a:stretch>
            <a:fillRect/>
          </a:stretch>
        </p:blipFill>
        <p:spPr>
          <a:xfrm>
            <a:off x="187698" y="4114800"/>
            <a:ext cx="2062301" cy="2541906"/>
          </a:xfrm>
          <a:prstGeom prst="rect">
            <a:avLst/>
          </a:prstGeom>
        </p:spPr>
      </p:pic>
      <p:pic>
        <p:nvPicPr>
          <p:cNvPr id="5" name="Chú Bộ Đội - Nhạc Thiếu Nhi Chú Bộ Đội - Nhạc Thiếu Nhi Việt Nam Hay Nhất">
            <a:hlinkClick r:id="" action="ppaction://media"/>
            <a:extLst>
              <a:ext uri="{FF2B5EF4-FFF2-40B4-BE49-F238E27FC236}">
                <a16:creationId xmlns:a16="http://schemas.microsoft.com/office/drawing/2014/main" id="{5734E36E-F29F-4A41-BF27-FDE2A8E86EDD}"/>
              </a:ext>
            </a:extLst>
          </p:cNvPr>
          <p:cNvPicPr>
            <a:picLocks noChangeAspect="1"/>
          </p:cNvPicPr>
          <p:nvPr>
            <a:videoFile r:link="rId1"/>
            <p:extLst>
              <p:ext uri="{DAA4B4D4-6D71-4841-9C94-3DE7FCFB9230}">
                <p14:media xmlns:p14="http://schemas.microsoft.com/office/powerpoint/2010/main" r:embed="rId2">
                  <p14:trim st="13386" end="71524"/>
                </p14:media>
              </p:ext>
            </p:extLst>
          </p:nvPr>
        </p:nvPicPr>
        <p:blipFill>
          <a:blip r:embed="rId8"/>
          <a:stretch>
            <a:fillRect/>
          </a:stretch>
        </p:blipFill>
        <p:spPr>
          <a:xfrm>
            <a:off x="2120518" y="1807097"/>
            <a:ext cx="7950964" cy="44724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169334" y="253999"/>
            <a:ext cx="11768666"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572770" y="233680"/>
            <a:ext cx="10773410" cy="1437005"/>
            <a:chOff x="630" y="831"/>
            <a:chExt cx="16966" cy="2263"/>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16" name="图片 25" descr="卡通人物&#10;&#10;中度可信度描述已自动生成">
              <a:extLst>
                <a:ext uri="{FF2B5EF4-FFF2-40B4-BE49-F238E27FC236}">
                  <a16:creationId xmlns:a16="http://schemas.microsoft.com/office/drawing/2014/main" id="{5D269564-C1A6-4B01-8B65-E985889CFF2D}"/>
                </a:ext>
              </a:extLst>
            </p:cNvPr>
            <p:cNvPicPr>
              <a:picLocks noChangeAspect="1"/>
            </p:cNvPicPr>
            <p:nvPr>
              <p:custDataLst>
                <p:tags r:id="rId2"/>
              </p:custDataLst>
            </p:nvPr>
          </p:nvPicPr>
          <p:blipFill>
            <a:blip r:embed="rId5" cstate="email"/>
            <a:stretch>
              <a:fillRect/>
            </a:stretch>
          </p:blipFill>
          <p:spPr>
            <a:xfrm rot="840000">
              <a:off x="630" y="831"/>
              <a:ext cx="2263" cy="2263"/>
            </a:xfrm>
            <a:prstGeom prst="rect">
              <a:avLst/>
            </a:prstGeom>
          </p:spPr>
        </p:pic>
      </p:grpSp>
      <p:grpSp>
        <p:nvGrpSpPr>
          <p:cNvPr id="29" name="Group 28">
            <a:extLst>
              <a:ext uri="{FF2B5EF4-FFF2-40B4-BE49-F238E27FC236}">
                <a16:creationId xmlns:a16="http://schemas.microsoft.com/office/drawing/2014/main" id="{35150880-4B1D-4364-A329-AADC47609B5B}"/>
              </a:ext>
            </a:extLst>
          </p:cNvPr>
          <p:cNvGrpSpPr/>
          <p:nvPr/>
        </p:nvGrpSpPr>
        <p:grpSpPr>
          <a:xfrm>
            <a:off x="6458133" y="1681139"/>
            <a:ext cx="5313576" cy="4608664"/>
            <a:chOff x="609600" y="1771650"/>
            <a:chExt cx="5313576" cy="4188882"/>
          </a:xfrm>
        </p:grpSpPr>
        <p:sp>
          <p:nvSpPr>
            <p:cNvPr id="3" name="Rectangle: Rounded Corners 2">
              <a:extLst>
                <a:ext uri="{FF2B5EF4-FFF2-40B4-BE49-F238E27FC236}">
                  <a16:creationId xmlns:a16="http://schemas.microsoft.com/office/drawing/2014/main" id="{0AFD7BA0-8298-4D25-BE22-04317A2953FF}"/>
                </a:ext>
              </a:extLst>
            </p:cNvPr>
            <p:cNvSpPr/>
            <p:nvPr/>
          </p:nvSpPr>
          <p:spPr>
            <a:xfrm>
              <a:off x="609600" y="2043853"/>
              <a:ext cx="5313576" cy="39166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755D9655-6828-47C5-8866-64C439E8B589}"/>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1795117" y="395226"/>
            <a:ext cx="9233105"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a:t>
            </a:r>
          </a:p>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 các cháu học sinh  được thể hiện qua những chi tiết nào?</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8" name="Picture 7">
            <a:extLst>
              <a:ext uri="{FF2B5EF4-FFF2-40B4-BE49-F238E27FC236}">
                <a16:creationId xmlns:a16="http://schemas.microsoft.com/office/drawing/2014/main" id="{1B1F1BA0-6521-407F-9FEA-C2E6BC6FC3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34" y="4491724"/>
            <a:ext cx="2801352" cy="2271366"/>
          </a:xfrm>
          <a:prstGeom prst="rect">
            <a:avLst/>
          </a:prstGeom>
        </p:spPr>
      </p:pic>
      <p:sp>
        <p:nvSpPr>
          <p:cNvPr id="2" name="Rectangle 1">
            <a:extLst>
              <a:ext uri="{FF2B5EF4-FFF2-40B4-BE49-F238E27FC236}">
                <a16:creationId xmlns:a16="http://schemas.microsoft.com/office/drawing/2014/main" id="{4D5E7A87-B4F3-4FED-BF16-D87CC7A7C6D2}"/>
              </a:ext>
            </a:extLst>
          </p:cNvPr>
          <p:cNvSpPr/>
          <p:nvPr/>
        </p:nvSpPr>
        <p:spPr>
          <a:xfrm>
            <a:off x="181579" y="1995962"/>
            <a:ext cx="6852056" cy="2677656"/>
          </a:xfrm>
          <a:prstGeom prst="rect">
            <a:avLst/>
          </a:prstGeom>
        </p:spPr>
        <p:txBody>
          <a:bodyPr wrap="square">
            <a:spAutoFit/>
          </a:bodyPr>
          <a:lstStyle/>
          <a:p>
            <a:r>
              <a:rPr lang="vi-VN" sz="2700" dirty="0">
                <a:solidFill>
                  <a:srgbClr val="000000"/>
                </a:solidFill>
                <a:latin typeface="Calibri" panose="020F0502020204030204" pitchFamily="34" charset="0"/>
                <a:cs typeface="Calibri" panose="020F0502020204030204" pitchFamily="34" charset="0"/>
              </a:rPr>
              <a:t>Chú đi qua cổng trường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miền Nam yêu mến.</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Nhìn ánh điện qua khe phòng lưu luyến</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ơi! Giấc ngủ có ngon không?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Cửa đóng che kín gió, ấm áp dưới mền bông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cứ yên tâm ngủ nhé!</a:t>
            </a:r>
            <a:endParaRPr lang="en-US" sz="2700" dirty="0"/>
          </a:p>
        </p:txBody>
      </p:sp>
      <p:sp>
        <p:nvSpPr>
          <p:cNvPr id="21" name="Rectangle 20">
            <a:extLst>
              <a:ext uri="{FF2B5EF4-FFF2-40B4-BE49-F238E27FC236}">
                <a16:creationId xmlns:a16="http://schemas.microsoft.com/office/drawing/2014/main" id="{C6998EFD-C16A-49B4-BE7E-4B55ACEDE833}"/>
              </a:ext>
            </a:extLst>
          </p:cNvPr>
          <p:cNvSpPr/>
          <p:nvPr/>
        </p:nvSpPr>
        <p:spPr>
          <a:xfrm>
            <a:off x="6458133" y="238217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22" name="Rectangle 21">
            <a:extLst>
              <a:ext uri="{FF2B5EF4-FFF2-40B4-BE49-F238E27FC236}">
                <a16:creationId xmlns:a16="http://schemas.microsoft.com/office/drawing/2014/main" id="{8F4811D5-8FB7-487B-95CE-E1851ADE4EAA}"/>
              </a:ext>
            </a:extLst>
          </p:cNvPr>
          <p:cNvSpPr/>
          <p:nvPr/>
        </p:nvSpPr>
        <p:spPr>
          <a:xfrm>
            <a:off x="8722395" y="238217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23" name="Rectangle 22">
            <a:extLst>
              <a:ext uri="{FF2B5EF4-FFF2-40B4-BE49-F238E27FC236}">
                <a16:creationId xmlns:a16="http://schemas.microsoft.com/office/drawing/2014/main" id="{A00B77C1-5995-41BA-B589-A82C3D386461}"/>
              </a:ext>
            </a:extLst>
          </p:cNvPr>
          <p:cNvSpPr/>
          <p:nvPr/>
        </p:nvSpPr>
        <p:spPr>
          <a:xfrm>
            <a:off x="6458133" y="2829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24" name="Rectangle 23">
            <a:extLst>
              <a:ext uri="{FF2B5EF4-FFF2-40B4-BE49-F238E27FC236}">
                <a16:creationId xmlns:a16="http://schemas.microsoft.com/office/drawing/2014/main" id="{27944BEE-8617-4C52-8C7D-D631E04DB9C7}"/>
              </a:ext>
            </a:extLst>
          </p:cNvPr>
          <p:cNvSpPr/>
          <p:nvPr/>
        </p:nvSpPr>
        <p:spPr>
          <a:xfrm>
            <a:off x="7949273" y="282939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Các cháu ơi!</a:t>
            </a:r>
            <a:endParaRPr lang="en-US" sz="2800" b="1" dirty="0">
              <a:solidFill>
                <a:srgbClr val="C03727"/>
              </a:solidFill>
            </a:endParaRPr>
          </a:p>
        </p:txBody>
      </p:sp>
      <p:sp>
        <p:nvSpPr>
          <p:cNvPr id="4" name="Oval 3">
            <a:extLst>
              <a:ext uri="{FF2B5EF4-FFF2-40B4-BE49-F238E27FC236}">
                <a16:creationId xmlns:a16="http://schemas.microsoft.com/office/drawing/2014/main" id="{2F73117E-618F-4D26-A9C6-B4C49AB36932}"/>
              </a:ext>
            </a:extLst>
          </p:cNvPr>
          <p:cNvSpPr/>
          <p:nvPr/>
        </p:nvSpPr>
        <p:spPr>
          <a:xfrm>
            <a:off x="181579" y="1934954"/>
            <a:ext cx="69957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A3A277D-772A-4674-816A-D6C616A38AF0}"/>
              </a:ext>
            </a:extLst>
          </p:cNvPr>
          <p:cNvSpPr/>
          <p:nvPr/>
        </p:nvSpPr>
        <p:spPr>
          <a:xfrm>
            <a:off x="791798" y="2352697"/>
            <a:ext cx="69957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0A86141-28A0-47D3-8C09-6D1397DD78F6}"/>
              </a:ext>
            </a:extLst>
          </p:cNvPr>
          <p:cNvCxnSpPr/>
          <p:nvPr/>
        </p:nvCxnSpPr>
        <p:spPr>
          <a:xfrm>
            <a:off x="181579" y="3640975"/>
            <a:ext cx="17469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EC79169-10C9-4682-ABAA-EF7BB98EDD8E}"/>
              </a:ext>
            </a:extLst>
          </p:cNvPr>
          <p:cNvSpPr/>
          <p:nvPr/>
        </p:nvSpPr>
        <p:spPr>
          <a:xfrm>
            <a:off x="6458133" y="331278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cxnSp>
        <p:nvCxnSpPr>
          <p:cNvPr id="33" name="Straight Connector 32">
            <a:extLst>
              <a:ext uri="{FF2B5EF4-FFF2-40B4-BE49-F238E27FC236}">
                <a16:creationId xmlns:a16="http://schemas.microsoft.com/office/drawing/2014/main" id="{F6F80C77-FBE4-463E-B4EA-45B0832B5CEC}"/>
              </a:ext>
            </a:extLst>
          </p:cNvPr>
          <p:cNvCxnSpPr>
            <a:cxnSpLocks/>
          </p:cNvCxnSpPr>
          <p:nvPr/>
        </p:nvCxnSpPr>
        <p:spPr>
          <a:xfrm>
            <a:off x="3143681" y="2829390"/>
            <a:ext cx="11290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2427E6-586D-4A15-BBC0-B1CA3E351130}"/>
              </a:ext>
            </a:extLst>
          </p:cNvPr>
          <p:cNvCxnSpPr>
            <a:cxnSpLocks/>
          </p:cNvCxnSpPr>
          <p:nvPr/>
        </p:nvCxnSpPr>
        <p:spPr>
          <a:xfrm>
            <a:off x="4443237" y="3252114"/>
            <a:ext cx="12592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EF1495E-A76B-4014-824D-E90998D42168}"/>
              </a:ext>
            </a:extLst>
          </p:cNvPr>
          <p:cNvSpPr/>
          <p:nvPr/>
        </p:nvSpPr>
        <p:spPr>
          <a:xfrm>
            <a:off x="7949273" y="329744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yêu mến, lưu luyến</a:t>
            </a:r>
            <a:endParaRPr lang="en-US" sz="2800" b="1" dirty="0">
              <a:solidFill>
                <a:srgbClr val="C03727"/>
              </a:solidFill>
            </a:endParaRPr>
          </a:p>
        </p:txBody>
      </p:sp>
      <p:sp>
        <p:nvSpPr>
          <p:cNvPr id="39" name="Rectangle 38">
            <a:extLst>
              <a:ext uri="{FF2B5EF4-FFF2-40B4-BE49-F238E27FC236}">
                <a16:creationId xmlns:a16="http://schemas.microsoft.com/office/drawing/2014/main" id="{C0949438-D992-4E03-9633-E8636E9AC977}"/>
              </a:ext>
            </a:extLst>
          </p:cNvPr>
          <p:cNvSpPr/>
          <p:nvPr/>
        </p:nvSpPr>
        <p:spPr>
          <a:xfrm>
            <a:off x="6458133" y="37471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cxnSp>
        <p:nvCxnSpPr>
          <p:cNvPr id="40" name="Straight Connector 39">
            <a:extLst>
              <a:ext uri="{FF2B5EF4-FFF2-40B4-BE49-F238E27FC236}">
                <a16:creationId xmlns:a16="http://schemas.microsoft.com/office/drawing/2014/main" id="{E27A0513-9A84-40A7-8F62-CE8832FF452F}"/>
              </a:ext>
            </a:extLst>
          </p:cNvPr>
          <p:cNvCxnSpPr>
            <a:cxnSpLocks/>
          </p:cNvCxnSpPr>
          <p:nvPr/>
        </p:nvCxnSpPr>
        <p:spPr>
          <a:xfrm>
            <a:off x="2044495" y="3653896"/>
            <a:ext cx="3308901" cy="37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23F6838-B49D-44F7-A5F8-BA04D57DFAEC}"/>
              </a:ext>
            </a:extLst>
          </p:cNvPr>
          <p:cNvSpPr/>
          <p:nvPr/>
        </p:nvSpPr>
        <p:spPr>
          <a:xfrm>
            <a:off x="8065328" y="373308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a:t>
            </a:r>
            <a:endParaRPr lang="en-US" sz="2800" b="1" dirty="0">
              <a:solidFill>
                <a:srgbClr val="C03727"/>
              </a:solidFill>
            </a:endParaRPr>
          </a:p>
        </p:txBody>
      </p:sp>
      <p:sp>
        <p:nvSpPr>
          <p:cNvPr id="42" name="Rectangle 41">
            <a:extLst>
              <a:ext uri="{FF2B5EF4-FFF2-40B4-BE49-F238E27FC236}">
                <a16:creationId xmlns:a16="http://schemas.microsoft.com/office/drawing/2014/main" id="{6635631A-A539-4E68-94BD-7AF6D01A9797}"/>
              </a:ext>
            </a:extLst>
          </p:cNvPr>
          <p:cNvSpPr/>
          <p:nvPr/>
        </p:nvSpPr>
        <p:spPr>
          <a:xfrm>
            <a:off x="6459201" y="4244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a:t>
            </a:r>
            <a:endParaRPr lang="en-US" sz="2800" b="1" dirty="0"/>
          </a:p>
        </p:txBody>
      </p:sp>
      <p:cxnSp>
        <p:nvCxnSpPr>
          <p:cNvPr id="43" name="Straight Connector 42">
            <a:extLst>
              <a:ext uri="{FF2B5EF4-FFF2-40B4-BE49-F238E27FC236}">
                <a16:creationId xmlns:a16="http://schemas.microsoft.com/office/drawing/2014/main" id="{6586B3F7-C074-493F-B859-7BAC26491B2D}"/>
              </a:ext>
            </a:extLst>
          </p:cNvPr>
          <p:cNvCxnSpPr>
            <a:cxnSpLocks/>
          </p:cNvCxnSpPr>
          <p:nvPr/>
        </p:nvCxnSpPr>
        <p:spPr>
          <a:xfrm>
            <a:off x="182454" y="4504453"/>
            <a:ext cx="4260783" cy="15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left)">
                                      <p:cBhvr>
                                        <p:cTn id="9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4" grpId="0" animBg="1"/>
      <p:bldP spid="26" grpId="0" animBg="1"/>
      <p:bldP spid="32" grpId="0"/>
      <p:bldP spid="38" grpId="0"/>
      <p:bldP spid="39"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169334" y="253999"/>
            <a:ext cx="11768666"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572770" y="233680"/>
            <a:ext cx="10773410" cy="1437005"/>
            <a:chOff x="630" y="831"/>
            <a:chExt cx="16966" cy="2263"/>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16" name="图片 25" descr="卡通人物&#10;&#10;中度可信度描述已自动生成">
              <a:extLst>
                <a:ext uri="{FF2B5EF4-FFF2-40B4-BE49-F238E27FC236}">
                  <a16:creationId xmlns:a16="http://schemas.microsoft.com/office/drawing/2014/main" id="{5D269564-C1A6-4B01-8B65-E985889CFF2D}"/>
                </a:ext>
              </a:extLst>
            </p:cNvPr>
            <p:cNvPicPr>
              <a:picLocks noChangeAspect="1"/>
            </p:cNvPicPr>
            <p:nvPr>
              <p:custDataLst>
                <p:tags r:id="rId2"/>
              </p:custDataLst>
            </p:nvPr>
          </p:nvPicPr>
          <p:blipFill>
            <a:blip r:embed="rId5" cstate="email"/>
            <a:stretch>
              <a:fillRect/>
            </a:stretch>
          </p:blipFill>
          <p:spPr>
            <a:xfrm rot="840000">
              <a:off x="630" y="831"/>
              <a:ext cx="2263" cy="2263"/>
            </a:xfrm>
            <a:prstGeom prst="rect">
              <a:avLst/>
            </a:prstGeom>
          </p:spPr>
        </p:pic>
      </p:grpSp>
      <p:grpSp>
        <p:nvGrpSpPr>
          <p:cNvPr id="29" name="Group 28">
            <a:extLst>
              <a:ext uri="{FF2B5EF4-FFF2-40B4-BE49-F238E27FC236}">
                <a16:creationId xmlns:a16="http://schemas.microsoft.com/office/drawing/2014/main" id="{35150880-4B1D-4364-A329-AADC47609B5B}"/>
              </a:ext>
            </a:extLst>
          </p:cNvPr>
          <p:cNvGrpSpPr/>
          <p:nvPr/>
        </p:nvGrpSpPr>
        <p:grpSpPr>
          <a:xfrm>
            <a:off x="6458133" y="1681139"/>
            <a:ext cx="5313576" cy="4608664"/>
            <a:chOff x="609600" y="1771650"/>
            <a:chExt cx="5313576" cy="4188882"/>
          </a:xfrm>
        </p:grpSpPr>
        <p:sp>
          <p:nvSpPr>
            <p:cNvPr id="3" name="Rectangle: Rounded Corners 2">
              <a:extLst>
                <a:ext uri="{FF2B5EF4-FFF2-40B4-BE49-F238E27FC236}">
                  <a16:creationId xmlns:a16="http://schemas.microsoft.com/office/drawing/2014/main" id="{0AFD7BA0-8298-4D25-BE22-04317A2953FF}"/>
                </a:ext>
              </a:extLst>
            </p:cNvPr>
            <p:cNvSpPr/>
            <p:nvPr/>
          </p:nvSpPr>
          <p:spPr>
            <a:xfrm>
              <a:off x="609600" y="2043853"/>
              <a:ext cx="5313576" cy="39166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755D9655-6828-47C5-8866-64C439E8B589}"/>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2171858" y="477685"/>
            <a:ext cx="8266120"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 các cháu học sinh</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8" name="Picture 7">
            <a:extLst>
              <a:ext uri="{FF2B5EF4-FFF2-40B4-BE49-F238E27FC236}">
                <a16:creationId xmlns:a16="http://schemas.microsoft.com/office/drawing/2014/main" id="{1B1F1BA0-6521-407F-9FEA-C2E6BC6FC3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822743" y="4767610"/>
            <a:ext cx="2521289" cy="2044288"/>
          </a:xfrm>
          <a:prstGeom prst="rect">
            <a:avLst/>
          </a:prstGeom>
        </p:spPr>
      </p:pic>
      <p:sp>
        <p:nvSpPr>
          <p:cNvPr id="21" name="Rectangle 20">
            <a:extLst>
              <a:ext uri="{FF2B5EF4-FFF2-40B4-BE49-F238E27FC236}">
                <a16:creationId xmlns:a16="http://schemas.microsoft.com/office/drawing/2014/main" id="{C6998EFD-C16A-49B4-BE7E-4B55ACEDE833}"/>
              </a:ext>
            </a:extLst>
          </p:cNvPr>
          <p:cNvSpPr/>
          <p:nvPr/>
        </p:nvSpPr>
        <p:spPr>
          <a:xfrm>
            <a:off x="6458133" y="238217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22" name="Rectangle 21">
            <a:extLst>
              <a:ext uri="{FF2B5EF4-FFF2-40B4-BE49-F238E27FC236}">
                <a16:creationId xmlns:a16="http://schemas.microsoft.com/office/drawing/2014/main" id="{8F4811D5-8FB7-487B-95CE-E1851ADE4EAA}"/>
              </a:ext>
            </a:extLst>
          </p:cNvPr>
          <p:cNvSpPr/>
          <p:nvPr/>
        </p:nvSpPr>
        <p:spPr>
          <a:xfrm>
            <a:off x="8722395" y="238217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23" name="Rectangle 22">
            <a:extLst>
              <a:ext uri="{FF2B5EF4-FFF2-40B4-BE49-F238E27FC236}">
                <a16:creationId xmlns:a16="http://schemas.microsoft.com/office/drawing/2014/main" id="{A00B77C1-5995-41BA-B589-A82C3D386461}"/>
              </a:ext>
            </a:extLst>
          </p:cNvPr>
          <p:cNvSpPr/>
          <p:nvPr/>
        </p:nvSpPr>
        <p:spPr>
          <a:xfrm>
            <a:off x="6458133" y="2829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24" name="Rectangle 23">
            <a:extLst>
              <a:ext uri="{FF2B5EF4-FFF2-40B4-BE49-F238E27FC236}">
                <a16:creationId xmlns:a16="http://schemas.microsoft.com/office/drawing/2014/main" id="{27944BEE-8617-4C52-8C7D-D631E04DB9C7}"/>
              </a:ext>
            </a:extLst>
          </p:cNvPr>
          <p:cNvSpPr/>
          <p:nvPr/>
        </p:nvSpPr>
        <p:spPr>
          <a:xfrm>
            <a:off x="7949273" y="282939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Các cháu ơi!</a:t>
            </a:r>
            <a:endParaRPr lang="en-US" sz="2800" b="1" dirty="0">
              <a:solidFill>
                <a:srgbClr val="C03727"/>
              </a:solidFill>
            </a:endParaRPr>
          </a:p>
        </p:txBody>
      </p:sp>
      <p:sp>
        <p:nvSpPr>
          <p:cNvPr id="32" name="Rectangle 31">
            <a:extLst>
              <a:ext uri="{FF2B5EF4-FFF2-40B4-BE49-F238E27FC236}">
                <a16:creationId xmlns:a16="http://schemas.microsoft.com/office/drawing/2014/main" id="{BEC79169-10C9-4682-ABAA-EF7BB98EDD8E}"/>
              </a:ext>
            </a:extLst>
          </p:cNvPr>
          <p:cNvSpPr/>
          <p:nvPr/>
        </p:nvSpPr>
        <p:spPr>
          <a:xfrm>
            <a:off x="6458133" y="331278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sp>
        <p:nvSpPr>
          <p:cNvPr id="38" name="Rectangle 37">
            <a:extLst>
              <a:ext uri="{FF2B5EF4-FFF2-40B4-BE49-F238E27FC236}">
                <a16:creationId xmlns:a16="http://schemas.microsoft.com/office/drawing/2014/main" id="{4EF1495E-A76B-4014-824D-E90998D42168}"/>
              </a:ext>
            </a:extLst>
          </p:cNvPr>
          <p:cNvSpPr/>
          <p:nvPr/>
        </p:nvSpPr>
        <p:spPr>
          <a:xfrm>
            <a:off x="7949273" y="329744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yêu mến, lưu luyến</a:t>
            </a:r>
            <a:endParaRPr lang="en-US" sz="2800" b="1" dirty="0">
              <a:solidFill>
                <a:srgbClr val="C03727"/>
              </a:solidFill>
            </a:endParaRPr>
          </a:p>
        </p:txBody>
      </p:sp>
      <p:sp>
        <p:nvSpPr>
          <p:cNvPr id="39" name="Rectangle 38">
            <a:extLst>
              <a:ext uri="{FF2B5EF4-FFF2-40B4-BE49-F238E27FC236}">
                <a16:creationId xmlns:a16="http://schemas.microsoft.com/office/drawing/2014/main" id="{C0949438-D992-4E03-9633-E8636E9AC977}"/>
              </a:ext>
            </a:extLst>
          </p:cNvPr>
          <p:cNvSpPr/>
          <p:nvPr/>
        </p:nvSpPr>
        <p:spPr>
          <a:xfrm>
            <a:off x="6458133" y="37471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sp>
        <p:nvSpPr>
          <p:cNvPr id="41" name="Rectangle 40">
            <a:extLst>
              <a:ext uri="{FF2B5EF4-FFF2-40B4-BE49-F238E27FC236}">
                <a16:creationId xmlns:a16="http://schemas.microsoft.com/office/drawing/2014/main" id="{823F6838-B49D-44F7-A5F8-BA04D57DFAEC}"/>
              </a:ext>
            </a:extLst>
          </p:cNvPr>
          <p:cNvSpPr/>
          <p:nvPr/>
        </p:nvSpPr>
        <p:spPr>
          <a:xfrm>
            <a:off x="8065328" y="373308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a:t>
            </a:r>
            <a:endParaRPr lang="en-US" sz="2800" b="1" dirty="0">
              <a:solidFill>
                <a:srgbClr val="C03727"/>
              </a:solidFill>
            </a:endParaRPr>
          </a:p>
        </p:txBody>
      </p:sp>
      <p:sp>
        <p:nvSpPr>
          <p:cNvPr id="42" name="Rectangle 41">
            <a:extLst>
              <a:ext uri="{FF2B5EF4-FFF2-40B4-BE49-F238E27FC236}">
                <a16:creationId xmlns:a16="http://schemas.microsoft.com/office/drawing/2014/main" id="{6635631A-A539-4E68-94BD-7AF6D01A9797}"/>
              </a:ext>
            </a:extLst>
          </p:cNvPr>
          <p:cNvSpPr/>
          <p:nvPr/>
        </p:nvSpPr>
        <p:spPr>
          <a:xfrm>
            <a:off x="6459201" y="4244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a:t>
            </a:r>
            <a:endParaRPr lang="en-US" sz="2800" b="1" dirty="0"/>
          </a:p>
        </p:txBody>
      </p:sp>
      <p:sp>
        <p:nvSpPr>
          <p:cNvPr id="5" name="Rectangle 4">
            <a:extLst>
              <a:ext uri="{FF2B5EF4-FFF2-40B4-BE49-F238E27FC236}">
                <a16:creationId xmlns:a16="http://schemas.microsoft.com/office/drawing/2014/main" id="{8B1C621B-B737-4BC8-9EBB-8E8ACAF95923}"/>
              </a:ext>
            </a:extLst>
          </p:cNvPr>
          <p:cNvSpPr/>
          <p:nvPr/>
        </p:nvSpPr>
        <p:spPr>
          <a:xfrm>
            <a:off x="493981" y="1895782"/>
            <a:ext cx="6096000" cy="4401205"/>
          </a:xfrm>
          <a:prstGeom prst="rect">
            <a:avLst/>
          </a:prstGeom>
        </p:spPr>
        <p:txBody>
          <a:bodyPr>
            <a:spAutoFit/>
          </a:bodyPr>
          <a:lstStyle/>
          <a:p>
            <a:r>
              <a:rPr lang="vi-VN" sz="2800" dirty="0">
                <a:solidFill>
                  <a:srgbClr val="000000"/>
                </a:solidFill>
              </a:rPr>
              <a:t>Trong đêm khuya vắng vẻ</a:t>
            </a:r>
            <a:endParaRPr lang="vi-VN" sz="2800" dirty="0">
              <a:solidFill>
                <a:srgbClr val="003399"/>
              </a:solidFill>
            </a:endParaRPr>
          </a:p>
          <a:p>
            <a:r>
              <a:rPr lang="vi-VN" sz="2800" dirty="0">
                <a:solidFill>
                  <a:srgbClr val="000000"/>
                </a:solidFill>
              </a:rPr>
              <a:t>Chú đi tuần đêm nay</a:t>
            </a:r>
            <a:endParaRPr lang="vi-VN" sz="2800" dirty="0">
              <a:solidFill>
                <a:srgbClr val="003399"/>
              </a:solidFill>
            </a:endParaRPr>
          </a:p>
          <a:p>
            <a:r>
              <a:rPr lang="vi-VN" sz="2800" dirty="0">
                <a:solidFill>
                  <a:srgbClr val="000000"/>
                </a:solidFill>
              </a:rPr>
              <a:t>Nép mình dưới bóng hàng cây</a:t>
            </a:r>
            <a:endParaRPr lang="vi-VN" sz="2800" dirty="0">
              <a:solidFill>
                <a:srgbClr val="003399"/>
              </a:solidFill>
            </a:endParaRPr>
          </a:p>
          <a:p>
            <a:r>
              <a:rPr lang="vi-VN" sz="2800" dirty="0">
                <a:solidFill>
                  <a:srgbClr val="000000"/>
                </a:solidFill>
              </a:rPr>
              <a:t>Gió đông lạnh buốt đôi tay chú rồi!</a:t>
            </a:r>
            <a:endParaRPr lang="vi-VN" sz="2800" dirty="0">
              <a:solidFill>
                <a:srgbClr val="003399"/>
              </a:solidFill>
            </a:endParaRPr>
          </a:p>
          <a:p>
            <a:r>
              <a:rPr lang="vi-VN" sz="2800" dirty="0">
                <a:solidFill>
                  <a:srgbClr val="000000"/>
                </a:solidFill>
              </a:rPr>
              <a:t>Rét thì mặc rét cháu ơi!</a:t>
            </a:r>
            <a:endParaRPr lang="vi-VN" sz="2800" dirty="0">
              <a:solidFill>
                <a:srgbClr val="003399"/>
              </a:solidFill>
            </a:endParaRPr>
          </a:p>
          <a:p>
            <a:r>
              <a:rPr lang="vi-VN" sz="2800" dirty="0">
                <a:solidFill>
                  <a:srgbClr val="000000"/>
                </a:solidFill>
              </a:rPr>
              <a:t>Chú đi giữ mãi ấm nơi cháu nằm.</a:t>
            </a:r>
          </a:p>
          <a:p>
            <a:endParaRPr lang="vi-VN" sz="2800" dirty="0">
              <a:solidFill>
                <a:srgbClr val="003399"/>
              </a:solidFill>
            </a:endParaRPr>
          </a:p>
          <a:p>
            <a:r>
              <a:rPr lang="vi-VN" sz="2800" dirty="0">
                <a:solidFill>
                  <a:srgbClr val="000000"/>
                </a:solidFill>
              </a:rPr>
              <a:t>Mai các cháu học hành tiến bộ</a:t>
            </a:r>
            <a:endParaRPr lang="vi-VN" sz="2800" dirty="0">
              <a:solidFill>
                <a:srgbClr val="003399"/>
              </a:solidFill>
            </a:endParaRPr>
          </a:p>
          <a:p>
            <a:r>
              <a:rPr lang="vi-VN" sz="2800" dirty="0">
                <a:solidFill>
                  <a:srgbClr val="000000"/>
                </a:solidFill>
              </a:rPr>
              <a:t>Đời đẹp tươi khăn đỏ tung bay</a:t>
            </a:r>
            <a:endParaRPr lang="vi-VN" sz="2800" dirty="0">
              <a:solidFill>
                <a:srgbClr val="003399"/>
              </a:solidFill>
            </a:endParaRPr>
          </a:p>
          <a:p>
            <a:r>
              <a:rPr lang="vi-VN" sz="2800" dirty="0">
                <a:solidFill>
                  <a:srgbClr val="000000"/>
                </a:solidFill>
              </a:rPr>
              <a:t>Cháu ơi! Ngủ nhé, cho say …</a:t>
            </a:r>
          </a:p>
        </p:txBody>
      </p:sp>
      <p:cxnSp>
        <p:nvCxnSpPr>
          <p:cNvPr id="30" name="Straight Connector 29">
            <a:extLst>
              <a:ext uri="{FF2B5EF4-FFF2-40B4-BE49-F238E27FC236}">
                <a16:creationId xmlns:a16="http://schemas.microsoft.com/office/drawing/2014/main" id="{A481E2E7-0385-4163-AC2E-3D3A6796C3C6}"/>
              </a:ext>
            </a:extLst>
          </p:cNvPr>
          <p:cNvCxnSpPr>
            <a:cxnSpLocks/>
          </p:cNvCxnSpPr>
          <p:nvPr/>
        </p:nvCxnSpPr>
        <p:spPr>
          <a:xfrm>
            <a:off x="2043629" y="6184668"/>
            <a:ext cx="26447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C1339C-FB99-48DE-80FC-E28E2283CE67}"/>
              </a:ext>
            </a:extLst>
          </p:cNvPr>
          <p:cNvSpPr/>
          <p:nvPr/>
        </p:nvSpPr>
        <p:spPr>
          <a:xfrm>
            <a:off x="6458133" y="471244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Dặn dò âu yếm</a:t>
            </a:r>
            <a:endParaRPr lang="en-US" sz="2800" b="1" dirty="0"/>
          </a:p>
        </p:txBody>
      </p:sp>
      <p:cxnSp>
        <p:nvCxnSpPr>
          <p:cNvPr id="36" name="Straight Connector 35">
            <a:extLst>
              <a:ext uri="{FF2B5EF4-FFF2-40B4-BE49-F238E27FC236}">
                <a16:creationId xmlns:a16="http://schemas.microsoft.com/office/drawing/2014/main" id="{6BAC123B-4BA4-47CA-B55A-3CD2D5110062}"/>
              </a:ext>
            </a:extLst>
          </p:cNvPr>
          <p:cNvCxnSpPr>
            <a:cxnSpLocks/>
          </p:cNvCxnSpPr>
          <p:nvPr/>
        </p:nvCxnSpPr>
        <p:spPr>
          <a:xfrm>
            <a:off x="721254" y="4506000"/>
            <a:ext cx="5014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EB1F846-D358-4FAE-9494-5772B77420D3}"/>
              </a:ext>
            </a:extLst>
          </p:cNvPr>
          <p:cNvSpPr/>
          <p:nvPr/>
        </p:nvSpPr>
        <p:spPr>
          <a:xfrm>
            <a:off x="6458133" y="51804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Tự nhủ</a:t>
            </a:r>
            <a:endParaRPr lang="en-US" sz="2800" b="1" dirty="0"/>
          </a:p>
        </p:txBody>
      </p:sp>
    </p:spTree>
    <p:custDataLst>
      <p:tags r:id="rId1"/>
    </p:custDataLst>
    <p:extLst>
      <p:ext uri="{BB962C8B-B14F-4D97-AF65-F5344CB8AC3E}">
        <p14:creationId xmlns:p14="http://schemas.microsoft.com/office/powerpoint/2010/main" val="235801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76200" y="253999"/>
            <a:ext cx="12039600"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572770" y="233680"/>
            <a:ext cx="10773410" cy="1437005"/>
            <a:chOff x="630" y="831"/>
            <a:chExt cx="16966" cy="2263"/>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16" name="图片 25" descr="卡通人物&#10;&#10;中度可信度描述已自动生成">
              <a:extLst>
                <a:ext uri="{FF2B5EF4-FFF2-40B4-BE49-F238E27FC236}">
                  <a16:creationId xmlns:a16="http://schemas.microsoft.com/office/drawing/2014/main" id="{5D269564-C1A6-4B01-8B65-E985889CFF2D}"/>
                </a:ext>
              </a:extLst>
            </p:cNvPr>
            <p:cNvPicPr>
              <a:picLocks noChangeAspect="1"/>
            </p:cNvPicPr>
            <p:nvPr>
              <p:custDataLst>
                <p:tags r:id="rId2"/>
              </p:custDataLst>
            </p:nvPr>
          </p:nvPicPr>
          <p:blipFill>
            <a:blip r:embed="rId5" cstate="email"/>
            <a:stretch>
              <a:fillRect/>
            </a:stretch>
          </p:blipFill>
          <p:spPr>
            <a:xfrm rot="840000">
              <a:off x="630" y="831"/>
              <a:ext cx="2263" cy="2263"/>
            </a:xfrm>
            <a:prstGeom prst="rect">
              <a:avLst/>
            </a:prstGeom>
          </p:spPr>
        </p:pic>
      </p:grpSp>
      <p:grpSp>
        <p:nvGrpSpPr>
          <p:cNvPr id="30" name="Group 29">
            <a:extLst>
              <a:ext uri="{FF2B5EF4-FFF2-40B4-BE49-F238E27FC236}">
                <a16:creationId xmlns:a16="http://schemas.microsoft.com/office/drawing/2014/main" id="{AF4D9505-C141-43A1-B1A9-9C82BA0659D0}"/>
              </a:ext>
            </a:extLst>
          </p:cNvPr>
          <p:cNvGrpSpPr/>
          <p:nvPr/>
        </p:nvGrpSpPr>
        <p:grpSpPr>
          <a:xfrm>
            <a:off x="6735870" y="1763018"/>
            <a:ext cx="5266676" cy="2034047"/>
            <a:chOff x="6552995" y="1763018"/>
            <a:chExt cx="5266676" cy="1788891"/>
          </a:xfrm>
        </p:grpSpPr>
        <p:sp>
          <p:nvSpPr>
            <p:cNvPr id="25" name="Rectangle: Rounded Corners 24">
              <a:extLst>
                <a:ext uri="{FF2B5EF4-FFF2-40B4-BE49-F238E27FC236}">
                  <a16:creationId xmlns:a16="http://schemas.microsoft.com/office/drawing/2014/main" id="{956A7716-1E7F-4659-BCCF-B8759EAC4489}"/>
                </a:ext>
              </a:extLst>
            </p:cNvPr>
            <p:cNvSpPr/>
            <p:nvPr/>
          </p:nvSpPr>
          <p:spPr>
            <a:xfrm>
              <a:off x="6552995" y="2043855"/>
              <a:ext cx="5266676" cy="1508054"/>
            </a:xfrm>
            <a:prstGeom prst="roundRect">
              <a:avLst/>
            </a:prstGeom>
            <a:solidFill>
              <a:srgbClr val="A0CC3F"/>
            </a:solidFill>
            <a:ln>
              <a:solidFill>
                <a:srgbClr val="BDE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Terminator 27">
              <a:extLst>
                <a:ext uri="{FF2B5EF4-FFF2-40B4-BE49-F238E27FC236}">
                  <a16:creationId xmlns:a16="http://schemas.microsoft.com/office/drawing/2014/main" id="{678F874B-E3D9-4BCA-83CA-872A952F7212}"/>
                </a:ext>
              </a:extLst>
            </p:cNvPr>
            <p:cNvSpPr/>
            <p:nvPr/>
          </p:nvSpPr>
          <p:spPr>
            <a:xfrm>
              <a:off x="8131280" y="1763018"/>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Mong ước</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2171858" y="477685"/>
            <a:ext cx="8266120"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 các cháu học sinh</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6" name="Picture 5">
            <a:extLst>
              <a:ext uri="{FF2B5EF4-FFF2-40B4-BE49-F238E27FC236}">
                <a16:creationId xmlns:a16="http://schemas.microsoft.com/office/drawing/2014/main" id="{43B6CD14-5411-4535-8E4B-8B9FF89FA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9874" y="3972000"/>
            <a:ext cx="3422930" cy="2775348"/>
          </a:xfrm>
          <a:prstGeom prst="rect">
            <a:avLst/>
          </a:prstGeom>
        </p:spPr>
      </p:pic>
      <p:sp>
        <p:nvSpPr>
          <p:cNvPr id="37" name="Rectangle 36">
            <a:extLst>
              <a:ext uri="{FF2B5EF4-FFF2-40B4-BE49-F238E27FC236}">
                <a16:creationId xmlns:a16="http://schemas.microsoft.com/office/drawing/2014/main" id="{53F77DDA-F60C-461E-8118-F32CB1BD86DF}"/>
              </a:ext>
            </a:extLst>
          </p:cNvPr>
          <p:cNvSpPr/>
          <p:nvPr/>
        </p:nvSpPr>
        <p:spPr>
          <a:xfrm>
            <a:off x="6664102" y="2566335"/>
            <a:ext cx="6096000" cy="1077218"/>
          </a:xfrm>
          <a:prstGeom prst="rect">
            <a:avLst/>
          </a:prstGeom>
        </p:spPr>
        <p:txBody>
          <a:bodyPr>
            <a:spAutoFit/>
          </a:bodyPr>
          <a:lstStyle/>
          <a:p>
            <a:r>
              <a:rPr lang="vi-VN" sz="3200" b="1" i="1" dirty="0">
                <a:solidFill>
                  <a:schemeClr val="tx1">
                    <a:lumMod val="95000"/>
                    <a:lumOff val="5000"/>
                  </a:schemeClr>
                </a:solidFill>
                <a:latin typeface="Calibri" panose="020F0502020204030204" pitchFamily="34" charset="0"/>
                <a:cs typeface="Calibri" panose="020F0502020204030204" pitchFamily="34" charset="0"/>
              </a:rPr>
              <a:t>Mai các cháu học hành tiến bộ</a:t>
            </a:r>
          </a:p>
          <a:p>
            <a:r>
              <a:rPr lang="vi-VN" sz="3200" b="1" i="1" dirty="0">
                <a:solidFill>
                  <a:schemeClr val="tx1">
                    <a:lumMod val="95000"/>
                    <a:lumOff val="5000"/>
                  </a:schemeClr>
                </a:solidFill>
                <a:latin typeface="Calibri" panose="020F0502020204030204" pitchFamily="34" charset="0"/>
                <a:cs typeface="Calibri" panose="020F0502020204030204" pitchFamily="34" charset="0"/>
              </a:rPr>
              <a:t>Đời đẹp tươi khăn đỏ tung bay</a:t>
            </a:r>
          </a:p>
        </p:txBody>
      </p:sp>
      <p:grpSp>
        <p:nvGrpSpPr>
          <p:cNvPr id="49" name="Group 48">
            <a:extLst>
              <a:ext uri="{FF2B5EF4-FFF2-40B4-BE49-F238E27FC236}">
                <a16:creationId xmlns:a16="http://schemas.microsoft.com/office/drawing/2014/main" id="{368197C2-6E0A-4F20-AE40-79A58C1F8582}"/>
              </a:ext>
            </a:extLst>
          </p:cNvPr>
          <p:cNvGrpSpPr/>
          <p:nvPr/>
        </p:nvGrpSpPr>
        <p:grpSpPr>
          <a:xfrm>
            <a:off x="99629" y="1727701"/>
            <a:ext cx="6544082" cy="4715010"/>
            <a:chOff x="292651" y="1771650"/>
            <a:chExt cx="6544082" cy="4285541"/>
          </a:xfrm>
        </p:grpSpPr>
        <p:sp>
          <p:nvSpPr>
            <p:cNvPr id="50" name="Rectangle: Rounded Corners 49">
              <a:extLst>
                <a:ext uri="{FF2B5EF4-FFF2-40B4-BE49-F238E27FC236}">
                  <a16:creationId xmlns:a16="http://schemas.microsoft.com/office/drawing/2014/main" id="{ED4AD46B-0917-4D75-B9C8-6A9BB3643CEB}"/>
                </a:ext>
              </a:extLst>
            </p:cNvPr>
            <p:cNvSpPr/>
            <p:nvPr/>
          </p:nvSpPr>
          <p:spPr>
            <a:xfrm>
              <a:off x="292651" y="2043853"/>
              <a:ext cx="6544082" cy="401333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1" name="Flowchart: Terminator 50">
              <a:extLst>
                <a:ext uri="{FF2B5EF4-FFF2-40B4-BE49-F238E27FC236}">
                  <a16:creationId xmlns:a16="http://schemas.microsoft.com/office/drawing/2014/main" id="{271FC9AE-1654-4C5F-98FA-BCFF48E8EECF}"/>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52" name="Rectangle 51">
            <a:extLst>
              <a:ext uri="{FF2B5EF4-FFF2-40B4-BE49-F238E27FC236}">
                <a16:creationId xmlns:a16="http://schemas.microsoft.com/office/drawing/2014/main" id="{DA61F71A-7D3A-462B-9959-29C7C13B49C8}"/>
              </a:ext>
            </a:extLst>
          </p:cNvPr>
          <p:cNvSpPr/>
          <p:nvPr/>
        </p:nvSpPr>
        <p:spPr>
          <a:xfrm>
            <a:off x="57345" y="2432047"/>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53" name="Rectangle 52">
            <a:extLst>
              <a:ext uri="{FF2B5EF4-FFF2-40B4-BE49-F238E27FC236}">
                <a16:creationId xmlns:a16="http://schemas.microsoft.com/office/drawing/2014/main" id="{883FD886-7BAF-466D-9DD2-93C5EE8AF76A}"/>
              </a:ext>
            </a:extLst>
          </p:cNvPr>
          <p:cNvSpPr/>
          <p:nvPr/>
        </p:nvSpPr>
        <p:spPr>
          <a:xfrm>
            <a:off x="2338234" y="2432047"/>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54" name="Rectangle 53">
            <a:extLst>
              <a:ext uri="{FF2B5EF4-FFF2-40B4-BE49-F238E27FC236}">
                <a16:creationId xmlns:a16="http://schemas.microsoft.com/office/drawing/2014/main" id="{20794E3C-4B1E-4CED-B90C-9794F4761D8F}"/>
              </a:ext>
            </a:extLst>
          </p:cNvPr>
          <p:cNvSpPr/>
          <p:nvPr/>
        </p:nvSpPr>
        <p:spPr>
          <a:xfrm>
            <a:off x="57345" y="28792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55" name="Rectangle 54">
            <a:extLst>
              <a:ext uri="{FF2B5EF4-FFF2-40B4-BE49-F238E27FC236}">
                <a16:creationId xmlns:a16="http://schemas.microsoft.com/office/drawing/2014/main" id="{605C954D-123F-4DC9-BFE7-98DF77A525C8}"/>
              </a:ext>
            </a:extLst>
          </p:cNvPr>
          <p:cNvSpPr/>
          <p:nvPr/>
        </p:nvSpPr>
        <p:spPr>
          <a:xfrm>
            <a:off x="1565112" y="2879265"/>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a:t>
            </a:r>
            <a:r>
              <a:rPr lang="vi-VN" sz="2800" b="1" i="1" dirty="0">
                <a:solidFill>
                  <a:srgbClr val="C03727"/>
                </a:solidFill>
                <a:latin typeface="Calibri" panose="020F0502020204030204" pitchFamily="34" charset="0"/>
                <a:cs typeface="Calibri" panose="020F0502020204030204" pitchFamily="34" charset="0"/>
              </a:rPr>
              <a:t>Các cháu ơi!</a:t>
            </a:r>
            <a:endParaRPr lang="en-US" sz="2800" b="1" i="1" dirty="0">
              <a:solidFill>
                <a:srgbClr val="C03727"/>
              </a:solidFill>
            </a:endParaRPr>
          </a:p>
        </p:txBody>
      </p:sp>
      <p:sp>
        <p:nvSpPr>
          <p:cNvPr id="56" name="Rectangle 55">
            <a:extLst>
              <a:ext uri="{FF2B5EF4-FFF2-40B4-BE49-F238E27FC236}">
                <a16:creationId xmlns:a16="http://schemas.microsoft.com/office/drawing/2014/main" id="{FEA11E30-1D77-443B-96ED-6B4704BC6A28}"/>
              </a:ext>
            </a:extLst>
          </p:cNvPr>
          <p:cNvSpPr/>
          <p:nvPr/>
        </p:nvSpPr>
        <p:spPr>
          <a:xfrm>
            <a:off x="57345" y="3362657"/>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sp>
        <p:nvSpPr>
          <p:cNvPr id="57" name="Rectangle 56">
            <a:extLst>
              <a:ext uri="{FF2B5EF4-FFF2-40B4-BE49-F238E27FC236}">
                <a16:creationId xmlns:a16="http://schemas.microsoft.com/office/drawing/2014/main" id="{D371CA18-E2DB-4559-802C-2BBE0596AA90}"/>
              </a:ext>
            </a:extLst>
          </p:cNvPr>
          <p:cNvSpPr/>
          <p:nvPr/>
        </p:nvSpPr>
        <p:spPr>
          <a:xfrm>
            <a:off x="1565112" y="3347315"/>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a:t>
            </a:r>
            <a:r>
              <a:rPr lang="vi-VN" sz="2800" b="1" i="1" dirty="0">
                <a:solidFill>
                  <a:srgbClr val="C03727"/>
                </a:solidFill>
                <a:latin typeface="Calibri" panose="020F0502020204030204" pitchFamily="34" charset="0"/>
                <a:cs typeface="Calibri" panose="020F0502020204030204" pitchFamily="34" charset="0"/>
              </a:rPr>
              <a:t>yêu mến, lưu luyến</a:t>
            </a:r>
            <a:endParaRPr lang="en-US" sz="2800" b="1" i="1" dirty="0">
              <a:solidFill>
                <a:srgbClr val="C03727"/>
              </a:solidFill>
            </a:endParaRPr>
          </a:p>
        </p:txBody>
      </p:sp>
      <p:sp>
        <p:nvSpPr>
          <p:cNvPr id="58" name="Rectangle 57">
            <a:extLst>
              <a:ext uri="{FF2B5EF4-FFF2-40B4-BE49-F238E27FC236}">
                <a16:creationId xmlns:a16="http://schemas.microsoft.com/office/drawing/2014/main" id="{0E4BA592-9FFA-492B-BA75-46B1DA93C2BF}"/>
              </a:ext>
            </a:extLst>
          </p:cNvPr>
          <p:cNvSpPr/>
          <p:nvPr/>
        </p:nvSpPr>
        <p:spPr>
          <a:xfrm>
            <a:off x="57345" y="37970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sp>
        <p:nvSpPr>
          <p:cNvPr id="59" name="Rectangle 58">
            <a:extLst>
              <a:ext uri="{FF2B5EF4-FFF2-40B4-BE49-F238E27FC236}">
                <a16:creationId xmlns:a16="http://schemas.microsoft.com/office/drawing/2014/main" id="{0931F111-D66A-4B77-8630-E0DF9EF561C7}"/>
              </a:ext>
            </a:extLst>
          </p:cNvPr>
          <p:cNvSpPr/>
          <p:nvPr/>
        </p:nvSpPr>
        <p:spPr>
          <a:xfrm>
            <a:off x="1681167" y="3782957"/>
            <a:ext cx="5430165"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 </a:t>
            </a:r>
            <a:r>
              <a:rPr lang="vi-VN" sz="2800" b="1" i="1" dirty="0">
                <a:solidFill>
                  <a:srgbClr val="C03727"/>
                </a:solidFill>
                <a:latin typeface="Calibri" panose="020F0502020204030204" pitchFamily="34" charset="0"/>
                <a:cs typeface="Calibri" panose="020F0502020204030204" pitchFamily="34" charset="0"/>
              </a:rPr>
              <a:t>Giấc ngủ có ngon không? </a:t>
            </a:r>
            <a:endParaRPr lang="en-US" sz="2800" b="1" i="1" dirty="0">
              <a:solidFill>
                <a:srgbClr val="C03727"/>
              </a:solidFill>
            </a:endParaRPr>
          </a:p>
        </p:txBody>
      </p:sp>
      <p:sp>
        <p:nvSpPr>
          <p:cNvPr id="60" name="Rectangle 59">
            <a:extLst>
              <a:ext uri="{FF2B5EF4-FFF2-40B4-BE49-F238E27FC236}">
                <a16:creationId xmlns:a16="http://schemas.microsoft.com/office/drawing/2014/main" id="{D622177A-4E1A-4153-95BB-C2C93A6C036B}"/>
              </a:ext>
            </a:extLst>
          </p:cNvPr>
          <p:cNvSpPr/>
          <p:nvPr/>
        </p:nvSpPr>
        <p:spPr>
          <a:xfrm>
            <a:off x="58413" y="42942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 </a:t>
            </a:r>
            <a:endParaRPr lang="en-US" sz="2800" b="1" dirty="0"/>
          </a:p>
        </p:txBody>
      </p:sp>
      <p:sp>
        <p:nvSpPr>
          <p:cNvPr id="61" name="Rectangle 60">
            <a:extLst>
              <a:ext uri="{FF2B5EF4-FFF2-40B4-BE49-F238E27FC236}">
                <a16:creationId xmlns:a16="http://schemas.microsoft.com/office/drawing/2014/main" id="{ECC9C2AB-B815-482F-9EA6-01EED72626C0}"/>
              </a:ext>
            </a:extLst>
          </p:cNvPr>
          <p:cNvSpPr/>
          <p:nvPr/>
        </p:nvSpPr>
        <p:spPr>
          <a:xfrm>
            <a:off x="1039495" y="4743919"/>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Các cháu cứ yên tâm ngủ nhé!</a:t>
            </a:r>
            <a:endParaRPr lang="en-US" sz="2800" b="1" i="1" dirty="0">
              <a:solidFill>
                <a:srgbClr val="C03727"/>
              </a:solidFill>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97CEA280-EB1A-4F85-AF10-96E19F99523E}"/>
              </a:ext>
            </a:extLst>
          </p:cNvPr>
          <p:cNvSpPr/>
          <p:nvPr/>
        </p:nvSpPr>
        <p:spPr>
          <a:xfrm>
            <a:off x="92917" y="515775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Dặn dò âu yếm: </a:t>
            </a:r>
            <a:endParaRPr lang="en-US" sz="2800" b="1" dirty="0"/>
          </a:p>
        </p:txBody>
      </p:sp>
      <p:sp>
        <p:nvSpPr>
          <p:cNvPr id="63" name="Rectangle 62">
            <a:extLst>
              <a:ext uri="{FF2B5EF4-FFF2-40B4-BE49-F238E27FC236}">
                <a16:creationId xmlns:a16="http://schemas.microsoft.com/office/drawing/2014/main" id="{C7450B23-0066-4124-B731-A3849B8FBE66}"/>
              </a:ext>
            </a:extLst>
          </p:cNvPr>
          <p:cNvSpPr/>
          <p:nvPr/>
        </p:nvSpPr>
        <p:spPr>
          <a:xfrm>
            <a:off x="2664229" y="5162425"/>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Ngủ nhé, cho say...</a:t>
            </a:r>
            <a:endParaRPr lang="en-US" sz="2800" b="1" i="1" dirty="0">
              <a:solidFill>
                <a:srgbClr val="C03727"/>
              </a:solidFill>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28D885C2-DF7A-4AD1-89F5-3D662BDE1BB9}"/>
              </a:ext>
            </a:extLst>
          </p:cNvPr>
          <p:cNvSpPr/>
          <p:nvPr/>
        </p:nvSpPr>
        <p:spPr>
          <a:xfrm>
            <a:off x="92917" y="5607404"/>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Tự nhủ: </a:t>
            </a:r>
            <a:endParaRPr lang="en-US" sz="2800" b="1" dirty="0"/>
          </a:p>
        </p:txBody>
      </p:sp>
      <p:sp>
        <p:nvSpPr>
          <p:cNvPr id="65" name="Rectangle 64">
            <a:extLst>
              <a:ext uri="{FF2B5EF4-FFF2-40B4-BE49-F238E27FC236}">
                <a16:creationId xmlns:a16="http://schemas.microsoft.com/office/drawing/2014/main" id="{9D0309DB-DCBA-40C4-BFBD-4CF544C19ADB}"/>
              </a:ext>
            </a:extLst>
          </p:cNvPr>
          <p:cNvSpPr/>
          <p:nvPr/>
        </p:nvSpPr>
        <p:spPr>
          <a:xfrm>
            <a:off x="1039495" y="5907896"/>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Chú đi giữ mãi ấm nơi cháu nằm.</a:t>
            </a:r>
            <a:endParaRPr lang="en-US" sz="2800" b="1" i="1" dirty="0">
              <a:solidFill>
                <a:srgbClr val="C03727"/>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83774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263023-2B3F-4FBB-9153-AFCEC177B71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1944" r="16944"/>
          <a:stretch/>
        </p:blipFill>
        <p:spPr>
          <a:xfrm>
            <a:off x="1270000" y="600700"/>
            <a:ext cx="6129866" cy="4242234"/>
          </a:xfrm>
          <a:prstGeom prst="rect">
            <a:avLst/>
          </a:prstGeom>
        </p:spPr>
      </p:pic>
      <p:pic>
        <p:nvPicPr>
          <p:cNvPr id="5" name="Picture 4">
            <a:extLst>
              <a:ext uri="{FF2B5EF4-FFF2-40B4-BE49-F238E27FC236}">
                <a16:creationId xmlns:a16="http://schemas.microsoft.com/office/drawing/2014/main" id="{C1EF0337-174D-4BDB-85EC-CBA58F28F9AA}"/>
              </a:ext>
            </a:extLst>
          </p:cNvPr>
          <p:cNvPicPr>
            <a:picLocks noChangeAspect="1"/>
          </p:cNvPicPr>
          <p:nvPr/>
        </p:nvPicPr>
        <p:blipFill rotWithShape="1">
          <a:blip r:embed="rId6"/>
          <a:srcRect l="13194" r="10278"/>
          <a:stretch/>
        </p:blipFill>
        <p:spPr>
          <a:xfrm>
            <a:off x="1269999" y="600700"/>
            <a:ext cx="6129865" cy="4291934"/>
          </a:xfrm>
          <a:prstGeom prst="rect">
            <a:avLst/>
          </a:prstGeom>
        </p:spPr>
      </p:pic>
      <p:pic>
        <p:nvPicPr>
          <p:cNvPr id="26626" name="Picture 2" descr="Classroom material | Baamboozle">
            <a:extLst>
              <a:ext uri="{FF2B5EF4-FFF2-40B4-BE49-F238E27FC236}">
                <a16:creationId xmlns:a16="http://schemas.microsoft.com/office/drawing/2014/main" id="{8EB1055B-A729-4EAA-981D-55E8444C3FF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0747" y="604267"/>
            <a:ext cx="4288367" cy="42883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0568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920365" y="-82550"/>
            <a:ext cx="4744720" cy="2273935"/>
            <a:chOff x="4647" y="13"/>
            <a:chExt cx="7472" cy="3581"/>
          </a:xfrm>
        </p:grpSpPr>
        <p:sp>
          <p:nvSpPr>
            <p:cNvPr id="8" name="圆角矩形 7"/>
            <p:cNvSpPr/>
            <p:nvPr/>
          </p:nvSpPr>
          <p:spPr>
            <a:xfrm>
              <a:off x="7176" y="1452"/>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7068" y="1344"/>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Nội dung</a:t>
              </a:r>
              <a:endParaRPr lang="zh-CN" altLang="en-US"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4647" y="13"/>
              <a:ext cx="3581" cy="3581"/>
            </a:xfrm>
            <a:prstGeom prst="rect">
              <a:avLst/>
            </a:prstGeom>
          </p:spPr>
        </p:pic>
      </p:grpSp>
      <p:grpSp>
        <p:nvGrpSpPr>
          <p:cNvPr id="3" name="组合 2"/>
          <p:cNvGrpSpPr/>
          <p:nvPr/>
        </p:nvGrpSpPr>
        <p:grpSpPr>
          <a:xfrm>
            <a:off x="1086196" y="1982469"/>
            <a:ext cx="10019608" cy="4112895"/>
            <a:chOff x="1020" y="2328"/>
            <a:chExt cx="11012" cy="6150"/>
          </a:xfrm>
        </p:grpSpPr>
        <p:sp>
          <p:nvSpPr>
            <p:cNvPr id="5" name="椭圆 4"/>
            <p:cNvSpPr/>
            <p:nvPr/>
          </p:nvSpPr>
          <p:spPr>
            <a:xfrm>
              <a:off x="1221" y="2480"/>
              <a:ext cx="10811" cy="5998"/>
            </a:xfrm>
            <a:prstGeom prst="ellipse">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7" name="椭圆 6"/>
            <p:cNvSpPr/>
            <p:nvPr/>
          </p:nvSpPr>
          <p:spPr>
            <a:xfrm>
              <a:off x="1020" y="2328"/>
              <a:ext cx="10812" cy="5801"/>
            </a:xfrm>
            <a:prstGeom prst="ellipse">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9" name="圆角矩形 5">
            <a:extLst>
              <a:ext uri="{FF2B5EF4-FFF2-40B4-BE49-F238E27FC236}">
                <a16:creationId xmlns:a16="http://schemas.microsoft.com/office/drawing/2014/main" id="{AC4399D4-85C8-43A2-B49B-B7B88CA9EB03}"/>
              </a:ext>
            </a:extLst>
          </p:cNvPr>
          <p:cNvSpPr/>
          <p:nvPr/>
        </p:nvSpPr>
        <p:spPr>
          <a:xfrm>
            <a:off x="2070604" y="3449782"/>
            <a:ext cx="8050156" cy="769620"/>
          </a:xfrm>
          <a:prstGeom prst="roundRect">
            <a:avLst>
              <a:gd name="adj" fmla="val 50000"/>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Ca ngợi các chiến sĩ công an yêu thương các cháu học sinh, sẵn sàng chịu gian khổ, khó khăn để bảo vệ cuộc sống bình yên và tương lai tươi đẹp của các cháu.</a:t>
            </a: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538670" y="548486"/>
            <a:ext cx="5753791" cy="2584176"/>
            <a:chOff x="678" y="2581"/>
            <a:chExt cx="13628" cy="7376"/>
          </a:xfrm>
        </p:grpSpPr>
        <p:grpSp>
          <p:nvGrpSpPr>
            <p:cNvPr id="16" name="组合 15"/>
            <p:cNvGrpSpPr/>
            <p:nvPr/>
          </p:nvGrpSpPr>
          <p:grpSpPr>
            <a:xfrm>
              <a:off x="678" y="2581"/>
              <a:ext cx="13361" cy="7376"/>
              <a:chOff x="1020" y="2566"/>
              <a:chExt cx="10006" cy="6922"/>
            </a:xfrm>
          </p:grpSpPr>
          <p:sp>
            <p:nvSpPr>
              <p:cNvPr id="15" name="云形 14"/>
              <p:cNvSpPr/>
              <p:nvPr/>
            </p:nvSpPr>
            <p:spPr>
              <a:xfrm>
                <a:off x="1220" y="3435"/>
                <a:ext cx="9806" cy="6053"/>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2566"/>
                <a:ext cx="9806" cy="6466"/>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3091" y="3246"/>
              <a:ext cx="11215" cy="6062"/>
            </a:xfrm>
            <a:prstGeom prst="rect">
              <a:avLst/>
            </a:prstGeom>
            <a:noFill/>
          </p:spPr>
          <p:txBody>
            <a:bodyPr wrap="square" rtlCol="0">
              <a:spAutoFit/>
            </a:bodyPr>
            <a:lstStyle/>
            <a:p>
              <a:pPr indent="0" algn="l" fontAlgn="auto">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Luyện đọc diễn cảm</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3" name="Picture 2">
            <a:extLst>
              <a:ext uri="{FF2B5EF4-FFF2-40B4-BE49-F238E27FC236}">
                <a16:creationId xmlns:a16="http://schemas.microsoft.com/office/drawing/2014/main" id="{7B06E3F7-ABEC-409A-B438-6185C22A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500" y="2463419"/>
            <a:ext cx="3216365" cy="2607864"/>
          </a:xfrm>
          <a:prstGeom prst="rect">
            <a:avLst/>
          </a:prstGeom>
        </p:spPr>
      </p:pic>
    </p:spTree>
    <p:extLst>
      <p:ext uri="{BB962C8B-B14F-4D97-AF65-F5344CB8AC3E}">
        <p14:creationId xmlns:p14="http://schemas.microsoft.com/office/powerpoint/2010/main" val="386300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920365" y="-82550"/>
            <a:ext cx="4744720" cy="2273935"/>
            <a:chOff x="4647" y="13"/>
            <a:chExt cx="7472" cy="3581"/>
          </a:xfrm>
        </p:grpSpPr>
        <p:sp>
          <p:nvSpPr>
            <p:cNvPr id="8" name="圆角矩形 7"/>
            <p:cNvSpPr/>
            <p:nvPr/>
          </p:nvSpPr>
          <p:spPr>
            <a:xfrm>
              <a:off x="7176" y="1452"/>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7068" y="1344"/>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Giọng đọc</a:t>
              </a:r>
              <a:endParaRPr lang="zh-CN" altLang="en-US"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4647" y="13"/>
              <a:ext cx="3581" cy="3581"/>
            </a:xfrm>
            <a:prstGeom prst="rect">
              <a:avLst/>
            </a:prstGeom>
          </p:spPr>
        </p:pic>
      </p:grpSp>
      <p:grpSp>
        <p:nvGrpSpPr>
          <p:cNvPr id="2" name="Group 1">
            <a:extLst>
              <a:ext uri="{FF2B5EF4-FFF2-40B4-BE49-F238E27FC236}">
                <a16:creationId xmlns:a16="http://schemas.microsoft.com/office/drawing/2014/main" id="{5CD443FD-F31F-437C-9905-A02E83F4BC02}"/>
              </a:ext>
            </a:extLst>
          </p:cNvPr>
          <p:cNvGrpSpPr/>
          <p:nvPr/>
        </p:nvGrpSpPr>
        <p:grpSpPr>
          <a:xfrm>
            <a:off x="1086196" y="2501430"/>
            <a:ext cx="10019608" cy="3593935"/>
            <a:chOff x="1086196" y="2501430"/>
            <a:chExt cx="10019608" cy="3593935"/>
          </a:xfrm>
        </p:grpSpPr>
        <p:grpSp>
          <p:nvGrpSpPr>
            <p:cNvPr id="3" name="组合 2"/>
            <p:cNvGrpSpPr/>
            <p:nvPr/>
          </p:nvGrpSpPr>
          <p:grpSpPr>
            <a:xfrm>
              <a:off x="1086196" y="2501430"/>
              <a:ext cx="10019608" cy="3593935"/>
              <a:chOff x="1020" y="3104"/>
              <a:chExt cx="11012" cy="5374"/>
            </a:xfrm>
          </p:grpSpPr>
          <p:sp>
            <p:nvSpPr>
              <p:cNvPr id="5" name="椭圆 4"/>
              <p:cNvSpPr/>
              <p:nvPr/>
            </p:nvSpPr>
            <p:spPr>
              <a:xfrm>
                <a:off x="1221" y="3104"/>
                <a:ext cx="10811" cy="5374"/>
              </a:xfrm>
              <a:prstGeom prst="ellipse">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7" name="椭圆 6"/>
              <p:cNvSpPr/>
              <p:nvPr/>
            </p:nvSpPr>
            <p:spPr>
              <a:xfrm>
                <a:off x="1020" y="3104"/>
                <a:ext cx="10812" cy="5025"/>
              </a:xfrm>
              <a:prstGeom prst="ellipse">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9" name="圆角矩形 5">
              <a:extLst>
                <a:ext uri="{FF2B5EF4-FFF2-40B4-BE49-F238E27FC236}">
                  <a16:creationId xmlns:a16="http://schemas.microsoft.com/office/drawing/2014/main" id="{AC4399D4-85C8-43A2-B49B-B7B88CA9EB03}"/>
                </a:ext>
              </a:extLst>
            </p:cNvPr>
            <p:cNvSpPr/>
            <p:nvPr/>
          </p:nvSpPr>
          <p:spPr>
            <a:xfrm>
              <a:off x="1625753" y="3922217"/>
              <a:ext cx="8939857" cy="769620"/>
            </a:xfrm>
            <a:prstGeom prst="roundRect">
              <a:avLst>
                <a:gd name="adj" fmla="val 50000"/>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fontAlgn="auto">
                <a:buFontTx/>
                <a:buChar char="-"/>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Đọc toàn bài với giọng nhẹ nhàng, trìu mến.</a:t>
              </a:r>
            </a:p>
            <a:p>
              <a:pPr marL="571500" indent="-571500" algn="just" fontAlgn="auto">
                <a:buFontTx/>
                <a:buChar char="-"/>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Nhấn giọng từ ngữ gợi cảm, gợi tả.</a:t>
              </a:r>
            </a:p>
            <a:p>
              <a:pPr algn="just" fontAlgn="auto">
                <a:defRPr/>
              </a:pP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grpSp>
    </p:spTree>
    <p:extLst>
      <p:ext uri="{BB962C8B-B14F-4D97-AF65-F5344CB8AC3E}">
        <p14:creationId xmlns:p14="http://schemas.microsoft.com/office/powerpoint/2010/main" val="552546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0" y="-327871"/>
            <a:ext cx="10935970" cy="2273935"/>
            <a:chOff x="-213" y="0"/>
            <a:chExt cx="17222" cy="3581"/>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213" y="0"/>
              <a:ext cx="3581" cy="3581"/>
            </a:xfrm>
            <a:prstGeom prst="rect">
              <a:avLst/>
            </a:prstGeom>
          </p:spPr>
        </p:pic>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5999911"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365183"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191152"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6A1BF536-D233-4AD0-B95A-40DBFCAC044C}"/>
              </a:ext>
            </a:extLst>
          </p:cNvPr>
          <p:cNvGrpSpPr/>
          <p:nvPr/>
        </p:nvGrpSpPr>
        <p:grpSpPr>
          <a:xfrm>
            <a:off x="495102" y="2148479"/>
            <a:ext cx="5429448" cy="1694616"/>
            <a:chOff x="495102" y="2148479"/>
            <a:chExt cx="5429448" cy="1694616"/>
          </a:xfrm>
        </p:grpSpPr>
        <p:grpSp>
          <p:nvGrpSpPr>
            <p:cNvPr id="19" name="Group 18">
              <a:extLst>
                <a:ext uri="{FF2B5EF4-FFF2-40B4-BE49-F238E27FC236}">
                  <a16:creationId xmlns:a16="http://schemas.microsoft.com/office/drawing/2014/main" id="{7B0673F2-5053-446B-BF7D-57D05D9E2149}"/>
                </a:ext>
              </a:extLst>
            </p:cNvPr>
            <p:cNvGrpSpPr/>
            <p:nvPr/>
          </p:nvGrpSpPr>
          <p:grpSpPr>
            <a:xfrm>
              <a:off x="495102" y="2413000"/>
              <a:ext cx="5429448" cy="1038701"/>
              <a:chOff x="999829" y="3619500"/>
              <a:chExt cx="8144171" cy="1558052"/>
            </a:xfrm>
          </p:grpSpPr>
          <p:sp>
            <p:nvSpPr>
              <p:cNvPr id="21" name="TextBox 5">
                <a:extLst>
                  <a:ext uri="{FF2B5EF4-FFF2-40B4-BE49-F238E27FC236}">
                    <a16:creationId xmlns:a16="http://schemas.microsoft.com/office/drawing/2014/main" id="{91F9E4FC-295B-4A5C-8E34-29907B8113E5}"/>
                  </a:ext>
                </a:extLst>
              </p:cNvPr>
              <p:cNvSpPr txBox="1"/>
              <p:nvPr/>
            </p:nvSpPr>
            <p:spPr>
              <a:xfrm>
                <a:off x="2717885" y="3619500"/>
                <a:ext cx="6426115" cy="1558052"/>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22" name="Rectangle 21">
                <a:extLst>
                  <a:ext uri="{FF2B5EF4-FFF2-40B4-BE49-F238E27FC236}">
                    <a16:creationId xmlns:a16="http://schemas.microsoft.com/office/drawing/2014/main" id="{2576E28C-D5CE-4C0C-838E-FC9E733B13B2}"/>
                  </a:ext>
                </a:extLst>
              </p:cNvPr>
              <p:cNvSpPr/>
              <p:nvPr/>
            </p:nvSpPr>
            <p:spPr>
              <a:xfrm>
                <a:off x="999829" y="3799625"/>
                <a:ext cx="661719" cy="969497"/>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19458" name="Picture 2" descr="Hand Drawn Palette Painting Illustration, Paint Palette Clipart, Hand  Painted, Palette PNG Transparent Clipart Image and PSD File for Free  Download">
              <a:extLst>
                <a:ext uri="{FF2B5EF4-FFF2-40B4-BE49-F238E27FC236}">
                  <a16:creationId xmlns:a16="http://schemas.microsoft.com/office/drawing/2014/main" id="{D5F78C8E-6F9A-4F55-8226-1B22E527C36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8531" y="2148479"/>
              <a:ext cx="1585606" cy="1694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1785F5D-7965-4CAE-B9F2-FE2F494C9A62}"/>
              </a:ext>
            </a:extLst>
          </p:cNvPr>
          <p:cNvGrpSpPr/>
          <p:nvPr/>
        </p:nvGrpSpPr>
        <p:grpSpPr>
          <a:xfrm>
            <a:off x="493774" y="3484866"/>
            <a:ext cx="5443246" cy="1694616"/>
            <a:chOff x="493774" y="3484866"/>
            <a:chExt cx="5443246" cy="1694616"/>
          </a:xfrm>
        </p:grpSpPr>
        <p:grpSp>
          <p:nvGrpSpPr>
            <p:cNvPr id="27" name="Group 26">
              <a:extLst>
                <a:ext uri="{FF2B5EF4-FFF2-40B4-BE49-F238E27FC236}">
                  <a16:creationId xmlns:a16="http://schemas.microsoft.com/office/drawing/2014/main" id="{5376D2A6-7A2A-403F-AAD9-0BA4BF99461D}"/>
                </a:ext>
              </a:extLst>
            </p:cNvPr>
            <p:cNvGrpSpPr/>
            <p:nvPr/>
          </p:nvGrpSpPr>
          <p:grpSpPr>
            <a:xfrm>
              <a:off x="493774" y="3784600"/>
              <a:ext cx="5443246" cy="1038701"/>
              <a:chOff x="665224" y="3784600"/>
              <a:chExt cx="5443246" cy="1038701"/>
            </a:xfrm>
          </p:grpSpPr>
          <p:sp>
            <p:nvSpPr>
              <p:cNvPr id="28" name="TextBox 5">
                <a:extLst>
                  <a:ext uri="{FF2B5EF4-FFF2-40B4-BE49-F238E27FC236}">
                    <a16:creationId xmlns:a16="http://schemas.microsoft.com/office/drawing/2014/main" id="{F4F7538A-2BD3-4417-8220-A99C96CAC9EE}"/>
                  </a:ext>
                </a:extLst>
              </p:cNvPr>
              <p:cNvSpPr txBox="1"/>
              <p:nvPr/>
            </p:nvSpPr>
            <p:spPr>
              <a:xfrm>
                <a:off x="182439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dấu câu, cụm từ </a:t>
                </a:r>
                <a:r>
                  <a:rPr lang="vi-VN" sz="24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30" name="Rectangle 29">
                <a:extLst>
                  <a:ext uri="{FF2B5EF4-FFF2-40B4-BE49-F238E27FC236}">
                    <a16:creationId xmlns:a16="http://schemas.microsoft.com/office/drawing/2014/main" id="{3524EA4A-DE83-4727-972A-DF8D54B41F16}"/>
                  </a:ext>
                </a:extLst>
              </p:cNvPr>
              <p:cNvSpPr/>
              <p:nvPr/>
            </p:nvSpPr>
            <p:spPr>
              <a:xfrm>
                <a:off x="665224" y="3908854"/>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35" name="Picture 2" descr="Hand Drawn Palette Painting Illustration, Paint Palette Clipart, Hand  Painted, Palette PNG Transparent Clipart Image and PSD File for Free  Download">
              <a:extLst>
                <a:ext uri="{FF2B5EF4-FFF2-40B4-BE49-F238E27FC236}">
                  <a16:creationId xmlns:a16="http://schemas.microsoft.com/office/drawing/2014/main" id="{EB380309-0BB9-4BE5-8F49-8088B9E5BC7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9698" y="3484866"/>
              <a:ext cx="1585606" cy="1694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2EFB8F58-CEFF-4CAC-A911-D8E24ECBA1F5}"/>
              </a:ext>
            </a:extLst>
          </p:cNvPr>
          <p:cNvGrpSpPr/>
          <p:nvPr/>
        </p:nvGrpSpPr>
        <p:grpSpPr>
          <a:xfrm>
            <a:off x="522371" y="4853011"/>
            <a:ext cx="5412339" cy="1694616"/>
            <a:chOff x="522371" y="4853011"/>
            <a:chExt cx="5412339" cy="1694616"/>
          </a:xfrm>
        </p:grpSpPr>
        <p:grpSp>
          <p:nvGrpSpPr>
            <p:cNvPr id="31" name="Group 30">
              <a:extLst>
                <a:ext uri="{FF2B5EF4-FFF2-40B4-BE49-F238E27FC236}">
                  <a16:creationId xmlns:a16="http://schemas.microsoft.com/office/drawing/2014/main" id="{249C9C35-2A91-45D1-ADB1-95CF17022843}"/>
                </a:ext>
              </a:extLst>
            </p:cNvPr>
            <p:cNvGrpSpPr/>
            <p:nvPr/>
          </p:nvGrpSpPr>
          <p:grpSpPr>
            <a:xfrm>
              <a:off x="522371" y="5040789"/>
              <a:ext cx="5412339" cy="1038701"/>
              <a:chOff x="693821" y="5040789"/>
              <a:chExt cx="5412339" cy="1038701"/>
            </a:xfrm>
          </p:grpSpPr>
          <p:sp>
            <p:nvSpPr>
              <p:cNvPr id="32" name="TextBox 5">
                <a:extLst>
                  <a:ext uri="{FF2B5EF4-FFF2-40B4-BE49-F238E27FC236}">
                    <a16:creationId xmlns:a16="http://schemas.microsoft.com/office/drawing/2014/main" id="{12B7F53A-A066-4DB9-8D04-E13739EE43EF}"/>
                  </a:ext>
                </a:extLst>
              </p:cNvPr>
              <p:cNvSpPr txBox="1"/>
              <p:nvPr/>
            </p:nvSpPr>
            <p:spPr>
              <a:xfrm>
                <a:off x="182208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đạt yêu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4" name="Rectangle 33">
                <a:extLst>
                  <a:ext uri="{FF2B5EF4-FFF2-40B4-BE49-F238E27FC236}">
                    <a16:creationId xmlns:a16="http://schemas.microsoft.com/office/drawing/2014/main" id="{5C710B2C-B060-413F-8D3F-3835E06AA3A6}"/>
                  </a:ext>
                </a:extLst>
              </p:cNvPr>
              <p:cNvSpPr/>
              <p:nvPr/>
            </p:nvSpPr>
            <p:spPr>
              <a:xfrm>
                <a:off x="693821" y="523477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36" name="Picture 2" descr="Hand Drawn Palette Painting Illustration, Paint Palette Clipart, Hand  Painted, Palette PNG Transparent Clipart Image and PSD File for Free  Download">
              <a:extLst>
                <a:ext uri="{FF2B5EF4-FFF2-40B4-BE49-F238E27FC236}">
                  <a16:creationId xmlns:a16="http://schemas.microsoft.com/office/drawing/2014/main" id="{92BA8959-7BB4-4FEA-8732-51A25AE2FE2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8531" y="4853011"/>
              <a:ext cx="1585606" cy="1694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29D54EE-F547-4040-94BA-8975DE799F3E}"/>
              </a:ext>
            </a:extLst>
          </p:cNvPr>
          <p:cNvGrpSpPr/>
          <p:nvPr/>
        </p:nvGrpSpPr>
        <p:grpSpPr>
          <a:xfrm>
            <a:off x="6182698" y="2311218"/>
            <a:ext cx="1336380" cy="1357856"/>
            <a:chOff x="6182698" y="2311218"/>
            <a:chExt cx="1336380" cy="1357856"/>
          </a:xfrm>
        </p:grpSpPr>
        <p:pic>
          <p:nvPicPr>
            <p:cNvPr id="1026" name="Picture 2"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BB5F1D54-A599-4EEA-AF48-37D71FA3C69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94" b="45755" l="55001" r="88425"/>
                      </a14:imgEffect>
                    </a14:imgLayer>
                  </a14:imgProps>
                </a:ext>
                <a:ext uri="{28A0092B-C50C-407E-A947-70E740481C1C}">
                  <a14:useLocalDpi xmlns:a14="http://schemas.microsoft.com/office/drawing/2010/main" val="0"/>
                </a:ext>
              </a:extLst>
            </a:blip>
            <a:srcRect l="50823" t="7549" r="7397" b="50000"/>
            <a:stretch/>
          </p:blipFill>
          <p:spPr bwMode="auto">
            <a:xfrm>
              <a:off x="6182698" y="2311218"/>
              <a:ext cx="1336380" cy="135785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AB604D6A-CC0A-447E-A64D-D58B3E3775C3}"/>
                </a:ext>
              </a:extLst>
            </p:cNvPr>
            <p:cNvSpPr/>
            <p:nvPr/>
          </p:nvSpPr>
          <p:spPr>
            <a:xfrm>
              <a:off x="6594887" y="293854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3" name="Group 2">
            <a:extLst>
              <a:ext uri="{FF2B5EF4-FFF2-40B4-BE49-F238E27FC236}">
                <a16:creationId xmlns:a16="http://schemas.microsoft.com/office/drawing/2014/main" id="{AA74B777-F74A-410A-A798-618FA7363BD2}"/>
              </a:ext>
            </a:extLst>
          </p:cNvPr>
          <p:cNvGrpSpPr/>
          <p:nvPr/>
        </p:nvGrpSpPr>
        <p:grpSpPr>
          <a:xfrm>
            <a:off x="8042837" y="2553094"/>
            <a:ext cx="1597754" cy="1159019"/>
            <a:chOff x="8042837" y="2553094"/>
            <a:chExt cx="1597754" cy="1159019"/>
          </a:xfrm>
        </p:grpSpPr>
        <p:pic>
          <p:nvPicPr>
            <p:cNvPr id="1028" name="Picture 4"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61EDCF19-7785-4857-9473-E31BAD373F3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1582" b="89854" l="55695" r="94669"/>
                      </a14:imgEffect>
                    </a14:imgLayer>
                  </a14:imgProps>
                </a:ext>
                <a:ext uri="{28A0092B-C50C-407E-A947-70E740481C1C}">
                  <a14:useLocalDpi xmlns:a14="http://schemas.microsoft.com/office/drawing/2010/main" val="0"/>
                </a:ext>
              </a:extLst>
            </a:blip>
            <a:srcRect l="50823" t="58048" r="459" b="6612"/>
            <a:stretch/>
          </p:blipFill>
          <p:spPr bwMode="auto">
            <a:xfrm>
              <a:off x="8042837" y="2553094"/>
              <a:ext cx="1597754" cy="1159019"/>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4C30E5EF-7B28-4839-A2DB-9CDA1CE09F63}"/>
                </a:ext>
              </a:extLst>
            </p:cNvPr>
            <p:cNvSpPr/>
            <p:nvPr/>
          </p:nvSpPr>
          <p:spPr>
            <a:xfrm>
              <a:off x="8285328" y="293597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 name="Group 4">
            <a:extLst>
              <a:ext uri="{FF2B5EF4-FFF2-40B4-BE49-F238E27FC236}">
                <a16:creationId xmlns:a16="http://schemas.microsoft.com/office/drawing/2014/main" id="{2E878057-940D-4F9C-BA23-C2760AD7544A}"/>
              </a:ext>
            </a:extLst>
          </p:cNvPr>
          <p:cNvGrpSpPr/>
          <p:nvPr/>
        </p:nvGrpSpPr>
        <p:grpSpPr>
          <a:xfrm>
            <a:off x="10047914" y="2570522"/>
            <a:ext cx="1409725" cy="1098552"/>
            <a:chOff x="10047914" y="2570522"/>
            <a:chExt cx="1409725" cy="1098552"/>
          </a:xfrm>
        </p:grpSpPr>
        <p:pic>
          <p:nvPicPr>
            <p:cNvPr id="1030" name="Picture 6"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99E9C3A2-CBA7-4D17-B1E3-3BAA9332F2D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20562" b="46729" l="10612" r="44192"/>
                      </a14:imgEffect>
                    </a14:imgLayer>
                  </a14:imgProps>
                </a:ext>
                <a:ext uri="{28A0092B-C50C-407E-A947-70E740481C1C}">
                  <a14:useLocalDpi xmlns:a14="http://schemas.microsoft.com/office/drawing/2010/main" val="0"/>
                </a:ext>
              </a:extLst>
            </a:blip>
            <a:srcRect l="6415" t="17291" r="51611" b="50000"/>
            <a:stretch/>
          </p:blipFill>
          <p:spPr bwMode="auto">
            <a:xfrm>
              <a:off x="10047914" y="2570522"/>
              <a:ext cx="1409725" cy="1098552"/>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565F61F1-53C6-412E-A7BF-78F46A96A46F}"/>
                </a:ext>
              </a:extLst>
            </p:cNvPr>
            <p:cNvSpPr/>
            <p:nvPr/>
          </p:nvSpPr>
          <p:spPr>
            <a:xfrm>
              <a:off x="10177463" y="2920962"/>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9353008C-A904-4B5F-8783-17C4EC89C678}"/>
              </a:ext>
            </a:extLst>
          </p:cNvPr>
          <p:cNvGrpSpPr/>
          <p:nvPr/>
        </p:nvGrpSpPr>
        <p:grpSpPr>
          <a:xfrm>
            <a:off x="6254982" y="3599646"/>
            <a:ext cx="1336380" cy="1357856"/>
            <a:chOff x="6182698" y="2311218"/>
            <a:chExt cx="1336380" cy="1357856"/>
          </a:xfrm>
        </p:grpSpPr>
        <p:pic>
          <p:nvPicPr>
            <p:cNvPr id="70" name="Picture 2"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DF23713A-5BA8-419B-B51A-871ED7CFE91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94" b="45755" l="55001" r="88425"/>
                      </a14:imgEffect>
                    </a14:imgLayer>
                  </a14:imgProps>
                </a:ext>
                <a:ext uri="{28A0092B-C50C-407E-A947-70E740481C1C}">
                  <a14:useLocalDpi xmlns:a14="http://schemas.microsoft.com/office/drawing/2010/main" val="0"/>
                </a:ext>
              </a:extLst>
            </a:blip>
            <a:srcRect l="50823" t="7549" r="7397" b="50000"/>
            <a:stretch/>
          </p:blipFill>
          <p:spPr bwMode="auto">
            <a:xfrm>
              <a:off x="6182698" y="2311218"/>
              <a:ext cx="1336380" cy="1357856"/>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5127BAA-EBAC-48DB-BCDF-ED3B7AEFEA27}"/>
                </a:ext>
              </a:extLst>
            </p:cNvPr>
            <p:cNvSpPr/>
            <p:nvPr/>
          </p:nvSpPr>
          <p:spPr>
            <a:xfrm>
              <a:off x="6594887" y="293854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8445AF5F-7F46-4FF0-83A6-52CCB9BD825D}"/>
              </a:ext>
            </a:extLst>
          </p:cNvPr>
          <p:cNvGrpSpPr/>
          <p:nvPr/>
        </p:nvGrpSpPr>
        <p:grpSpPr>
          <a:xfrm>
            <a:off x="8115121" y="3841522"/>
            <a:ext cx="1597754" cy="1159019"/>
            <a:chOff x="8042837" y="2553094"/>
            <a:chExt cx="1597754" cy="1159019"/>
          </a:xfrm>
        </p:grpSpPr>
        <p:pic>
          <p:nvPicPr>
            <p:cNvPr id="73" name="Picture 4"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C6DAB446-F8CE-4964-9401-04346E3DB92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1582" b="89854" l="55695" r="94669"/>
                      </a14:imgEffect>
                    </a14:imgLayer>
                  </a14:imgProps>
                </a:ext>
                <a:ext uri="{28A0092B-C50C-407E-A947-70E740481C1C}">
                  <a14:useLocalDpi xmlns:a14="http://schemas.microsoft.com/office/drawing/2010/main" val="0"/>
                </a:ext>
              </a:extLst>
            </a:blip>
            <a:srcRect l="50823" t="58048" r="459" b="6612"/>
            <a:stretch/>
          </p:blipFill>
          <p:spPr bwMode="auto">
            <a:xfrm>
              <a:off x="8042837" y="2553094"/>
              <a:ext cx="1597754" cy="115901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0302DA91-9564-4762-B0AA-B0D923EB4C74}"/>
                </a:ext>
              </a:extLst>
            </p:cNvPr>
            <p:cNvSpPr/>
            <p:nvPr/>
          </p:nvSpPr>
          <p:spPr>
            <a:xfrm>
              <a:off x="8285328" y="293597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783F37DC-A95C-426E-8E8F-4B2DE5CCEA22}"/>
              </a:ext>
            </a:extLst>
          </p:cNvPr>
          <p:cNvGrpSpPr/>
          <p:nvPr/>
        </p:nvGrpSpPr>
        <p:grpSpPr>
          <a:xfrm>
            <a:off x="10120198" y="3858950"/>
            <a:ext cx="1409725" cy="1098552"/>
            <a:chOff x="10047914" y="2570522"/>
            <a:chExt cx="1409725" cy="1098552"/>
          </a:xfrm>
        </p:grpSpPr>
        <p:pic>
          <p:nvPicPr>
            <p:cNvPr id="76" name="Picture 6"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28CFF55F-0EBD-4D36-9A23-5127B24B6A8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20562" b="46729" l="10612" r="44192"/>
                      </a14:imgEffect>
                    </a14:imgLayer>
                  </a14:imgProps>
                </a:ext>
                <a:ext uri="{28A0092B-C50C-407E-A947-70E740481C1C}">
                  <a14:useLocalDpi xmlns:a14="http://schemas.microsoft.com/office/drawing/2010/main" val="0"/>
                </a:ext>
              </a:extLst>
            </a:blip>
            <a:srcRect l="6415" t="17291" r="51611" b="50000"/>
            <a:stretch/>
          </p:blipFill>
          <p:spPr bwMode="auto">
            <a:xfrm>
              <a:off x="10047914" y="2570522"/>
              <a:ext cx="1409725" cy="109855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F130AFC-3FE9-40CB-A4AD-A39535E304F8}"/>
                </a:ext>
              </a:extLst>
            </p:cNvPr>
            <p:cNvSpPr/>
            <p:nvPr/>
          </p:nvSpPr>
          <p:spPr>
            <a:xfrm>
              <a:off x="10177463" y="2920962"/>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8" name="Group 77">
            <a:extLst>
              <a:ext uri="{FF2B5EF4-FFF2-40B4-BE49-F238E27FC236}">
                <a16:creationId xmlns:a16="http://schemas.microsoft.com/office/drawing/2014/main" id="{E58F0EC4-AD5A-453B-A9FD-0FE1EE6F3B83}"/>
              </a:ext>
            </a:extLst>
          </p:cNvPr>
          <p:cNvGrpSpPr/>
          <p:nvPr/>
        </p:nvGrpSpPr>
        <p:grpSpPr>
          <a:xfrm>
            <a:off x="6258623" y="4981659"/>
            <a:ext cx="1336380" cy="1357856"/>
            <a:chOff x="6182698" y="2311218"/>
            <a:chExt cx="1336380" cy="1357856"/>
          </a:xfrm>
        </p:grpSpPr>
        <p:pic>
          <p:nvPicPr>
            <p:cNvPr id="79" name="Picture 2"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006CE4C9-3303-411B-8484-AE430CB8939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94" b="45755" l="55001" r="88425"/>
                      </a14:imgEffect>
                    </a14:imgLayer>
                  </a14:imgProps>
                </a:ext>
                <a:ext uri="{28A0092B-C50C-407E-A947-70E740481C1C}">
                  <a14:useLocalDpi xmlns:a14="http://schemas.microsoft.com/office/drawing/2010/main" val="0"/>
                </a:ext>
              </a:extLst>
            </a:blip>
            <a:srcRect l="50823" t="7549" r="7397" b="50000"/>
            <a:stretch/>
          </p:blipFill>
          <p:spPr bwMode="auto">
            <a:xfrm>
              <a:off x="6182698" y="2311218"/>
              <a:ext cx="1336380" cy="135785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B4F41E78-D6AC-482C-9E6C-42D3F83E9B73}"/>
                </a:ext>
              </a:extLst>
            </p:cNvPr>
            <p:cNvSpPr/>
            <p:nvPr/>
          </p:nvSpPr>
          <p:spPr>
            <a:xfrm>
              <a:off x="6594887" y="293854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1" name="Group 80">
            <a:extLst>
              <a:ext uri="{FF2B5EF4-FFF2-40B4-BE49-F238E27FC236}">
                <a16:creationId xmlns:a16="http://schemas.microsoft.com/office/drawing/2014/main" id="{442353BD-8021-4542-AAC3-4A2E2C7F8441}"/>
              </a:ext>
            </a:extLst>
          </p:cNvPr>
          <p:cNvGrpSpPr/>
          <p:nvPr/>
        </p:nvGrpSpPr>
        <p:grpSpPr>
          <a:xfrm>
            <a:off x="8118762" y="5223535"/>
            <a:ext cx="1597754" cy="1159019"/>
            <a:chOff x="8042837" y="2553094"/>
            <a:chExt cx="1597754" cy="1159019"/>
          </a:xfrm>
        </p:grpSpPr>
        <p:pic>
          <p:nvPicPr>
            <p:cNvPr id="82" name="Picture 4"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C84CF0ED-9BCC-4839-BE99-79431ED54DE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1582" b="89854" l="55695" r="94669"/>
                      </a14:imgEffect>
                    </a14:imgLayer>
                  </a14:imgProps>
                </a:ext>
                <a:ext uri="{28A0092B-C50C-407E-A947-70E740481C1C}">
                  <a14:useLocalDpi xmlns:a14="http://schemas.microsoft.com/office/drawing/2010/main" val="0"/>
                </a:ext>
              </a:extLst>
            </a:blip>
            <a:srcRect l="50823" t="58048" r="459" b="6612"/>
            <a:stretch/>
          </p:blipFill>
          <p:spPr bwMode="auto">
            <a:xfrm>
              <a:off x="8042837" y="2553094"/>
              <a:ext cx="1597754" cy="1159019"/>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4383EDA5-FA02-4BD4-BA49-F170272FD718}"/>
                </a:ext>
              </a:extLst>
            </p:cNvPr>
            <p:cNvSpPr/>
            <p:nvPr/>
          </p:nvSpPr>
          <p:spPr>
            <a:xfrm>
              <a:off x="8285328" y="293597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4" name="Group 83">
            <a:extLst>
              <a:ext uri="{FF2B5EF4-FFF2-40B4-BE49-F238E27FC236}">
                <a16:creationId xmlns:a16="http://schemas.microsoft.com/office/drawing/2014/main" id="{6D021927-792B-4FA4-BB73-DC8DF84F2FE3}"/>
              </a:ext>
            </a:extLst>
          </p:cNvPr>
          <p:cNvGrpSpPr/>
          <p:nvPr/>
        </p:nvGrpSpPr>
        <p:grpSpPr>
          <a:xfrm>
            <a:off x="10123839" y="5240963"/>
            <a:ext cx="1409725" cy="1098552"/>
            <a:chOff x="10047914" y="2570522"/>
            <a:chExt cx="1409725" cy="1098552"/>
          </a:xfrm>
        </p:grpSpPr>
        <p:pic>
          <p:nvPicPr>
            <p:cNvPr id="85" name="Picture 6" descr="Verzameling papieren enveloppen met luchtpoststrepen. open, gesloten,  voor-, achteraanzicht. postzegels en stempels erop, brief of briefje erin.  postdienst concept. flat cartoon illustratie | Premium Vector">
              <a:extLst>
                <a:ext uri="{FF2B5EF4-FFF2-40B4-BE49-F238E27FC236}">
                  <a16:creationId xmlns:a16="http://schemas.microsoft.com/office/drawing/2014/main" id="{8679E960-8077-4855-A990-697CE8CDB07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20562" b="46729" l="10612" r="44192"/>
                      </a14:imgEffect>
                    </a14:imgLayer>
                  </a14:imgProps>
                </a:ext>
                <a:ext uri="{28A0092B-C50C-407E-A947-70E740481C1C}">
                  <a14:useLocalDpi xmlns:a14="http://schemas.microsoft.com/office/drawing/2010/main" val="0"/>
                </a:ext>
              </a:extLst>
            </a:blip>
            <a:srcRect l="6415" t="17291" r="51611" b="50000"/>
            <a:stretch/>
          </p:blipFill>
          <p:spPr bwMode="auto">
            <a:xfrm>
              <a:off x="10047914" y="2570522"/>
              <a:ext cx="1409725" cy="1098552"/>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6DCE41C8-2819-4CCD-A430-3F4371C2C13F}"/>
                </a:ext>
              </a:extLst>
            </p:cNvPr>
            <p:cNvSpPr/>
            <p:nvPr/>
          </p:nvSpPr>
          <p:spPr>
            <a:xfrm>
              <a:off x="10177463" y="2920962"/>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2551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1000"/>
                                        <p:tgtEl>
                                          <p:spTgt spid="78"/>
                                        </p:tgtEl>
                                      </p:cBhvr>
                                    </p:animEffect>
                                    <p:anim calcmode="lin" valueType="num">
                                      <p:cBhvr>
                                        <p:cTn id="71" dur="1000" fill="hold"/>
                                        <p:tgtEl>
                                          <p:spTgt spid="78"/>
                                        </p:tgtEl>
                                        <p:attrNameLst>
                                          <p:attrName>ppt_x</p:attrName>
                                        </p:attrNameLst>
                                      </p:cBhvr>
                                      <p:tavLst>
                                        <p:tav tm="0">
                                          <p:val>
                                            <p:strVal val="#ppt_x"/>
                                          </p:val>
                                        </p:tav>
                                        <p:tav tm="100000">
                                          <p:val>
                                            <p:strVal val="#ppt_x"/>
                                          </p:val>
                                        </p:tav>
                                      </p:tavLst>
                                    </p:anim>
                                    <p:anim calcmode="lin" valueType="num">
                                      <p:cBhvr>
                                        <p:cTn id="72" dur="1000" fill="hold"/>
                                        <p:tgtEl>
                                          <p:spTgt spid="7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1000"/>
                                        <p:tgtEl>
                                          <p:spTgt spid="81"/>
                                        </p:tgtEl>
                                      </p:cBhvr>
                                    </p:animEffect>
                                    <p:anim calcmode="lin" valueType="num">
                                      <p:cBhvr>
                                        <p:cTn id="76" dur="1000" fill="hold"/>
                                        <p:tgtEl>
                                          <p:spTgt spid="81"/>
                                        </p:tgtEl>
                                        <p:attrNameLst>
                                          <p:attrName>ppt_x</p:attrName>
                                        </p:attrNameLst>
                                      </p:cBhvr>
                                      <p:tavLst>
                                        <p:tav tm="0">
                                          <p:val>
                                            <p:strVal val="#ppt_x"/>
                                          </p:val>
                                        </p:tav>
                                        <p:tav tm="100000">
                                          <p:val>
                                            <p:strVal val="#ppt_x"/>
                                          </p:val>
                                        </p:tav>
                                      </p:tavLst>
                                    </p:anim>
                                    <p:anim calcmode="lin" valueType="num">
                                      <p:cBhvr>
                                        <p:cTn id="77" dur="1000" fill="hold"/>
                                        <p:tgtEl>
                                          <p:spTgt spid="81"/>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1000"/>
                                        <p:tgtEl>
                                          <p:spTgt spid="84"/>
                                        </p:tgtEl>
                                      </p:cBhvr>
                                    </p:animEffect>
                                    <p:anim calcmode="lin" valueType="num">
                                      <p:cBhvr>
                                        <p:cTn id="81" dur="1000" fill="hold"/>
                                        <p:tgtEl>
                                          <p:spTgt spid="84"/>
                                        </p:tgtEl>
                                        <p:attrNameLst>
                                          <p:attrName>ppt_x</p:attrName>
                                        </p:attrNameLst>
                                      </p:cBhvr>
                                      <p:tavLst>
                                        <p:tav tm="0">
                                          <p:val>
                                            <p:strVal val="#ppt_x"/>
                                          </p:val>
                                        </p:tav>
                                        <p:tav tm="100000">
                                          <p:val>
                                            <p:strVal val="#ppt_x"/>
                                          </p:val>
                                        </p:tav>
                                      </p:tavLst>
                                    </p:anim>
                                    <p:anim calcmode="lin" valueType="num">
                                      <p:cBhvr>
                                        <p:cTn id="82"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sp>
        <p:nvSpPr>
          <p:cNvPr id="2" name="Rectangle 1">
            <a:extLst>
              <a:ext uri="{FF2B5EF4-FFF2-40B4-BE49-F238E27FC236}">
                <a16:creationId xmlns:a16="http://schemas.microsoft.com/office/drawing/2014/main" id="{466E61C4-8684-496E-9A42-ED8B0B916CB7}"/>
              </a:ext>
            </a:extLst>
          </p:cNvPr>
          <p:cNvSpPr/>
          <p:nvPr/>
        </p:nvSpPr>
        <p:spPr>
          <a:xfrm>
            <a:off x="1642534" y="1166074"/>
            <a:ext cx="6096000" cy="2677656"/>
          </a:xfrm>
          <a:prstGeom prst="rect">
            <a:avLst/>
          </a:prstGeom>
        </p:spPr>
        <p:txBody>
          <a:bodyPr>
            <a:spAutoFit/>
          </a:bodyPr>
          <a:lstStyle/>
          <a:p>
            <a:r>
              <a:rPr lang="vi-VN" sz="2800" dirty="0">
                <a:solidFill>
                  <a:srgbClr val="000000"/>
                </a:solidFill>
                <a:latin typeface="Calibri" panose="020F0502020204030204" pitchFamily="34" charset="0"/>
                <a:cs typeface="Calibri" panose="020F0502020204030204" pitchFamily="34" charset="0"/>
              </a:rPr>
              <a:t>Gió hun hút lạnh lùng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Trong đêm khuya phố vắng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Súng trong tay im lặng,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Chú đi tuần đêm nay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Hải Phòng yên giấc ngủ say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Cây rung theo gió lá bay xuống đường…</a:t>
            </a:r>
            <a:endParaRPr lang="vi-VN" sz="2800" dirty="0">
              <a:solidFill>
                <a:srgbClr val="003399"/>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E77C3C3-3BE3-4122-BB0A-2CC08B92E93D}"/>
              </a:ext>
            </a:extLst>
          </p:cNvPr>
          <p:cNvSpPr/>
          <p:nvPr/>
        </p:nvSpPr>
        <p:spPr>
          <a:xfrm>
            <a:off x="4859867" y="3919256"/>
            <a:ext cx="6620934" cy="2677656"/>
          </a:xfrm>
          <a:prstGeom prst="rect">
            <a:avLst/>
          </a:prstGeom>
        </p:spPr>
        <p:txBody>
          <a:bodyPr wrap="square">
            <a:spAutoFit/>
          </a:bodyPr>
          <a:lstStyle/>
          <a:p>
            <a:r>
              <a:rPr lang="vi-VN" sz="2800" dirty="0">
                <a:solidFill>
                  <a:srgbClr val="000000"/>
                </a:solidFill>
                <a:latin typeface="Calibri" panose="020F0502020204030204" pitchFamily="34" charset="0"/>
                <a:cs typeface="Calibri" panose="020F0502020204030204" pitchFamily="34" charset="0"/>
              </a:rPr>
              <a:t>Chú đi qua cổng trường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miền Nam yêu mến.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Nhìn ánh điện qua khe phòng lưu luyến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ơi! Giấc ngủ có ngon không?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Cửa đóng che kín gió, ấm áp dưới mền bông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cứ yên tâm ngủ nhé!</a:t>
            </a:r>
            <a:endParaRPr lang="en-US" sz="2800" dirty="0"/>
          </a:p>
        </p:txBody>
      </p:sp>
      <p:sp>
        <p:nvSpPr>
          <p:cNvPr id="5" name="Rectangle 4">
            <a:extLst>
              <a:ext uri="{FF2B5EF4-FFF2-40B4-BE49-F238E27FC236}">
                <a16:creationId xmlns:a16="http://schemas.microsoft.com/office/drawing/2014/main" id="{4AD184F2-8B87-4549-AFFD-B4F96F76203F}"/>
              </a:ext>
            </a:extLst>
          </p:cNvPr>
          <p:cNvSpPr/>
          <p:nvPr/>
        </p:nvSpPr>
        <p:spPr>
          <a:xfrm>
            <a:off x="4837482" y="338276"/>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7" name="Picture 4" descr="Colorful numbers with clouds Container sticker - TenStickers">
            <a:extLst>
              <a:ext uri="{FF2B5EF4-FFF2-40B4-BE49-F238E27FC236}">
                <a16:creationId xmlns:a16="http://schemas.microsoft.com/office/drawing/2014/main" id="{AF9089D3-15AE-4ACC-BE38-790395B1C40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08773" y="1090548"/>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lorful numbers with clouds Container sticker - TenStickers">
            <a:extLst>
              <a:ext uri="{FF2B5EF4-FFF2-40B4-BE49-F238E27FC236}">
                <a16:creationId xmlns:a16="http://schemas.microsoft.com/office/drawing/2014/main" id="{B7C4DFA0-EF4B-4515-81FF-F302F60A1DA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18284" y="3942787"/>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5A115EA-A4F6-4298-93BD-A6E50B1D028D}"/>
              </a:ext>
            </a:extLst>
          </p:cNvPr>
          <p:cNvSpPr/>
          <p:nvPr/>
        </p:nvSpPr>
        <p:spPr>
          <a:xfrm>
            <a:off x="5908530" y="891742"/>
            <a:ext cx="5828840" cy="523220"/>
          </a:xfrm>
          <a:prstGeom prst="rect">
            <a:avLst/>
          </a:prstGeom>
        </p:spPr>
        <p:txBody>
          <a:bodyPr wrap="none">
            <a:spAutoFit/>
          </a:bodyPr>
          <a:lstStyle/>
          <a:p>
            <a:r>
              <a:rPr lang="vi-VN" altLang="zh-CN" sz="2800" b="1" i="1" spc="-150" noProof="1">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Thân yêu tặng các cháu học sinh miền Nam</a:t>
            </a:r>
            <a:endParaRPr lang="en-US" sz="2800" i="1" spc="-150" dirty="0">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D4D867E-ADE4-4E15-BCA1-2C11FD06D68F}"/>
              </a:ext>
            </a:extLst>
          </p:cNvPr>
          <p:cNvCxnSpPr>
            <a:cxnSpLocks/>
          </p:cNvCxnSpPr>
          <p:nvPr/>
        </p:nvCxnSpPr>
        <p:spPr>
          <a:xfrm flipH="1">
            <a:off x="3424843" y="1166074"/>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552D3B-6DED-4733-B4AD-811B3716AA76}"/>
              </a:ext>
            </a:extLst>
          </p:cNvPr>
          <p:cNvCxnSpPr>
            <a:cxnSpLocks/>
          </p:cNvCxnSpPr>
          <p:nvPr/>
        </p:nvCxnSpPr>
        <p:spPr>
          <a:xfrm flipH="1">
            <a:off x="4199274" y="1667047"/>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6FCD11-E779-4868-AB75-737BDF8BCF2D}"/>
              </a:ext>
            </a:extLst>
          </p:cNvPr>
          <p:cNvCxnSpPr>
            <a:cxnSpLocks/>
          </p:cNvCxnSpPr>
          <p:nvPr/>
        </p:nvCxnSpPr>
        <p:spPr>
          <a:xfrm flipH="1">
            <a:off x="3384626" y="2482708"/>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4FD318-17E1-4581-ACF0-B615ABC35ECF}"/>
              </a:ext>
            </a:extLst>
          </p:cNvPr>
          <p:cNvCxnSpPr>
            <a:cxnSpLocks/>
          </p:cNvCxnSpPr>
          <p:nvPr/>
        </p:nvCxnSpPr>
        <p:spPr>
          <a:xfrm flipH="1">
            <a:off x="3185122" y="2938327"/>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C68976-6C27-403F-98E5-8BB43057582E}"/>
              </a:ext>
            </a:extLst>
          </p:cNvPr>
          <p:cNvCxnSpPr>
            <a:cxnSpLocks/>
          </p:cNvCxnSpPr>
          <p:nvPr/>
        </p:nvCxnSpPr>
        <p:spPr>
          <a:xfrm flipH="1">
            <a:off x="7788409" y="4388882"/>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70F746-5F57-4496-981B-083703CD4F01}"/>
              </a:ext>
            </a:extLst>
          </p:cNvPr>
          <p:cNvCxnSpPr>
            <a:cxnSpLocks/>
          </p:cNvCxnSpPr>
          <p:nvPr/>
        </p:nvCxnSpPr>
        <p:spPr>
          <a:xfrm flipH="1">
            <a:off x="6943281" y="4816321"/>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6C647-B018-47AE-B5D9-4EA7902BF6DB}"/>
              </a:ext>
            </a:extLst>
          </p:cNvPr>
          <p:cNvCxnSpPr/>
          <p:nvPr/>
        </p:nvCxnSpPr>
        <p:spPr>
          <a:xfrm>
            <a:off x="2349485" y="1633797"/>
            <a:ext cx="2510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8AAD5A-C039-40EE-8292-23DF1CB6D5E6}"/>
              </a:ext>
            </a:extLst>
          </p:cNvPr>
          <p:cNvCxnSpPr>
            <a:cxnSpLocks/>
          </p:cNvCxnSpPr>
          <p:nvPr/>
        </p:nvCxnSpPr>
        <p:spPr>
          <a:xfrm>
            <a:off x="3408218" y="2085455"/>
            <a:ext cx="814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E6C8EC-1A4E-4E1D-BB44-5EFA602A66E9}"/>
              </a:ext>
            </a:extLst>
          </p:cNvPr>
          <p:cNvCxnSpPr>
            <a:cxnSpLocks/>
          </p:cNvCxnSpPr>
          <p:nvPr/>
        </p:nvCxnSpPr>
        <p:spPr>
          <a:xfrm>
            <a:off x="3890466" y="2451084"/>
            <a:ext cx="1105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5DE1D5-B5E2-4A03-A84E-3E3AED07F1AE}"/>
              </a:ext>
            </a:extLst>
          </p:cNvPr>
          <p:cNvCxnSpPr>
            <a:cxnSpLocks/>
          </p:cNvCxnSpPr>
          <p:nvPr/>
        </p:nvCxnSpPr>
        <p:spPr>
          <a:xfrm>
            <a:off x="3337669" y="3355787"/>
            <a:ext cx="1105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CA606A6-44BB-496D-9360-411C12EBFAB4}"/>
              </a:ext>
            </a:extLst>
          </p:cNvPr>
          <p:cNvCxnSpPr>
            <a:cxnSpLocks/>
          </p:cNvCxnSpPr>
          <p:nvPr/>
        </p:nvCxnSpPr>
        <p:spPr>
          <a:xfrm>
            <a:off x="2302625" y="3757567"/>
            <a:ext cx="6733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6FBE1D-ACF3-463C-B86D-6F0F9EEEADC9}"/>
              </a:ext>
            </a:extLst>
          </p:cNvPr>
          <p:cNvCxnSpPr>
            <a:cxnSpLocks/>
          </p:cNvCxnSpPr>
          <p:nvPr/>
        </p:nvCxnSpPr>
        <p:spPr>
          <a:xfrm>
            <a:off x="4770982" y="3757567"/>
            <a:ext cx="5790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64ED6C-2064-4646-AF49-6A9A6BC21A0E}"/>
              </a:ext>
            </a:extLst>
          </p:cNvPr>
          <p:cNvCxnSpPr>
            <a:cxnSpLocks/>
          </p:cNvCxnSpPr>
          <p:nvPr/>
        </p:nvCxnSpPr>
        <p:spPr>
          <a:xfrm>
            <a:off x="7919368" y="4791116"/>
            <a:ext cx="11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4339E8-1224-4330-850F-1B3C6ADBFFD6}"/>
              </a:ext>
            </a:extLst>
          </p:cNvPr>
          <p:cNvCxnSpPr>
            <a:cxnSpLocks/>
          </p:cNvCxnSpPr>
          <p:nvPr/>
        </p:nvCxnSpPr>
        <p:spPr>
          <a:xfrm>
            <a:off x="9318677" y="5242775"/>
            <a:ext cx="1288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E0C1EF-32BE-48C2-86C1-900BC6461743}"/>
              </a:ext>
            </a:extLst>
          </p:cNvPr>
          <p:cNvCxnSpPr>
            <a:cxnSpLocks/>
          </p:cNvCxnSpPr>
          <p:nvPr/>
        </p:nvCxnSpPr>
        <p:spPr>
          <a:xfrm>
            <a:off x="8565099" y="5644556"/>
            <a:ext cx="7535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AC750E-715B-4A9F-B322-54531C24FCCB}"/>
              </a:ext>
            </a:extLst>
          </p:cNvPr>
          <p:cNvCxnSpPr>
            <a:cxnSpLocks/>
          </p:cNvCxnSpPr>
          <p:nvPr/>
        </p:nvCxnSpPr>
        <p:spPr>
          <a:xfrm>
            <a:off x="8105347" y="6096214"/>
            <a:ext cx="10054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5F95D1-FD33-4446-91E3-735D4AC908B2}"/>
              </a:ext>
            </a:extLst>
          </p:cNvPr>
          <p:cNvCxnSpPr>
            <a:cxnSpLocks/>
          </p:cNvCxnSpPr>
          <p:nvPr/>
        </p:nvCxnSpPr>
        <p:spPr>
          <a:xfrm>
            <a:off x="6734272" y="6477000"/>
            <a:ext cx="1185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0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538670" y="548486"/>
            <a:ext cx="6173039" cy="2584176"/>
            <a:chOff x="678" y="2581"/>
            <a:chExt cx="14621" cy="7376"/>
          </a:xfrm>
        </p:grpSpPr>
        <p:grpSp>
          <p:nvGrpSpPr>
            <p:cNvPr id="16" name="组合 15"/>
            <p:cNvGrpSpPr/>
            <p:nvPr/>
          </p:nvGrpSpPr>
          <p:grpSpPr>
            <a:xfrm>
              <a:off x="678" y="2581"/>
              <a:ext cx="13361" cy="7376"/>
              <a:chOff x="1020" y="2566"/>
              <a:chExt cx="10006" cy="6922"/>
            </a:xfrm>
          </p:grpSpPr>
          <p:sp>
            <p:nvSpPr>
              <p:cNvPr id="15" name="云形 14"/>
              <p:cNvSpPr/>
              <p:nvPr/>
            </p:nvSpPr>
            <p:spPr>
              <a:xfrm>
                <a:off x="1220" y="3435"/>
                <a:ext cx="9806" cy="6053"/>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2566"/>
                <a:ext cx="9806" cy="6466"/>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4084" y="4398"/>
              <a:ext cx="11215" cy="3163"/>
            </a:xfrm>
            <a:prstGeom prst="rect">
              <a:avLst/>
            </a:prstGeom>
            <a:noFill/>
          </p:spPr>
          <p:txBody>
            <a:bodyPr wrap="square" rtlCol="0">
              <a:spAutoFit/>
            </a:bodyPr>
            <a:lstStyle/>
            <a:p>
              <a:pPr indent="0" algn="l" fontAlgn="auto">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Liên hệ</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3" name="Picture 2">
            <a:extLst>
              <a:ext uri="{FF2B5EF4-FFF2-40B4-BE49-F238E27FC236}">
                <a16:creationId xmlns:a16="http://schemas.microsoft.com/office/drawing/2014/main" id="{7B06E3F7-ABEC-409A-B438-6185C22A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500" y="2463419"/>
            <a:ext cx="3216365" cy="2607864"/>
          </a:xfrm>
          <a:prstGeom prst="rect">
            <a:avLst/>
          </a:prstGeom>
        </p:spPr>
      </p:pic>
    </p:spTree>
    <p:extLst>
      <p:ext uri="{BB962C8B-B14F-4D97-AF65-F5344CB8AC3E}">
        <p14:creationId xmlns:p14="http://schemas.microsoft.com/office/powerpoint/2010/main" val="29037705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grpSp>
        <p:nvGrpSpPr>
          <p:cNvPr id="14" name="Group 13">
            <a:extLst>
              <a:ext uri="{FF2B5EF4-FFF2-40B4-BE49-F238E27FC236}">
                <a16:creationId xmlns:a16="http://schemas.microsoft.com/office/drawing/2014/main" id="{8DEDC19D-170B-4851-9CB2-2F621BB18A6E}"/>
              </a:ext>
            </a:extLst>
          </p:cNvPr>
          <p:cNvGrpSpPr/>
          <p:nvPr/>
        </p:nvGrpSpPr>
        <p:grpSpPr>
          <a:xfrm>
            <a:off x="1779858" y="381000"/>
            <a:ext cx="6992620" cy="4955540"/>
            <a:chOff x="2349485" y="550806"/>
            <a:chExt cx="6992620" cy="4955540"/>
          </a:xfrm>
        </p:grpSpPr>
        <p:grpSp>
          <p:nvGrpSpPr>
            <p:cNvPr id="16" name="组合 15"/>
            <p:cNvGrpSpPr/>
            <p:nvPr/>
          </p:nvGrpSpPr>
          <p:grpSpPr>
            <a:xfrm>
              <a:off x="2349485" y="550806"/>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nvGrpSpPr>
              <p:cNvPr id="12" name="组合 11"/>
              <p:cNvGrpSpPr/>
              <p:nvPr/>
            </p:nvGrpSpPr>
            <p:grpSpPr>
              <a:xfrm>
                <a:off x="1020" y="2328"/>
                <a:ext cx="10812" cy="7604"/>
                <a:chOff x="1020" y="2328"/>
                <a:chExt cx="10812" cy="7604"/>
              </a:xfrm>
            </p:grpSpPr>
            <p:sp>
              <p:nvSpPr>
                <p:cNvPr id="11" name="云形 10"/>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0" name="文本框 9"/>
                <p:cNvSpPr txBox="1"/>
                <p:nvPr/>
              </p:nvSpPr>
              <p:spPr>
                <a:xfrm>
                  <a:off x="2279" y="4059"/>
                  <a:ext cx="8079" cy="851"/>
                </a:xfrm>
                <a:prstGeom prst="rect">
                  <a:avLst/>
                </a:prstGeom>
                <a:noFill/>
              </p:spPr>
              <p:txBody>
                <a:bodyPr wrap="square" rtlCol="0">
                  <a:spAutoFit/>
                </a:bodyPr>
                <a:lstStyle/>
                <a:p>
                  <a:pPr indent="0" algn="ctr" fontAlgn="auto">
                    <a:lnSpc>
                      <a:spcPct val="150000"/>
                    </a:lnSpc>
                    <a:buFont typeface="Wingdings" panose="05000000000000000000" pitchFamily="2" charset="2"/>
                    <a:buNone/>
                    <a:defRPr/>
                  </a:pPr>
                  <a:endParaRPr lang="zh-CN" altLang="en-US" sz="2200" noProof="1">
                    <a:solidFill>
                      <a:schemeClr val="tx1"/>
                    </a:solidFill>
                    <a:latin typeface="思源黑体 CN Light" panose="020B0300000000000000" charset="-122"/>
                    <a:ea typeface="思源黑体 CN Light" panose="020B0300000000000000" charset="-122"/>
                    <a:sym typeface="+mn-ea"/>
                  </a:endParaRPr>
                </a:p>
              </p:txBody>
            </p:sp>
          </p:grpSp>
        </p:grpSp>
        <p:sp>
          <p:nvSpPr>
            <p:cNvPr id="13" name="Rectangle 12">
              <a:extLst>
                <a:ext uri="{FF2B5EF4-FFF2-40B4-BE49-F238E27FC236}">
                  <a16:creationId xmlns:a16="http://schemas.microsoft.com/office/drawing/2014/main" id="{5E8974CE-571B-4A4F-94A3-70465459DC6D}"/>
                </a:ext>
              </a:extLst>
            </p:cNvPr>
            <p:cNvSpPr/>
            <p:nvPr/>
          </p:nvSpPr>
          <p:spPr>
            <a:xfrm>
              <a:off x="2668250" y="1492853"/>
              <a:ext cx="6220918" cy="3046988"/>
            </a:xfrm>
            <a:prstGeom prst="rect">
              <a:avLst/>
            </a:prstGeom>
          </p:spPr>
          <p:txBody>
            <a:bodyPr wrap="square">
              <a:spAutoFit/>
            </a:bodyPr>
            <a:lstStyle/>
            <a:p>
              <a:pPr algn="ctr" fontAlgn="auto">
                <a:defRPr/>
              </a:pPr>
              <a:r>
                <a:rPr lang="vi-VN" altLang="zh-CN" sz="48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Hãy giúp mình hoàn thành bức vẽ để tỏ lòng biết ơn đến chú bộ đội </a:t>
              </a:r>
            </a:p>
            <a:p>
              <a:pPr algn="ctr" fontAlgn="auto">
                <a:defRPr/>
              </a:pPr>
              <a:r>
                <a:rPr lang="vi-VN" altLang="zh-CN" sz="48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các bạn nhé!</a:t>
              </a:r>
              <a:endParaRPr lang="zh-CN" altLang="en-US" sz="48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grpSp>
      <p:pic>
        <p:nvPicPr>
          <p:cNvPr id="18" name="Picture 17">
            <a:extLst>
              <a:ext uri="{FF2B5EF4-FFF2-40B4-BE49-F238E27FC236}">
                <a16:creationId xmlns:a16="http://schemas.microsoft.com/office/drawing/2014/main" id="{C6B25C0D-3667-44E4-9632-080131B37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121" y="2873723"/>
            <a:ext cx="4656139" cy="37752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pic>
        <p:nvPicPr>
          <p:cNvPr id="2050" name="Picture 2" descr="Transparent Tv Clipart Png - Tv Cartoon Png, Png Download - kindpng">
            <a:extLst>
              <a:ext uri="{FF2B5EF4-FFF2-40B4-BE49-F238E27FC236}">
                <a16:creationId xmlns:a16="http://schemas.microsoft.com/office/drawing/2014/main" id="{4AA8D128-3904-47FE-9D1A-D3F1423BB94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313" b="90531" l="10000" r="90000">
                        <a14:foregroundMark x1="26279" y1="88235" x2="38605" y2="87948"/>
                        <a14:foregroundMark x1="38605" y1="87948" x2="80233" y2="90531"/>
                        <a14:foregroundMark x1="36163" y1="6313" x2="36163" y2="6313"/>
                        <a14:foregroundMark x1="60930" y1="7747" x2="60930" y2="7747"/>
                        <a14:foregroundMark x1="60930" y1="7747" x2="60930" y2="7747"/>
                        <a14:foregroundMark x1="60930" y1="7747" x2="60930" y2="7747"/>
                        <a14:foregroundMark x1="60000" y1="7174" x2="60000" y2="7174"/>
                      </a14:backgroundRemoval>
                    </a14:imgEffect>
                  </a14:imgLayer>
                </a14:imgProps>
              </a:ext>
              <a:ext uri="{28A0092B-C50C-407E-A947-70E740481C1C}">
                <a14:useLocalDpi xmlns:a14="http://schemas.microsoft.com/office/drawing/2010/main" val="0"/>
              </a:ext>
            </a:extLst>
          </a:blip>
          <a:srcRect/>
          <a:stretch>
            <a:fillRect/>
          </a:stretch>
        </p:blipFill>
        <p:spPr bwMode="auto">
          <a:xfrm>
            <a:off x="-262502" y="569"/>
            <a:ext cx="10181418" cy="6857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2A79E75-4B9C-4EA4-B3E0-0B0229301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400" y="2724720"/>
            <a:ext cx="5038092" cy="4084939"/>
          </a:xfrm>
          <a:prstGeom prst="rect">
            <a:avLst/>
          </a:prstGeom>
        </p:spPr>
      </p:pic>
      <p:sp>
        <p:nvSpPr>
          <p:cNvPr id="40" name="文本框 11">
            <a:extLst>
              <a:ext uri="{FF2B5EF4-FFF2-40B4-BE49-F238E27FC236}">
                <a16:creationId xmlns:a16="http://schemas.microsoft.com/office/drawing/2014/main" id="{1AD6274A-1E08-44E6-8D8E-CADBD43D741F}"/>
              </a:ext>
            </a:extLst>
          </p:cNvPr>
          <p:cNvSpPr txBox="1"/>
          <p:nvPr/>
        </p:nvSpPr>
        <p:spPr>
          <a:xfrm>
            <a:off x="5192367" y="100690"/>
            <a:ext cx="6665491" cy="1736646"/>
          </a:xfrm>
          <a:prstGeom prst="wedgeRoundRectCallout">
            <a:avLst>
              <a:gd name="adj1" fmla="val 31546"/>
              <a:gd name="adj2" fmla="val 87391"/>
              <a:gd name="adj3" fmla="val 16667"/>
            </a:avLst>
          </a:prstGeom>
          <a:solidFill>
            <a:schemeClr val="accent4">
              <a:lumMod val="40000"/>
              <a:lumOff val="60000"/>
            </a:schemeClr>
          </a:solidFill>
        </p:spPr>
        <p:txBody>
          <a:bodyPr wrap="square" rtlCol="0">
            <a:spAutoFit/>
          </a:bodyPr>
          <a:lstStyle/>
          <a:p>
            <a:pPr indent="0" algn="just" fontAlgn="auto">
              <a:buFont typeface="Wingdings" panose="05000000000000000000" pitchFamily="2" charset="2"/>
              <a:buNone/>
              <a:defRPr/>
            </a:pPr>
            <a:r>
              <a:rPr lang="vi-VN" altLang="zh-CN" sz="32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Hãy cũng xem hình ảnh đẹp trong mùa dịch. Sau đó cùng mình nhắn gửi lời cảm ơn đến các chú bộ đội nhé!</a:t>
            </a:r>
            <a:endParaRPr lang="zh-CN" altLang="en-US" sz="32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2" name="Picture 2" descr="Quân đội tiếp tục làm tròn sứ mệnh thiêng liêng của mình trước Tổ quốc và  Nhân dân">
            <a:extLst>
              <a:ext uri="{FF2B5EF4-FFF2-40B4-BE49-F238E27FC236}">
                <a16:creationId xmlns:a16="http://schemas.microsoft.com/office/drawing/2014/main" id="{F96F8474-AB85-4361-88CA-C6B943C801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4003" y="1885677"/>
            <a:ext cx="5849506" cy="3733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Hình ảnh đẹp của các chiến sĩ bộ đội giúp dân trong mùa dịch | baotintuc.vn">
            <a:extLst>
              <a:ext uri="{FF2B5EF4-FFF2-40B4-BE49-F238E27FC236}">
                <a16:creationId xmlns:a16="http://schemas.microsoft.com/office/drawing/2014/main" id="{9CE864E8-20B2-4FCC-80CE-5905A1AFA0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4003" y="1885677"/>
            <a:ext cx="5831064" cy="3754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Số đơn hàng &amp;quot;đi chợ hộ&amp;quot; rất ít và người dân cần thêm combo y tế Tạp chí  Kinh tế Sài Gòn Đơn hàng &amp;#39;đi chợ hộ&amp;#39; còn ít, giá combo còn">
            <a:extLst>
              <a:ext uri="{FF2B5EF4-FFF2-40B4-BE49-F238E27FC236}">
                <a16:creationId xmlns:a16="http://schemas.microsoft.com/office/drawing/2014/main" id="{6275D72B-0D08-4350-9324-650B38A739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7681" y="1823680"/>
            <a:ext cx="5831064" cy="3882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TP.HCM: Lý giải về công tác &amp;#39;đi chợ hộ&amp;#39; còn nhiều bất cập">
            <a:extLst>
              <a:ext uri="{FF2B5EF4-FFF2-40B4-BE49-F238E27FC236}">
                <a16:creationId xmlns:a16="http://schemas.microsoft.com/office/drawing/2014/main" id="{AF77D02E-0D54-4ADB-B087-FE0A49005C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7332" y="1823680"/>
            <a:ext cx="5871761" cy="3914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8" name="Picture 10" descr="Tỏa sáng phẩm chất “Bộ đội Cụ Hồ” trong phòng, chống đại dịch Covid-19 -  TPHAGIANG - HaGiang">
            <a:extLst>
              <a:ext uri="{FF2B5EF4-FFF2-40B4-BE49-F238E27FC236}">
                <a16:creationId xmlns:a16="http://schemas.microsoft.com/office/drawing/2014/main" id="{678BFC7B-E15A-4B21-B24C-9819D67B4B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0802" y="1822355"/>
            <a:ext cx="5897943" cy="3931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0" name="Picture 12" descr="Bất luận tình huống nào Quân đội cũng phải sẵn sàng đi đầu trong phòng,  chống dịch COVID-19">
            <a:extLst>
              <a:ext uri="{FF2B5EF4-FFF2-40B4-BE49-F238E27FC236}">
                <a16:creationId xmlns:a16="http://schemas.microsoft.com/office/drawing/2014/main" id="{4314BCB8-BBDA-432D-9967-CA1DC64594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2241" y="1819081"/>
            <a:ext cx="5929147" cy="3914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8522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3000"/>
                                        <p:tgtEl>
                                          <p:spTgt spid="2"/>
                                        </p:tgtEl>
                                      </p:cBhvr>
                                    </p:animEffect>
                                  </p:childTnLst>
                                </p:cTn>
                              </p:par>
                              <p:par>
                                <p:cTn id="8" presetID="21" presetClass="entr" presetSubtype="1" fill="hold" nodeType="withEffect">
                                  <p:stCondLst>
                                    <p:cond delay="4000"/>
                                  </p:stCondLst>
                                  <p:childTnLst>
                                    <p:set>
                                      <p:cBhvr>
                                        <p:cTn id="9" dur="1" fill="hold">
                                          <p:stCondLst>
                                            <p:cond delay="0"/>
                                          </p:stCondLst>
                                        </p:cTn>
                                        <p:tgtEl>
                                          <p:spTgt spid="2052"/>
                                        </p:tgtEl>
                                        <p:attrNameLst>
                                          <p:attrName>style.visibility</p:attrName>
                                        </p:attrNameLst>
                                      </p:cBhvr>
                                      <p:to>
                                        <p:strVal val="visible"/>
                                      </p:to>
                                    </p:set>
                                    <p:animEffect transition="in" filter="wheel(1)">
                                      <p:cBhvr>
                                        <p:cTn id="10" dur="3000"/>
                                        <p:tgtEl>
                                          <p:spTgt spid="2052"/>
                                        </p:tgtEl>
                                      </p:cBhvr>
                                    </p:animEffect>
                                  </p:childTnLst>
                                </p:cTn>
                              </p:par>
                              <p:par>
                                <p:cTn id="11" presetID="21" presetClass="entr" presetSubtype="1" fill="hold" nodeType="withEffect">
                                  <p:stCondLst>
                                    <p:cond delay="8000"/>
                                  </p:stCondLst>
                                  <p:childTnLst>
                                    <p:set>
                                      <p:cBhvr>
                                        <p:cTn id="12" dur="1" fill="hold">
                                          <p:stCondLst>
                                            <p:cond delay="0"/>
                                          </p:stCondLst>
                                        </p:cTn>
                                        <p:tgtEl>
                                          <p:spTgt spid="2054"/>
                                        </p:tgtEl>
                                        <p:attrNameLst>
                                          <p:attrName>style.visibility</p:attrName>
                                        </p:attrNameLst>
                                      </p:cBhvr>
                                      <p:to>
                                        <p:strVal val="visible"/>
                                      </p:to>
                                    </p:set>
                                    <p:animEffect transition="in" filter="wheel(1)">
                                      <p:cBhvr>
                                        <p:cTn id="13" dur="3000"/>
                                        <p:tgtEl>
                                          <p:spTgt spid="2054"/>
                                        </p:tgtEl>
                                      </p:cBhvr>
                                    </p:animEffect>
                                  </p:childTnLst>
                                </p:cTn>
                              </p:par>
                              <p:par>
                                <p:cTn id="14" presetID="21" presetClass="entr" presetSubtype="1" fill="hold" nodeType="withEffect">
                                  <p:stCondLst>
                                    <p:cond delay="12000"/>
                                  </p:stCondLst>
                                  <p:childTnLst>
                                    <p:set>
                                      <p:cBhvr>
                                        <p:cTn id="15" dur="1" fill="hold">
                                          <p:stCondLst>
                                            <p:cond delay="0"/>
                                          </p:stCondLst>
                                        </p:cTn>
                                        <p:tgtEl>
                                          <p:spTgt spid="2056"/>
                                        </p:tgtEl>
                                        <p:attrNameLst>
                                          <p:attrName>style.visibility</p:attrName>
                                        </p:attrNameLst>
                                      </p:cBhvr>
                                      <p:to>
                                        <p:strVal val="visible"/>
                                      </p:to>
                                    </p:set>
                                    <p:animEffect transition="in" filter="wheel(1)">
                                      <p:cBhvr>
                                        <p:cTn id="16" dur="3000"/>
                                        <p:tgtEl>
                                          <p:spTgt spid="2056"/>
                                        </p:tgtEl>
                                      </p:cBhvr>
                                    </p:animEffect>
                                  </p:childTnLst>
                                </p:cTn>
                              </p:par>
                              <p:par>
                                <p:cTn id="17" presetID="21" presetClass="entr" presetSubtype="1" fill="hold" nodeType="withEffect">
                                  <p:stCondLst>
                                    <p:cond delay="16000"/>
                                  </p:stCondLst>
                                  <p:childTnLst>
                                    <p:set>
                                      <p:cBhvr>
                                        <p:cTn id="18" dur="1" fill="hold">
                                          <p:stCondLst>
                                            <p:cond delay="0"/>
                                          </p:stCondLst>
                                        </p:cTn>
                                        <p:tgtEl>
                                          <p:spTgt spid="2058"/>
                                        </p:tgtEl>
                                        <p:attrNameLst>
                                          <p:attrName>style.visibility</p:attrName>
                                        </p:attrNameLst>
                                      </p:cBhvr>
                                      <p:to>
                                        <p:strVal val="visible"/>
                                      </p:to>
                                    </p:set>
                                    <p:animEffect transition="in" filter="wheel(1)">
                                      <p:cBhvr>
                                        <p:cTn id="19" dur="3000"/>
                                        <p:tgtEl>
                                          <p:spTgt spid="2058"/>
                                        </p:tgtEl>
                                      </p:cBhvr>
                                    </p:animEffect>
                                  </p:childTnLst>
                                </p:cTn>
                              </p:par>
                              <p:par>
                                <p:cTn id="20" presetID="21" presetClass="entr" presetSubtype="1" fill="hold" nodeType="withEffect">
                                  <p:stCondLst>
                                    <p:cond delay="20100"/>
                                  </p:stCondLst>
                                  <p:childTnLst>
                                    <p:set>
                                      <p:cBhvr>
                                        <p:cTn id="21" dur="1" fill="hold">
                                          <p:stCondLst>
                                            <p:cond delay="0"/>
                                          </p:stCondLst>
                                        </p:cTn>
                                        <p:tgtEl>
                                          <p:spTgt spid="2060"/>
                                        </p:tgtEl>
                                        <p:attrNameLst>
                                          <p:attrName>style.visibility</p:attrName>
                                        </p:attrNameLst>
                                      </p:cBhvr>
                                      <p:to>
                                        <p:strVal val="visible"/>
                                      </p:to>
                                    </p:set>
                                    <p:animEffect transition="in" filter="wheel(1)">
                                      <p:cBhvr>
                                        <p:cTn id="22" dur="3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538670" y="548486"/>
            <a:ext cx="6222859" cy="1467262"/>
            <a:chOff x="678" y="2581"/>
            <a:chExt cx="14739" cy="4188"/>
          </a:xfrm>
        </p:grpSpPr>
        <p:grpSp>
          <p:nvGrpSpPr>
            <p:cNvPr id="16" name="组合 15"/>
            <p:cNvGrpSpPr/>
            <p:nvPr/>
          </p:nvGrpSpPr>
          <p:grpSpPr>
            <a:xfrm>
              <a:off x="678" y="2581"/>
              <a:ext cx="13361" cy="4188"/>
              <a:chOff x="1020" y="2566"/>
              <a:chExt cx="10006" cy="3930"/>
            </a:xfrm>
          </p:grpSpPr>
          <p:sp>
            <p:nvSpPr>
              <p:cNvPr id="15" name="云形 14"/>
              <p:cNvSpPr/>
              <p:nvPr/>
            </p:nvSpPr>
            <p:spPr>
              <a:xfrm>
                <a:off x="1220" y="3435"/>
                <a:ext cx="9806" cy="3061"/>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2566"/>
                <a:ext cx="9806" cy="347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4202" y="3082"/>
              <a:ext cx="11215" cy="3163"/>
            </a:xfrm>
            <a:prstGeom prst="rect">
              <a:avLst/>
            </a:prstGeom>
            <a:noFill/>
          </p:spPr>
          <p:txBody>
            <a:bodyPr wrap="square" rtlCol="0">
              <a:spAutoFit/>
            </a:bodyPr>
            <a:lstStyle/>
            <a:p>
              <a:pPr indent="0" algn="l" fontAlgn="auto">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Dặn dò</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sp>
        <p:nvSpPr>
          <p:cNvPr id="8" name="文本框 11">
            <a:extLst>
              <a:ext uri="{FF2B5EF4-FFF2-40B4-BE49-F238E27FC236}">
                <a16:creationId xmlns:a16="http://schemas.microsoft.com/office/drawing/2014/main" id="{A3607113-A78E-41F7-ABFF-E97EF4B7BFF3}"/>
              </a:ext>
            </a:extLst>
          </p:cNvPr>
          <p:cNvSpPr txBox="1"/>
          <p:nvPr/>
        </p:nvSpPr>
        <p:spPr>
          <a:xfrm>
            <a:off x="1435294" y="2256356"/>
            <a:ext cx="5879907" cy="2123658"/>
          </a:xfrm>
          <a:prstGeom prst="rect">
            <a:avLst/>
          </a:prstGeom>
          <a:noFill/>
        </p:spPr>
        <p:txBody>
          <a:bodyPr wrap="square" rtlCol="0">
            <a:spAutoFit/>
          </a:bodyPr>
          <a:lstStyle/>
          <a:p>
            <a:pPr marL="571500" indent="-571500" algn="l" fontAlgn="auto">
              <a:buFontTx/>
              <a:buChar char="-"/>
              <a:defRPr/>
            </a:pPr>
            <a:r>
              <a:rPr lang="vi-VN" altLang="zh-CN" sz="44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Học thuộc lòng bài thơ.</a:t>
            </a:r>
          </a:p>
          <a:p>
            <a:pPr marL="571500" indent="-571500" algn="l" fontAlgn="auto">
              <a:buFontTx/>
              <a:buChar char="-"/>
              <a:defRPr/>
            </a:pPr>
            <a:r>
              <a:rPr lang="vi-VN" altLang="zh-CN" sz="4400" dirty="0">
                <a:latin typeface="Pattaya" panose="00000500000000000000" pitchFamily="2" charset="-34"/>
                <a:ea typeface="思源黑体 CN Light" panose="020B0300000000000000" charset="-122"/>
                <a:cs typeface="Pattaya" panose="00000500000000000000" pitchFamily="2" charset="-34"/>
                <a:sym typeface="+mn-ea"/>
              </a:rPr>
              <a:t>Soạn bài “Luật tục xưa của người Ê-đê”.</a:t>
            </a:r>
            <a:endParaRPr lang="zh-CN" altLang="en-US" sz="44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spTree>
    <p:extLst>
      <p:ext uri="{BB962C8B-B14F-4D97-AF65-F5344CB8AC3E}">
        <p14:creationId xmlns:p14="http://schemas.microsoft.com/office/powerpoint/2010/main" val="3971824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2" descr="Cartoon paint bucket Images, Stock Photos &amp;amp; Vectors | Shutterstock">
            <a:hlinkClick r:id="rId7" action="ppaction://hlinksldjump"/>
            <a:extLst>
              <a:ext uri="{FF2B5EF4-FFF2-40B4-BE49-F238E27FC236}">
                <a16:creationId xmlns:a16="http://schemas.microsoft.com/office/drawing/2014/main" id="{2AAA02F2-1FA8-46A4-966F-6E28ED1C500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214" b="80714" l="49359" r="94231">
                        <a14:foregroundMark x1="53205" y1="28571" x2="53205" y2="28571"/>
                        <a14:foregroundMark x1="55128" y1="36786" x2="55128" y2="36786"/>
                        <a14:foregroundMark x1="49679" y1="41786" x2="49679" y2="41786"/>
                        <a14:foregroundMark x1="53205" y1="45714" x2="53205" y2="45714"/>
                        <a14:foregroundMark x1="70833" y1="34286" x2="70833" y2="34286"/>
                        <a14:foregroundMark x1="54487" y1="26429" x2="54487" y2="26429"/>
                        <a14:foregroundMark x1="72436" y1="17143" x2="81731" y2="22500"/>
                        <a14:foregroundMark x1="85256" y1="76071" x2="85256" y2="76071"/>
                        <a14:foregroundMark x1="75962" y1="80714" x2="75962" y2="80714"/>
                      </a14:backgroundRemoval>
                    </a14:imgEffect>
                  </a14:imgLayer>
                </a14:imgProps>
              </a:ext>
              <a:ext uri="{28A0092B-C50C-407E-A947-70E740481C1C}">
                <a14:useLocalDpi xmlns:a14="http://schemas.microsoft.com/office/drawing/2010/main" val="0"/>
              </a:ext>
            </a:extLst>
          </a:blip>
          <a:srcRect l="45616" b="12742"/>
          <a:stretch/>
        </p:blipFill>
        <p:spPr bwMode="auto">
          <a:xfrm>
            <a:off x="456166" y="381000"/>
            <a:ext cx="1501034" cy="21613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878DD74-96C3-4C44-9CBE-ECB1D1696CEC}"/>
              </a:ext>
            </a:extLst>
          </p:cNvPr>
          <p:cNvGrpSpPr/>
          <p:nvPr/>
        </p:nvGrpSpPr>
        <p:grpSpPr>
          <a:xfrm>
            <a:off x="1966943" y="741106"/>
            <a:ext cx="9737377" cy="1338418"/>
            <a:chOff x="884903" y="741106"/>
            <a:chExt cx="9737377" cy="1338418"/>
          </a:xfrm>
        </p:grpSpPr>
        <p:sp>
          <p:nvSpPr>
            <p:cNvPr id="2" name="Double Wave 1">
              <a:extLst>
                <a:ext uri="{FF2B5EF4-FFF2-40B4-BE49-F238E27FC236}">
                  <a16:creationId xmlns:a16="http://schemas.microsoft.com/office/drawing/2014/main" id="{37375B90-5588-40D4-B430-9E9A28718435}"/>
                </a:ext>
              </a:extLst>
            </p:cNvPr>
            <p:cNvSpPr/>
            <p:nvPr/>
          </p:nvSpPr>
          <p:spPr>
            <a:xfrm>
              <a:off x="884903" y="741106"/>
              <a:ext cx="9547115" cy="1338418"/>
            </a:xfrm>
            <a:prstGeom prst="doubleWav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D125E1-EC16-4C12-BBCD-F88748F29C1D}"/>
                </a:ext>
              </a:extLst>
            </p:cNvPr>
            <p:cNvSpPr/>
            <p:nvPr/>
          </p:nvSpPr>
          <p:spPr>
            <a:xfrm>
              <a:off x="1273285" y="879195"/>
              <a:ext cx="9348995" cy="1200329"/>
            </a:xfrm>
            <a:prstGeom prst="rect">
              <a:avLst/>
            </a:prstGeom>
          </p:spPr>
          <p:txBody>
            <a:bodyPr wrap="square">
              <a:spAutoFit/>
            </a:bodyPr>
            <a:lstStyle/>
            <a:p>
              <a:pPr algn="ctr"/>
              <a:r>
                <a:rPr lang="en-US" sz="3600" dirty="0">
                  <a:latin typeface="Pattaya" panose="00000500000000000000" pitchFamily="2" charset="-34"/>
                  <a:cs typeface="Pattaya" panose="00000500000000000000" pitchFamily="2" charset="-34"/>
                </a:rPr>
                <a:t>Quan </a:t>
              </a:r>
              <a:r>
                <a:rPr lang="en-US" sz="3600" dirty="0" err="1">
                  <a:latin typeface="Pattaya" panose="00000500000000000000" pitchFamily="2" charset="-34"/>
                  <a:cs typeface="Pattaya" panose="00000500000000000000" pitchFamily="2" charset="-34"/>
                </a:rPr>
                <a:t>án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đã</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dùng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pháp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để</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tìm</a:t>
              </a:r>
              <a:r>
                <a:rPr lang="en-US" sz="3600" dirty="0">
                  <a:latin typeface="Pattaya" panose="00000500000000000000" pitchFamily="2" charset="-34"/>
                  <a:cs typeface="Pattaya" panose="00000500000000000000" pitchFamily="2" charset="-34"/>
                </a:rPr>
                <a:t> ra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lấy</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cắp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tấm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vải</a:t>
              </a:r>
              <a:r>
                <a:rPr lang="en-US" sz="3600" dirty="0">
                  <a:latin typeface="Pattaya" panose="00000500000000000000" pitchFamily="2" charset="-34"/>
                  <a:cs typeface="Pattaya" panose="00000500000000000000" pitchFamily="2" charset="-34"/>
                </a:rPr>
                <a:t>?</a:t>
              </a:r>
            </a:p>
          </p:txBody>
        </p:sp>
      </p:grpSp>
      <p:pic>
        <p:nvPicPr>
          <p:cNvPr id="2050" name="Picture 2" descr="Cartoon paint bucket Images, Stock Photos &amp;amp; Vectors | Shutterstock">
            <a:extLst>
              <a:ext uri="{FF2B5EF4-FFF2-40B4-BE49-F238E27FC236}">
                <a16:creationId xmlns:a16="http://schemas.microsoft.com/office/drawing/2014/main" id="{E11A22CB-8E6E-46D2-99B7-3FF1589B51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857" b="79643" l="4808" r="44872">
                        <a14:foregroundMark x1="10577" y1="26071" x2="10577" y2="26071"/>
                        <a14:foregroundMark x1="8654" y1="29643" x2="8654" y2="29643"/>
                        <a14:foregroundMark x1="24038" y1="39286" x2="39423" y2="43571"/>
                        <a14:foregroundMark x1="31090" y1="37143" x2="39423" y2="38571"/>
                        <a14:foregroundMark x1="31410" y1="77857" x2="31410" y2="68929"/>
                        <a14:foregroundMark x1="31410" y1="79643" x2="31410" y2="79643"/>
                        <a14:foregroundMark x1="22436" y1="35357" x2="35577" y2="50714"/>
                        <a14:foregroundMark x1="25000" y1="44286" x2="29487" y2="45357"/>
                        <a14:foregroundMark x1="44231" y1="23214" x2="44231" y2="23214"/>
                      </a14:backgroundRemoval>
                    </a14:imgEffect>
                  </a14:imgLayer>
                </a14:imgProps>
              </a:ext>
              <a:ext uri="{28A0092B-C50C-407E-A947-70E740481C1C}">
                <a14:useLocalDpi xmlns:a14="http://schemas.microsoft.com/office/drawing/2010/main" val="0"/>
              </a:ext>
            </a:extLst>
          </a:blip>
          <a:srcRect r="50000" b="17097"/>
          <a:stretch/>
        </p:blipFill>
        <p:spPr bwMode="auto">
          <a:xfrm rot="16200000">
            <a:off x="1756619" y="224803"/>
            <a:ext cx="1828855" cy="272134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F64DEA0-7F65-4097-ACD8-3FFB8A227B01}"/>
              </a:ext>
            </a:extLst>
          </p:cNvPr>
          <p:cNvGrpSpPr/>
          <p:nvPr/>
        </p:nvGrpSpPr>
        <p:grpSpPr>
          <a:xfrm>
            <a:off x="834126" y="2229285"/>
            <a:ext cx="8653012" cy="1388121"/>
            <a:chOff x="1779006" y="2229285"/>
            <a:chExt cx="8653012" cy="1388121"/>
          </a:xfrm>
        </p:grpSpPr>
        <p:pic>
          <p:nvPicPr>
            <p:cNvPr id="2066" name="Picture 18" descr="Kids Holding Alphabet Vector Illustration Stock Illustration - Illustration  of cartoon, vector: 157366060">
              <a:extLst>
                <a:ext uri="{FF2B5EF4-FFF2-40B4-BE49-F238E27FC236}">
                  <a16:creationId xmlns:a16="http://schemas.microsoft.com/office/drawing/2014/main" id="{89541D27-1DA2-4CF8-AC45-5F3ECD65B81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375" b="30875" l="7375" r="31250">
                          <a14:foregroundMark x1="9500" y1="20625" x2="9500" y2="20625"/>
                          <a14:foregroundMark x1="8250" y1="21750" x2="8250" y2="21750"/>
                          <a14:foregroundMark x1="16625" y1="18000" x2="22625" y2="17750"/>
                          <a14:foregroundMark x1="14875" y1="19375" x2="23125" y2="21500"/>
                          <a14:foregroundMark x1="8000" y1="23125" x2="10250" y2="20625"/>
                          <a14:foregroundMark x1="8875" y1="19750" x2="8875" y2="19750"/>
                          <a14:foregroundMark x1="7375" y1="21500" x2="7375" y2="21500"/>
                        </a14:backgroundRemoval>
                      </a14:imgEffect>
                    </a14:imgLayer>
                  </a14:imgProps>
                </a:ext>
                <a:ext uri="{28A0092B-C50C-407E-A947-70E740481C1C}">
                  <a14:useLocalDpi xmlns:a14="http://schemas.microsoft.com/office/drawing/2010/main" val="0"/>
                </a:ext>
              </a:extLst>
            </a:blip>
            <a:srcRect l="7061" t="5556" r="66000" b="66222"/>
            <a:stretch/>
          </p:blipFill>
          <p:spPr bwMode="auto">
            <a:xfrm>
              <a:off x="1779006" y="2229285"/>
              <a:ext cx="1325005" cy="1388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311C2C1-69C3-4527-8429-7A5596A2C507}"/>
                </a:ext>
              </a:extLst>
            </p:cNvPr>
            <p:cNvSpPr/>
            <p:nvPr/>
          </p:nvSpPr>
          <p:spPr>
            <a:xfrm>
              <a:off x="2949681" y="2589913"/>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891F6178-A938-4AE9-A306-543C20E7AF7D}"/>
                </a:ext>
              </a:extLst>
            </p:cNvPr>
            <p:cNvSpPr/>
            <p:nvPr/>
          </p:nvSpPr>
          <p:spPr>
            <a:xfrm>
              <a:off x="3726435" y="2756530"/>
              <a:ext cx="5928827" cy="584775"/>
            </a:xfrm>
            <a:prstGeom prst="rect">
              <a:avLst/>
            </a:prstGeom>
          </p:spPr>
          <p:txBody>
            <a:bodyPr wrap="square">
              <a:spAutoFit/>
            </a:bodyPr>
            <a:lstStyle/>
            <a:p>
              <a:pPr algn="ctr"/>
              <a:r>
                <a:rPr lang="en-US" sz="3200" dirty="0" err="1">
                  <a:latin typeface="Calibri" panose="020F0502020204030204" pitchFamily="34" charset="0"/>
                  <a:cs typeface="Calibri" panose="020F0502020204030204" pitchFamily="34" charset="0"/>
                </a:rPr>
                <a:t>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khảo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hai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đàn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a:t>
              </a:r>
              <a:r>
                <a:rPr lang="en-US" sz="3200" dirty="0">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B6D8970-2256-426F-9C38-A9802FE9FE1F}"/>
              </a:ext>
            </a:extLst>
          </p:cNvPr>
          <p:cNvGrpSpPr/>
          <p:nvPr/>
        </p:nvGrpSpPr>
        <p:grpSpPr>
          <a:xfrm>
            <a:off x="834127" y="3591228"/>
            <a:ext cx="8653011" cy="1166597"/>
            <a:chOff x="1779007" y="3591228"/>
            <a:chExt cx="8653011" cy="1166597"/>
          </a:xfrm>
        </p:grpSpPr>
        <p:pic>
          <p:nvPicPr>
            <p:cNvPr id="2068" name="Picture 20" descr="Kids Holding Alphabet Vector Illustration Stock Illustration - Illustration  of cartoon, vector: 157366060">
              <a:extLst>
                <a:ext uri="{FF2B5EF4-FFF2-40B4-BE49-F238E27FC236}">
                  <a16:creationId xmlns:a16="http://schemas.microsoft.com/office/drawing/2014/main" id="{DB39AB8F-5B94-4E8D-8F4D-692970534E0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1375" b="30500" l="40250" r="60875">
                          <a14:foregroundMark x1="45500" y1="30500" x2="45500" y2="30500"/>
                          <a14:foregroundMark x1="48125" y1="11375" x2="48125" y2="11375"/>
                          <a14:foregroundMark x1="50375" y1="30125" x2="53625" y2="30000"/>
                        </a14:backgroundRemoval>
                      </a14:imgEffect>
                    </a14:imgLayer>
                  </a14:imgProps>
                </a:ext>
                <a:ext uri="{28A0092B-C50C-407E-A947-70E740481C1C}">
                  <a14:useLocalDpi xmlns:a14="http://schemas.microsoft.com/office/drawing/2010/main" val="0"/>
                </a:ext>
              </a:extLst>
            </a:blip>
            <a:srcRect l="37778" t="9785" r="36445" b="67333"/>
            <a:stretch/>
          </p:blipFill>
          <p:spPr bwMode="auto">
            <a:xfrm>
              <a:off x="1779007" y="3591228"/>
              <a:ext cx="1314246" cy="116659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CA0EA8E5-7925-41A2-8CB4-068CDD23712D}"/>
                </a:ext>
              </a:extLst>
            </p:cNvPr>
            <p:cNvSpPr/>
            <p:nvPr/>
          </p:nvSpPr>
          <p:spPr>
            <a:xfrm>
              <a:off x="2949681" y="3764918"/>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66ED198-B8A0-43B4-AF39-575B188DF005}"/>
                </a:ext>
              </a:extLst>
            </p:cNvPr>
            <p:cNvSpPr/>
            <p:nvPr/>
          </p:nvSpPr>
          <p:spPr>
            <a:xfrm>
              <a:off x="3726435" y="3918754"/>
              <a:ext cx="5928827" cy="584775"/>
            </a:xfrm>
            <a:prstGeom prst="rect">
              <a:avLst/>
            </a:prstGeom>
          </p:spPr>
          <p:txBody>
            <a:bodyPr wrap="square">
              <a:spAutoFit/>
            </a:bodyPr>
            <a:lstStyle/>
            <a:p>
              <a:pPr algn="ctr"/>
              <a:r>
                <a:rPr lang="en-US" sz="3200" dirty="0">
                  <a:latin typeface="Calibri" panose="020F0502020204030204" pitchFamily="34" charset="0"/>
                  <a:cs typeface="Calibri" panose="020F0502020204030204" pitchFamily="34" charset="0"/>
                </a:rPr>
                <a:t>Ra </a:t>
              </a:r>
              <a:r>
                <a:rPr lang="en-US" sz="3200" dirty="0" err="1">
                  <a:latin typeface="Calibri" panose="020F0502020204030204" pitchFamily="34" charset="0"/>
                  <a:cs typeface="Calibri" panose="020F0502020204030204" pitchFamily="34" charset="0"/>
                </a:rPr>
                <a:t>lệnh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tấm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đôi</a:t>
              </a:r>
              <a:r>
                <a:rPr lang="en-US" sz="32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F65EFEC3-8486-4F69-BC23-4E943AC89A95}"/>
              </a:ext>
            </a:extLst>
          </p:cNvPr>
          <p:cNvGrpSpPr/>
          <p:nvPr/>
        </p:nvGrpSpPr>
        <p:grpSpPr>
          <a:xfrm>
            <a:off x="670093" y="4651374"/>
            <a:ext cx="8817045" cy="1390678"/>
            <a:chOff x="1614973" y="4651374"/>
            <a:chExt cx="8817045" cy="1390678"/>
          </a:xfrm>
        </p:grpSpPr>
        <p:pic>
          <p:nvPicPr>
            <p:cNvPr id="2070" name="Picture 22" descr="Kids Holding Alphabet Vector Illustration Stock Illustration - Illustration  of cartoon, vector: 157366060">
              <a:extLst>
                <a:ext uri="{FF2B5EF4-FFF2-40B4-BE49-F238E27FC236}">
                  <a16:creationId xmlns:a16="http://schemas.microsoft.com/office/drawing/2014/main" id="{7C53F661-B1D2-4427-A276-1953357FFEA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8375" b="30875" l="65500" r="91375">
                          <a14:foregroundMark x1="66250" y1="22250" x2="67750" y2="22250"/>
                          <a14:foregroundMark x1="66250" y1="22875" x2="66250" y2="22875"/>
                          <a14:foregroundMark x1="66250" y1="23750" x2="66250" y2="23750"/>
                          <a14:foregroundMark x1="65500" y1="22625" x2="65500" y2="22625"/>
                        </a14:backgroundRemoval>
                      </a14:imgEffect>
                    </a14:imgLayer>
                  </a14:imgProps>
                </a:ext>
                <a:ext uri="{28A0092B-C50C-407E-A947-70E740481C1C}">
                  <a14:useLocalDpi xmlns:a14="http://schemas.microsoft.com/office/drawing/2010/main" val="0"/>
                </a:ext>
              </a:extLst>
            </a:blip>
            <a:srcRect l="64444" t="5556" r="5555" b="66222"/>
            <a:stretch/>
          </p:blipFill>
          <p:spPr bwMode="auto">
            <a:xfrm>
              <a:off x="1614973" y="4651374"/>
              <a:ext cx="1478280" cy="13906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04266D59-0114-42A0-A10F-9D08FA76EF01}"/>
                </a:ext>
              </a:extLst>
            </p:cNvPr>
            <p:cNvSpPr/>
            <p:nvPr/>
          </p:nvSpPr>
          <p:spPr>
            <a:xfrm>
              <a:off x="2949681" y="4938077"/>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22FDF43-209B-404A-B647-FB8F88D9D9BA}"/>
                </a:ext>
              </a:extLst>
            </p:cNvPr>
            <p:cNvSpPr/>
            <p:nvPr/>
          </p:nvSpPr>
          <p:spPr>
            <a:xfrm>
              <a:off x="3440488" y="5102889"/>
              <a:ext cx="6812058" cy="584775"/>
            </a:xfrm>
            <a:prstGeom prst="rect">
              <a:avLst/>
            </a:prstGeom>
          </p:spPr>
          <p:txBody>
            <a:bodyPr wrap="none">
              <a:spAutoFit/>
            </a:bodyPr>
            <a:lstStyle/>
            <a:p>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Cho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lính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về</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tận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làm</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chứng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pic>
        <p:nvPicPr>
          <p:cNvPr id="23" name="Picture 22">
            <a:extLst>
              <a:ext uri="{FF2B5EF4-FFF2-40B4-BE49-F238E27FC236}">
                <a16:creationId xmlns:a16="http://schemas.microsoft.com/office/drawing/2014/main" id="{6B847D0B-7640-45BA-BD2F-B5E985F5D2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74741" y="3757589"/>
            <a:ext cx="3524250" cy="2857500"/>
          </a:xfrm>
          <a:prstGeom prst="rect">
            <a:avLst/>
          </a:prstGeom>
        </p:spPr>
      </p:pic>
      <p:pic>
        <p:nvPicPr>
          <p:cNvPr id="40" name="AmthanhThua">
            <a:hlinkClick r:id="" action="ppaction://media"/>
            <a:extLst>
              <a:ext uri="{FF2B5EF4-FFF2-40B4-BE49-F238E27FC236}">
                <a16:creationId xmlns:a16="http://schemas.microsoft.com/office/drawing/2014/main" id="{8572B9BF-5905-43E8-8830-2421A15823B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67519" y="6611885"/>
            <a:ext cx="731045" cy="731045"/>
          </a:xfrm>
          <a:prstGeom prst="rect">
            <a:avLst/>
          </a:prstGeom>
        </p:spPr>
      </p:pic>
      <p:sp>
        <p:nvSpPr>
          <p:cNvPr id="41" name="TextBox 40">
            <a:extLst>
              <a:ext uri="{FF2B5EF4-FFF2-40B4-BE49-F238E27FC236}">
                <a16:creationId xmlns:a16="http://schemas.microsoft.com/office/drawing/2014/main" id="{67B8B261-4F2F-4790-BC61-D87414825F73}"/>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2" name="TextBox 41">
            <a:extLst>
              <a:ext uri="{FF2B5EF4-FFF2-40B4-BE49-F238E27FC236}">
                <a16:creationId xmlns:a16="http://schemas.microsoft.com/office/drawing/2014/main" id="{09CCAA37-C4D2-436F-9A9B-31EEF533055B}"/>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3" name="59c3c5f047238">
            <a:hlinkClick r:id="" action="ppaction://media"/>
            <a:extLst>
              <a:ext uri="{FF2B5EF4-FFF2-40B4-BE49-F238E27FC236}">
                <a16:creationId xmlns:a16="http://schemas.microsoft.com/office/drawing/2014/main" id="{C96E145F-DBF9-4B11-9F1F-A6762EC73B8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67519" y="2022976"/>
            <a:ext cx="731045" cy="731045"/>
          </a:xfrm>
          <a:prstGeom prst="rect">
            <a:avLst/>
          </a:prstGeom>
        </p:spPr>
      </p:pic>
      <p:pic>
        <p:nvPicPr>
          <p:cNvPr id="44" name="AmthanhThua">
            <a:hlinkClick r:id="" action="ppaction://media"/>
            <a:extLst>
              <a:ext uri="{FF2B5EF4-FFF2-40B4-BE49-F238E27FC236}">
                <a16:creationId xmlns:a16="http://schemas.microsoft.com/office/drawing/2014/main" id="{0555D5B6-794F-467F-B33F-9BA01388C22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757593" y="6611885"/>
            <a:ext cx="731045" cy="731045"/>
          </a:xfrm>
          <a:prstGeom prst="rect">
            <a:avLst/>
          </a:prstGeom>
        </p:spPr>
      </p:pic>
      <p:pic>
        <p:nvPicPr>
          <p:cNvPr id="25" name="Picture 24">
            <a:extLst>
              <a:ext uri="{FF2B5EF4-FFF2-40B4-BE49-F238E27FC236}">
                <a16:creationId xmlns:a16="http://schemas.microsoft.com/office/drawing/2014/main" id="{2EE0A947-EA37-4CDA-83DB-F340CF23C5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06604" y="2012193"/>
            <a:ext cx="4973791" cy="4032804"/>
          </a:xfrm>
          <a:prstGeom prst="rect">
            <a:avLst/>
          </a:prstGeom>
        </p:spPr>
      </p:pic>
      <p:pic>
        <p:nvPicPr>
          <p:cNvPr id="28" name="Picture 27">
            <a:extLst>
              <a:ext uri="{FF2B5EF4-FFF2-40B4-BE49-F238E27FC236}">
                <a16:creationId xmlns:a16="http://schemas.microsoft.com/office/drawing/2014/main" id="{420D759F-A745-4E0A-861D-B85DA0CA07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2847" y="2289869"/>
            <a:ext cx="4686332" cy="3799729"/>
          </a:xfrm>
          <a:prstGeom prst="rect">
            <a:avLst/>
          </a:prstGeom>
        </p:spPr>
      </p:pic>
      <p:pic>
        <p:nvPicPr>
          <p:cNvPr id="49" name="Picture 48">
            <a:extLst>
              <a:ext uri="{FF2B5EF4-FFF2-40B4-BE49-F238E27FC236}">
                <a16:creationId xmlns:a16="http://schemas.microsoft.com/office/drawing/2014/main" id="{2295856E-37F6-4A4A-999B-1507CD812C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1900" y="2317165"/>
            <a:ext cx="4686332" cy="37997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0 L 0.96836 -0.00231 " pathEditMode="relative" rAng="0" ptsTypes="AA">
                                      <p:cBhvr>
                                        <p:cTn id="6" dur="2000" fill="hold"/>
                                        <p:tgtEl>
                                          <p:spTgt spid="2050"/>
                                        </p:tgtEl>
                                        <p:attrNameLst>
                                          <p:attrName>ppt_x</p:attrName>
                                          <p:attrName>ppt_y</p:attrName>
                                        </p:attrNameLst>
                                      </p:cBhvr>
                                      <p:rCtr x="48411" y="-116"/>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0"/>
                </p:tgtEl>
              </p:cMediaNode>
            </p:audio>
            <p:audio>
              <p:cMediaNode vol="80000">
                <p:cTn id="28" fill="hold" display="0">
                  <p:stCondLst>
                    <p:cond delay="indefinite"/>
                  </p:stCondLst>
                  <p:endCondLst>
                    <p:cond evt="onStopAudio" delay="0">
                      <p:tgtEl>
                        <p:sldTgt/>
                      </p:tgtEl>
                    </p:cond>
                  </p:endCondLst>
                </p:cTn>
                <p:tgtEl>
                  <p:spTgt spid="43"/>
                </p:tgtEl>
              </p:cMediaNode>
            </p:audio>
            <p:audio>
              <p:cMediaNode vol="80000">
                <p:cTn id="29" fill="hold" display="0">
                  <p:stCondLst>
                    <p:cond delay="indefinite"/>
                  </p:stCondLst>
                  <p:endCondLst>
                    <p:cond evt="onStopAudio" delay="0">
                      <p:tgtEl>
                        <p:sldTgt/>
                      </p:tgtEl>
                    </p:cond>
                  </p:endCondLst>
                </p:cTn>
                <p:tgtEl>
                  <p:spTgt spid="44"/>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 presetClass="mediacall" presetSubtype="0" fill="hold" nodeType="withEffect">
                                  <p:stCondLst>
                                    <p:cond delay="0"/>
                                  </p:stCondLst>
                                  <p:childTnLst>
                                    <p:cmd type="call" cmd="playFrom(0.0)">
                                      <p:cBhvr>
                                        <p:cTn id="37" dur="4995" fill="hold"/>
                                        <p:tgtEl>
                                          <p:spTgt spid="44"/>
                                        </p:tgtEl>
                                      </p:cBhvr>
                                    </p:cmd>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4576" fill="hold"/>
                                        <p:tgtEl>
                                          <p:spTgt spid="43"/>
                                        </p:tgtEl>
                                      </p:cBhvr>
                                    </p:cmd>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4995" fill="hold"/>
                                        <p:tgtEl>
                                          <p:spTgt spid="40"/>
                                        </p:tgtEl>
                                      </p:cBhvr>
                                    </p:cmd>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9878DD74-96C3-4C44-9CBE-ECB1D1696CEC}"/>
              </a:ext>
            </a:extLst>
          </p:cNvPr>
          <p:cNvGrpSpPr/>
          <p:nvPr/>
        </p:nvGrpSpPr>
        <p:grpSpPr>
          <a:xfrm>
            <a:off x="1966943" y="741106"/>
            <a:ext cx="9737377" cy="1338418"/>
            <a:chOff x="884903" y="741106"/>
            <a:chExt cx="9737377" cy="1338418"/>
          </a:xfrm>
        </p:grpSpPr>
        <p:sp>
          <p:nvSpPr>
            <p:cNvPr id="2" name="Double Wave 1">
              <a:extLst>
                <a:ext uri="{FF2B5EF4-FFF2-40B4-BE49-F238E27FC236}">
                  <a16:creationId xmlns:a16="http://schemas.microsoft.com/office/drawing/2014/main" id="{37375B90-5588-40D4-B430-9E9A28718435}"/>
                </a:ext>
              </a:extLst>
            </p:cNvPr>
            <p:cNvSpPr/>
            <p:nvPr/>
          </p:nvSpPr>
          <p:spPr>
            <a:xfrm>
              <a:off x="884903" y="741106"/>
              <a:ext cx="9547115" cy="1338418"/>
            </a:xfrm>
            <a:prstGeom prst="doubleWav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D125E1-EC16-4C12-BBCD-F88748F29C1D}"/>
                </a:ext>
              </a:extLst>
            </p:cNvPr>
            <p:cNvSpPr/>
            <p:nvPr/>
          </p:nvSpPr>
          <p:spPr>
            <a:xfrm>
              <a:off x="1273285" y="879195"/>
              <a:ext cx="9348995" cy="1200329"/>
            </a:xfrm>
            <a:prstGeom prst="rect">
              <a:avLst/>
            </a:prstGeom>
          </p:spPr>
          <p:txBody>
            <a:bodyPr wrap="square">
              <a:spAutoFit/>
            </a:bodyPr>
            <a:lstStyle/>
            <a:p>
              <a:pPr algn="ctr"/>
              <a:r>
                <a:rPr lang="en-US" sz="3600" dirty="0">
                  <a:latin typeface="Pattaya" panose="00000500000000000000" pitchFamily="2" charset="-34"/>
                  <a:cs typeface="Pattaya" panose="00000500000000000000" pitchFamily="2" charset="-34"/>
                </a:rPr>
                <a:t>Quan </a:t>
              </a:r>
              <a:r>
                <a:rPr lang="en-US" sz="3600" dirty="0" err="1">
                  <a:latin typeface="Pattaya" panose="00000500000000000000" pitchFamily="2" charset="-34"/>
                  <a:cs typeface="Pattaya" panose="00000500000000000000" pitchFamily="2" charset="-34"/>
                </a:rPr>
                <a:t>án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đã</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dùng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pháp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gì</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để</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tìm</a:t>
              </a:r>
              <a:r>
                <a:rPr lang="en-US" sz="3600" dirty="0">
                  <a:latin typeface="Pattaya" panose="00000500000000000000" pitchFamily="2" charset="-34"/>
                  <a:cs typeface="Pattaya" panose="00000500000000000000" pitchFamily="2" charset="-34"/>
                </a:rPr>
                <a:t> ra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lấy</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cắp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tiền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chùa</a:t>
              </a:r>
              <a:r>
                <a:rPr lang="en-US" sz="3600" dirty="0">
                  <a:latin typeface="Pattaya" panose="00000500000000000000" pitchFamily="2" charset="-34"/>
                  <a:cs typeface="Pattaya" panose="00000500000000000000" pitchFamily="2" charset="-34"/>
                </a:rPr>
                <a:t>?</a:t>
              </a:r>
            </a:p>
          </p:txBody>
        </p:sp>
      </p:grpSp>
      <p:grpSp>
        <p:nvGrpSpPr>
          <p:cNvPr id="14" name="Group 13">
            <a:extLst>
              <a:ext uri="{FF2B5EF4-FFF2-40B4-BE49-F238E27FC236}">
                <a16:creationId xmlns:a16="http://schemas.microsoft.com/office/drawing/2014/main" id="{0F64DEA0-7F65-4097-ACD8-3FFB8A227B01}"/>
              </a:ext>
            </a:extLst>
          </p:cNvPr>
          <p:cNvGrpSpPr/>
          <p:nvPr/>
        </p:nvGrpSpPr>
        <p:grpSpPr>
          <a:xfrm>
            <a:off x="834126" y="2223084"/>
            <a:ext cx="8695725" cy="1394322"/>
            <a:chOff x="1779006" y="2223084"/>
            <a:chExt cx="8695725" cy="1394322"/>
          </a:xfrm>
        </p:grpSpPr>
        <p:pic>
          <p:nvPicPr>
            <p:cNvPr id="2066" name="Picture 18" descr="Kids Holding Alphabet Vector Illustration Stock Illustration - Illustration  of cartoon, vector: 157366060">
              <a:extLst>
                <a:ext uri="{FF2B5EF4-FFF2-40B4-BE49-F238E27FC236}">
                  <a16:creationId xmlns:a16="http://schemas.microsoft.com/office/drawing/2014/main" id="{89541D27-1DA2-4CF8-AC45-5F3ECD65B8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375" b="30875" l="7375" r="31250">
                          <a14:foregroundMark x1="9500" y1="20625" x2="9500" y2="20625"/>
                          <a14:foregroundMark x1="8250" y1="21750" x2="8250" y2="21750"/>
                          <a14:foregroundMark x1="16625" y1="18000" x2="22625" y2="17750"/>
                          <a14:foregroundMark x1="14875" y1="19375" x2="23125" y2="21500"/>
                          <a14:foregroundMark x1="8000" y1="23125" x2="10250" y2="20625"/>
                          <a14:foregroundMark x1="8875" y1="19750" x2="8875" y2="19750"/>
                          <a14:foregroundMark x1="7375" y1="21500" x2="7375" y2="21500"/>
                        </a14:backgroundRemoval>
                      </a14:imgEffect>
                    </a14:imgLayer>
                  </a14:imgProps>
                </a:ext>
                <a:ext uri="{28A0092B-C50C-407E-A947-70E740481C1C}">
                  <a14:useLocalDpi xmlns:a14="http://schemas.microsoft.com/office/drawing/2010/main" val="0"/>
                </a:ext>
              </a:extLst>
            </a:blip>
            <a:srcRect l="7061" t="5556" r="66000" b="66222"/>
            <a:stretch/>
          </p:blipFill>
          <p:spPr bwMode="auto">
            <a:xfrm>
              <a:off x="1779006" y="2229285"/>
              <a:ext cx="1325005" cy="1388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311C2C1-69C3-4527-8429-7A5596A2C507}"/>
                </a:ext>
              </a:extLst>
            </p:cNvPr>
            <p:cNvSpPr/>
            <p:nvPr/>
          </p:nvSpPr>
          <p:spPr>
            <a:xfrm>
              <a:off x="2949681" y="2307001"/>
              <a:ext cx="7482337" cy="11973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891F6178-A938-4AE9-A306-543C20E7AF7D}"/>
                </a:ext>
              </a:extLst>
            </p:cNvPr>
            <p:cNvSpPr/>
            <p:nvPr/>
          </p:nvSpPr>
          <p:spPr>
            <a:xfrm>
              <a:off x="2992394" y="2223084"/>
              <a:ext cx="7482337" cy="1384995"/>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Giao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nắm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rồi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vừa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chạy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vừa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đàn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vừa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phật</a:t>
              </a:r>
              <a:r>
                <a:rPr lang="en-US" sz="28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4B6D8970-2256-426F-9C38-A9802FE9FE1F}"/>
              </a:ext>
            </a:extLst>
          </p:cNvPr>
          <p:cNvGrpSpPr/>
          <p:nvPr/>
        </p:nvGrpSpPr>
        <p:grpSpPr>
          <a:xfrm>
            <a:off x="834127" y="3591228"/>
            <a:ext cx="8653011" cy="1166597"/>
            <a:chOff x="1779007" y="3591228"/>
            <a:chExt cx="8653011" cy="1166597"/>
          </a:xfrm>
        </p:grpSpPr>
        <p:pic>
          <p:nvPicPr>
            <p:cNvPr id="2068" name="Picture 20" descr="Kids Holding Alphabet Vector Illustration Stock Illustration - Illustration  of cartoon, vector: 157366060">
              <a:extLst>
                <a:ext uri="{FF2B5EF4-FFF2-40B4-BE49-F238E27FC236}">
                  <a16:creationId xmlns:a16="http://schemas.microsoft.com/office/drawing/2014/main" id="{DB39AB8F-5B94-4E8D-8F4D-692970534E0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1375" b="30500" l="40250" r="60875">
                          <a14:foregroundMark x1="45500" y1="30500" x2="45500" y2="30500"/>
                          <a14:foregroundMark x1="48125" y1="11375" x2="48125" y2="11375"/>
                          <a14:foregroundMark x1="50375" y1="30125" x2="53625" y2="30000"/>
                        </a14:backgroundRemoval>
                      </a14:imgEffect>
                    </a14:imgLayer>
                  </a14:imgProps>
                </a:ext>
                <a:ext uri="{28A0092B-C50C-407E-A947-70E740481C1C}">
                  <a14:useLocalDpi xmlns:a14="http://schemas.microsoft.com/office/drawing/2010/main" val="0"/>
                </a:ext>
              </a:extLst>
            </a:blip>
            <a:srcRect l="37778" t="9785" r="36445" b="67333"/>
            <a:stretch/>
          </p:blipFill>
          <p:spPr bwMode="auto">
            <a:xfrm>
              <a:off x="1779007" y="3591228"/>
              <a:ext cx="1314246" cy="116659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CA0EA8E5-7925-41A2-8CB4-068CDD23712D}"/>
                </a:ext>
              </a:extLst>
            </p:cNvPr>
            <p:cNvSpPr/>
            <p:nvPr/>
          </p:nvSpPr>
          <p:spPr>
            <a:xfrm>
              <a:off x="2949681" y="3764918"/>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66ED198-B8A0-43B4-AF39-575B188DF005}"/>
                </a:ext>
              </a:extLst>
            </p:cNvPr>
            <p:cNvSpPr/>
            <p:nvPr/>
          </p:nvSpPr>
          <p:spPr>
            <a:xfrm>
              <a:off x="3591304" y="3933742"/>
              <a:ext cx="5928827" cy="523220"/>
            </a:xfrm>
            <a:prstGeom prst="rect">
              <a:avLst/>
            </a:prstGeom>
          </p:spPr>
          <p:txBody>
            <a:bodyPr wrap="square">
              <a:spAutoFit/>
            </a:bodyPr>
            <a:lstStyle/>
            <a:p>
              <a:pPr lvl="0" algn="ct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a:t>
              </a:r>
              <a:r>
                <a:rPr lang="en-US" sz="2800" dirty="0">
                  <a:latin typeface="Calibri" panose="020F0502020204030204" pitchFamily="34" charset="0"/>
                  <a:cs typeface="Calibri" panose="020F0502020204030204" pitchFamily="34" charset="0"/>
                </a:rPr>
                <a:t>.</a:t>
              </a:r>
            </a:p>
          </p:txBody>
        </p:sp>
      </p:grpSp>
      <p:grpSp>
        <p:nvGrpSpPr>
          <p:cNvPr id="10" name="Group 9">
            <a:extLst>
              <a:ext uri="{FF2B5EF4-FFF2-40B4-BE49-F238E27FC236}">
                <a16:creationId xmlns:a16="http://schemas.microsoft.com/office/drawing/2014/main" id="{F65EFEC3-8486-4F69-BC23-4E943AC89A95}"/>
              </a:ext>
            </a:extLst>
          </p:cNvPr>
          <p:cNvGrpSpPr/>
          <p:nvPr/>
        </p:nvGrpSpPr>
        <p:grpSpPr>
          <a:xfrm>
            <a:off x="670093" y="4651374"/>
            <a:ext cx="8817045" cy="1390678"/>
            <a:chOff x="1614973" y="4651374"/>
            <a:chExt cx="8817045" cy="1390678"/>
          </a:xfrm>
        </p:grpSpPr>
        <p:pic>
          <p:nvPicPr>
            <p:cNvPr id="2070" name="Picture 22" descr="Kids Holding Alphabet Vector Illustration Stock Illustration - Illustration  of cartoon, vector: 157366060">
              <a:extLst>
                <a:ext uri="{FF2B5EF4-FFF2-40B4-BE49-F238E27FC236}">
                  <a16:creationId xmlns:a16="http://schemas.microsoft.com/office/drawing/2014/main" id="{7C53F661-B1D2-4427-A276-1953357FFEA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8375" b="30875" l="65500" r="91375">
                          <a14:foregroundMark x1="66250" y1="22250" x2="67750" y2="22250"/>
                          <a14:foregroundMark x1="66250" y1="22875" x2="66250" y2="22875"/>
                          <a14:foregroundMark x1="66250" y1="23750" x2="66250" y2="23750"/>
                          <a14:foregroundMark x1="65500" y1="22625" x2="65500" y2="22625"/>
                        </a14:backgroundRemoval>
                      </a14:imgEffect>
                    </a14:imgLayer>
                  </a14:imgProps>
                </a:ext>
                <a:ext uri="{28A0092B-C50C-407E-A947-70E740481C1C}">
                  <a14:useLocalDpi xmlns:a14="http://schemas.microsoft.com/office/drawing/2010/main" val="0"/>
                </a:ext>
              </a:extLst>
            </a:blip>
            <a:srcRect l="64444" t="5556" r="5555" b="66222"/>
            <a:stretch/>
          </p:blipFill>
          <p:spPr bwMode="auto">
            <a:xfrm>
              <a:off x="1614973" y="4651374"/>
              <a:ext cx="1478280" cy="13906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04266D59-0114-42A0-A10F-9D08FA76EF01}"/>
                </a:ext>
              </a:extLst>
            </p:cNvPr>
            <p:cNvSpPr/>
            <p:nvPr/>
          </p:nvSpPr>
          <p:spPr>
            <a:xfrm>
              <a:off x="2949681" y="4938077"/>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22FDF43-209B-404A-B647-FB8F88D9D9BA}"/>
                </a:ext>
              </a:extLst>
            </p:cNvPr>
            <p:cNvSpPr/>
            <p:nvPr/>
          </p:nvSpPr>
          <p:spPr>
            <a:xfrm>
              <a:off x="5003220" y="5089302"/>
              <a:ext cx="3041089" cy="523220"/>
            </a:xfrm>
            <a:prstGeom prst="rect">
              <a:avLst/>
            </a:prstGeom>
          </p:spPr>
          <p:txBody>
            <a:bodyPr wrap="none">
              <a:spAutoFit/>
            </a:bodyPr>
            <a:lstStyle/>
            <a:p>
              <a:pPr lvl="0"/>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tiểu</a:t>
              </a:r>
              <a:r>
                <a:rPr lang="en-US" sz="2800" dirty="0">
                  <a:latin typeface="Calibri" panose="020F0502020204030204" pitchFamily="34" charset="0"/>
                  <a:cs typeface="Calibri" panose="020F0502020204030204" pitchFamily="34" charset="0"/>
                </a:rPr>
                <a:t>.</a:t>
              </a:r>
            </a:p>
          </p:txBody>
        </p:sp>
      </p:grpSp>
      <p:pic>
        <p:nvPicPr>
          <p:cNvPr id="23" name="Picture 22">
            <a:extLst>
              <a:ext uri="{FF2B5EF4-FFF2-40B4-BE49-F238E27FC236}">
                <a16:creationId xmlns:a16="http://schemas.microsoft.com/office/drawing/2014/main" id="{6B847D0B-7640-45BA-BD2F-B5E985F5D2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4741" y="3757589"/>
            <a:ext cx="3524250" cy="2857500"/>
          </a:xfrm>
          <a:prstGeom prst="rect">
            <a:avLst/>
          </a:prstGeom>
        </p:spPr>
      </p:pic>
      <p:pic>
        <p:nvPicPr>
          <p:cNvPr id="40" name="AmthanhThua">
            <a:hlinkClick r:id="" action="ppaction://media"/>
            <a:extLst>
              <a:ext uri="{FF2B5EF4-FFF2-40B4-BE49-F238E27FC236}">
                <a16:creationId xmlns:a16="http://schemas.microsoft.com/office/drawing/2014/main" id="{8572B9BF-5905-43E8-8830-2421A15823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7519" y="6611885"/>
            <a:ext cx="731045" cy="731045"/>
          </a:xfrm>
          <a:prstGeom prst="rect">
            <a:avLst/>
          </a:prstGeom>
        </p:spPr>
      </p:pic>
      <p:sp>
        <p:nvSpPr>
          <p:cNvPr id="41" name="TextBox 40">
            <a:extLst>
              <a:ext uri="{FF2B5EF4-FFF2-40B4-BE49-F238E27FC236}">
                <a16:creationId xmlns:a16="http://schemas.microsoft.com/office/drawing/2014/main" id="{67B8B261-4F2F-4790-BC61-D87414825F73}"/>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2" name="TextBox 41">
            <a:extLst>
              <a:ext uri="{FF2B5EF4-FFF2-40B4-BE49-F238E27FC236}">
                <a16:creationId xmlns:a16="http://schemas.microsoft.com/office/drawing/2014/main" id="{09CCAA37-C4D2-436F-9A9B-31EEF533055B}"/>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3" name="59c3c5f047238">
            <a:hlinkClick r:id="" action="ppaction://media"/>
            <a:extLst>
              <a:ext uri="{FF2B5EF4-FFF2-40B4-BE49-F238E27FC236}">
                <a16:creationId xmlns:a16="http://schemas.microsoft.com/office/drawing/2014/main" id="{C96E145F-DBF9-4B11-9F1F-A6762EC73B8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7519" y="2022976"/>
            <a:ext cx="731045" cy="731045"/>
          </a:xfrm>
          <a:prstGeom prst="rect">
            <a:avLst/>
          </a:prstGeom>
        </p:spPr>
      </p:pic>
      <p:pic>
        <p:nvPicPr>
          <p:cNvPr id="44" name="AmthanhThua">
            <a:hlinkClick r:id="" action="ppaction://media"/>
            <a:extLst>
              <a:ext uri="{FF2B5EF4-FFF2-40B4-BE49-F238E27FC236}">
                <a16:creationId xmlns:a16="http://schemas.microsoft.com/office/drawing/2014/main" id="{0555D5B6-794F-467F-B33F-9BA01388C2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757593" y="6611885"/>
            <a:ext cx="731045" cy="731045"/>
          </a:xfrm>
          <a:prstGeom prst="rect">
            <a:avLst/>
          </a:prstGeom>
        </p:spPr>
      </p:pic>
      <p:pic>
        <p:nvPicPr>
          <p:cNvPr id="25" name="Picture 24">
            <a:extLst>
              <a:ext uri="{FF2B5EF4-FFF2-40B4-BE49-F238E27FC236}">
                <a16:creationId xmlns:a16="http://schemas.microsoft.com/office/drawing/2014/main" id="{2EE0A947-EA37-4CDA-83DB-F340CF23C5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6340" y="2009248"/>
            <a:ext cx="4973791" cy="4032804"/>
          </a:xfrm>
          <a:prstGeom prst="rect">
            <a:avLst/>
          </a:prstGeom>
        </p:spPr>
      </p:pic>
      <p:pic>
        <p:nvPicPr>
          <p:cNvPr id="28" name="Picture 27">
            <a:extLst>
              <a:ext uri="{FF2B5EF4-FFF2-40B4-BE49-F238E27FC236}">
                <a16:creationId xmlns:a16="http://schemas.microsoft.com/office/drawing/2014/main" id="{420D759F-A745-4E0A-861D-B85DA0CA07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6340" y="2295487"/>
            <a:ext cx="4686332" cy="3799729"/>
          </a:xfrm>
          <a:prstGeom prst="rect">
            <a:avLst/>
          </a:prstGeom>
        </p:spPr>
      </p:pic>
      <p:pic>
        <p:nvPicPr>
          <p:cNvPr id="49" name="Picture 48">
            <a:extLst>
              <a:ext uri="{FF2B5EF4-FFF2-40B4-BE49-F238E27FC236}">
                <a16:creationId xmlns:a16="http://schemas.microsoft.com/office/drawing/2014/main" id="{2295856E-37F6-4A4A-999B-1507CD812C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6829" y="2317165"/>
            <a:ext cx="4686332" cy="3799729"/>
          </a:xfrm>
          <a:prstGeom prst="rect">
            <a:avLst/>
          </a:prstGeom>
        </p:spPr>
      </p:pic>
      <p:pic>
        <p:nvPicPr>
          <p:cNvPr id="29" name="Picture 12" descr="aleejandravs | Baamboozle">
            <a:hlinkClick r:id="rId15" action="ppaction://hlinksldjump"/>
            <a:extLst>
              <a:ext uri="{FF2B5EF4-FFF2-40B4-BE49-F238E27FC236}">
                <a16:creationId xmlns:a16="http://schemas.microsoft.com/office/drawing/2014/main" id="{F7C78E6E-C0E1-4717-9F91-C9A3D68BD1A5}"/>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967" b="91503" l="9967" r="89869">
                        <a14:foregroundMark x1="29085" y1="23366" x2="29085" y2="23366"/>
                        <a14:foregroundMark x1="31373" y1="39542" x2="31373" y2="39542"/>
                        <a14:foregroundMark x1="69444" y1="83497" x2="69444" y2="83497"/>
                        <a14:foregroundMark x1="56699" y1="86928" x2="56699" y2="86928"/>
                        <a14:foregroundMark x1="57843" y1="91503" x2="57843" y2="91503"/>
                        <a14:foregroundMark x1="70588" y1="32680" x2="70588" y2="32680"/>
                        <a14:foregroundMark x1="71732" y1="21078" x2="71732" y2="21078"/>
                        <a14:foregroundMark x1="69444" y1="23366" x2="69444" y2="23366"/>
                        <a14:foregroundMark x1="71732" y1="26797" x2="71732" y2="26797"/>
                        <a14:foregroundMark x1="71732" y1="26797" x2="71732" y2="26797"/>
                        <a14:foregroundMark x1="41667" y1="37255" x2="46405" y2="27941"/>
                        <a14:foregroundMark x1="33660" y1="33824" x2="39379" y2="24510"/>
                        <a14:foregroundMark x1="29085" y1="23366" x2="47549" y2="16503"/>
                        <a14:foregroundMark x1="64869" y1="18791" x2="71732"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80362" y="464460"/>
            <a:ext cx="2092800" cy="20928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24 Cartoon Green Color In A Paint Bucket With Brush Illustrations &amp;amp; Clip  Art - iStock">
            <a:extLst>
              <a:ext uri="{FF2B5EF4-FFF2-40B4-BE49-F238E27FC236}">
                <a16:creationId xmlns:a16="http://schemas.microsoft.com/office/drawing/2014/main" id="{A52AF42A-6362-4386-8A70-042304E09B2D}"/>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160" b="90591" l="4085" r="39379">
                        <a14:foregroundMark x1="11275" y1="15974" x2="22549" y2="15098"/>
                        <a14:foregroundMark x1="22549" y1="15098" x2="28268" y2="15098"/>
                        <a14:foregroundMark x1="26961" y1="11597" x2="26961" y2="11597"/>
                        <a14:foregroundMark x1="36601" y1="11597" x2="36601" y2="11597"/>
                        <a14:foregroundMark x1="38725" y1="18600" x2="38725" y2="18600"/>
                        <a14:foregroundMark x1="39542" y1="22101" x2="39542" y2="22101"/>
                        <a14:foregroundMark x1="22222" y1="38512" x2="30392" y2="50985"/>
                        <a14:foregroundMark x1="30392" y1="41575" x2="33497" y2="38512"/>
                        <a14:foregroundMark x1="33824" y1="38074" x2="33824" y2="38074"/>
                        <a14:foregroundMark x1="33824" y1="38074" x2="33824" y2="38074"/>
                        <a14:foregroundMark x1="36111" y1="40481" x2="37418" y2="48578"/>
                        <a14:foregroundMark x1="35131" y1="45514" x2="25980" y2="42451"/>
                        <a14:foregroundMark x1="25980" y1="42451" x2="30392" y2="46171"/>
                        <a14:foregroundMark x1="21569" y1="38731" x2="29902" y2="36761"/>
                        <a14:foregroundMark x1="19608" y1="38074" x2="26471" y2="45077"/>
                        <a14:foregroundMark x1="26471" y1="45077" x2="26471" y2="45077"/>
                        <a14:foregroundMark x1="24183" y1="37418" x2="32026" y2="38512"/>
                        <a14:foregroundMark x1="19608" y1="42670" x2="23529" y2="43107"/>
                        <a14:foregroundMark x1="19608" y1="47265" x2="27288" y2="47484"/>
                        <a14:foregroundMark x1="19444" y1="45733" x2="26144" y2="45733"/>
                        <a14:foregroundMark x1="5556" y1="29322" x2="5556" y2="29322"/>
                        <a14:foregroundMark x1="8987" y1="24508" x2="8987" y2="24508"/>
                        <a14:foregroundMark x1="15196" y1="11160" x2="15196" y2="11160"/>
                      </a14:backgroundRemoval>
                    </a14:imgEffect>
                  </a14:imgLayer>
                </a14:imgProps>
              </a:ext>
              <a:ext uri="{28A0092B-C50C-407E-A947-70E740481C1C}">
                <a14:useLocalDpi xmlns:a14="http://schemas.microsoft.com/office/drawing/2010/main" val="0"/>
              </a:ext>
            </a:extLst>
          </a:blip>
          <a:srcRect t="7354" r="56013"/>
          <a:stretch/>
        </p:blipFill>
        <p:spPr bwMode="auto">
          <a:xfrm rot="16200000">
            <a:off x="2283816" y="83070"/>
            <a:ext cx="1815629" cy="28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94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25E-6 1.11111E-6 L 0.89831 0.01018 " pathEditMode="relative" rAng="0" ptsTypes="AA">
                                      <p:cBhvr>
                                        <p:cTn id="6" dur="2000" fill="hold"/>
                                        <p:tgtEl>
                                          <p:spTgt spid="17410"/>
                                        </p:tgtEl>
                                        <p:attrNameLst>
                                          <p:attrName>ppt_x</p:attrName>
                                          <p:attrName>ppt_y</p:attrName>
                                        </p:attrNameLst>
                                      </p:cBhvr>
                                      <p:rCtr x="44909" y="509"/>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0"/>
                </p:tgtEl>
              </p:cMediaNode>
            </p:audio>
            <p:audio>
              <p:cMediaNode vol="80000">
                <p:cTn id="28" fill="hold" display="0">
                  <p:stCondLst>
                    <p:cond delay="indefinite"/>
                  </p:stCondLst>
                  <p:endCondLst>
                    <p:cond evt="onStopAudio" delay="0">
                      <p:tgtEl>
                        <p:sldTgt/>
                      </p:tgtEl>
                    </p:cond>
                  </p:endCondLst>
                </p:cTn>
                <p:tgtEl>
                  <p:spTgt spid="43"/>
                </p:tgtEl>
              </p:cMediaNode>
            </p:audio>
            <p:audio>
              <p:cMediaNode vol="80000">
                <p:cTn id="29" fill="hold" display="0">
                  <p:stCondLst>
                    <p:cond delay="indefinite"/>
                  </p:stCondLst>
                  <p:endCondLst>
                    <p:cond evt="onStopAudio" delay="0">
                      <p:tgtEl>
                        <p:sldTgt/>
                      </p:tgtEl>
                    </p:cond>
                  </p:endCondLst>
                </p:cTn>
                <p:tgtEl>
                  <p:spTgt spid="44"/>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 presetClass="mediacall" presetSubtype="0" fill="hold" nodeType="withEffect">
                                  <p:stCondLst>
                                    <p:cond delay="0"/>
                                  </p:stCondLst>
                                  <p:childTnLst>
                                    <p:cmd type="call" cmd="playFrom(0.0)">
                                      <p:cBhvr>
                                        <p:cTn id="37" dur="4576" fill="hold"/>
                                        <p:tgtEl>
                                          <p:spTgt spid="43"/>
                                        </p:tgtEl>
                                      </p:cBhvr>
                                    </p:cmd>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 presetClass="mediacall" presetSubtype="0" fill="hold" nodeType="withEffect">
                                  <p:stCondLst>
                                    <p:cond delay="0"/>
                                  </p:stCondLst>
                                  <p:childTnLst>
                                    <p:cmd type="call" cmd="playFrom(0.0)">
                                      <p:cBhvr>
                                        <p:cTn id="45" dur="4995" fill="hold"/>
                                        <p:tgtEl>
                                          <p:spTgt spid="44"/>
                                        </p:tgtEl>
                                      </p:cBhvr>
                                    </p:cmd>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4995" fill="hold"/>
                                        <p:tgtEl>
                                          <p:spTgt spid="40"/>
                                        </p:tgtEl>
                                      </p:cBhvr>
                                    </p:cmd>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9878DD74-96C3-4C44-9CBE-ECB1D1696CEC}"/>
              </a:ext>
            </a:extLst>
          </p:cNvPr>
          <p:cNvGrpSpPr/>
          <p:nvPr/>
        </p:nvGrpSpPr>
        <p:grpSpPr>
          <a:xfrm>
            <a:off x="1966943" y="741106"/>
            <a:ext cx="9737377" cy="1338418"/>
            <a:chOff x="884903" y="741106"/>
            <a:chExt cx="9737377" cy="1338418"/>
          </a:xfrm>
        </p:grpSpPr>
        <p:sp>
          <p:nvSpPr>
            <p:cNvPr id="2" name="Double Wave 1">
              <a:extLst>
                <a:ext uri="{FF2B5EF4-FFF2-40B4-BE49-F238E27FC236}">
                  <a16:creationId xmlns:a16="http://schemas.microsoft.com/office/drawing/2014/main" id="{37375B90-5588-40D4-B430-9E9A28718435}"/>
                </a:ext>
              </a:extLst>
            </p:cNvPr>
            <p:cNvSpPr/>
            <p:nvPr/>
          </p:nvSpPr>
          <p:spPr>
            <a:xfrm>
              <a:off x="884903" y="741106"/>
              <a:ext cx="9547115" cy="1338418"/>
            </a:xfrm>
            <a:prstGeom prst="doubleWave">
              <a:avLst/>
            </a:prstGeom>
            <a:solidFill>
              <a:srgbClr val="BDED01"/>
            </a:solidFill>
            <a:ln>
              <a:solidFill>
                <a:srgbClr val="BDE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D125E1-EC16-4C12-BBCD-F88748F29C1D}"/>
                </a:ext>
              </a:extLst>
            </p:cNvPr>
            <p:cNvSpPr/>
            <p:nvPr/>
          </p:nvSpPr>
          <p:spPr>
            <a:xfrm>
              <a:off x="1273285" y="879195"/>
              <a:ext cx="9348995" cy="1200329"/>
            </a:xfrm>
            <a:prstGeom prst="rect">
              <a:avLst/>
            </a:prstGeom>
          </p:spPr>
          <p:txBody>
            <a:bodyPr wrap="square">
              <a:spAutoFit/>
            </a:bodyPr>
            <a:lstStyle/>
            <a:p>
              <a:pPr algn="ctr"/>
              <a:r>
                <a:rPr lang="en-US" sz="3600" dirty="0">
                  <a:latin typeface="Pattaya" panose="00000500000000000000" pitchFamily="2" charset="-34"/>
                  <a:cs typeface="Pattaya" panose="00000500000000000000" pitchFamily="2" charset="-34"/>
                </a:rPr>
                <a:t>Qua </a:t>
              </a: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vi-VN" sz="3600" dirty="0">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ta </a:t>
              </a:r>
              <a:r>
                <a:rPr lang="en-US" sz="3600" dirty="0" err="1">
                  <a:latin typeface="Pattaya" panose="00000500000000000000" pitchFamily="2" charset="-34"/>
                  <a:cs typeface="Pattaya" panose="00000500000000000000" pitchFamily="2" charset="-34"/>
                </a:rPr>
                <a:t>thấy</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quan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án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có</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những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phẩm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chất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gì</a:t>
              </a:r>
              <a:r>
                <a:rPr lang="en-US" sz="3600" dirty="0">
                  <a:latin typeface="Pattaya" panose="00000500000000000000" pitchFamily="2" charset="-34"/>
                  <a:cs typeface="Pattaya" panose="00000500000000000000" pitchFamily="2" charset="-34"/>
                </a:rPr>
                <a:t>?</a:t>
              </a:r>
            </a:p>
          </p:txBody>
        </p:sp>
      </p:grpSp>
      <p:grpSp>
        <p:nvGrpSpPr>
          <p:cNvPr id="14" name="Group 13">
            <a:extLst>
              <a:ext uri="{FF2B5EF4-FFF2-40B4-BE49-F238E27FC236}">
                <a16:creationId xmlns:a16="http://schemas.microsoft.com/office/drawing/2014/main" id="{0F64DEA0-7F65-4097-ACD8-3FFB8A227B01}"/>
              </a:ext>
            </a:extLst>
          </p:cNvPr>
          <p:cNvGrpSpPr/>
          <p:nvPr/>
        </p:nvGrpSpPr>
        <p:grpSpPr>
          <a:xfrm>
            <a:off x="834126" y="2229285"/>
            <a:ext cx="9902740" cy="1388121"/>
            <a:chOff x="1779006" y="2229285"/>
            <a:chExt cx="9902740" cy="1388121"/>
          </a:xfrm>
        </p:grpSpPr>
        <p:pic>
          <p:nvPicPr>
            <p:cNvPr id="2066" name="Picture 18" descr="Kids Holding Alphabet Vector Illustration Stock Illustration - Illustration  of cartoon, vector: 157366060">
              <a:extLst>
                <a:ext uri="{FF2B5EF4-FFF2-40B4-BE49-F238E27FC236}">
                  <a16:creationId xmlns:a16="http://schemas.microsoft.com/office/drawing/2014/main" id="{89541D27-1DA2-4CF8-AC45-5F3ECD65B8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375" b="30875" l="7375" r="31250">
                          <a14:foregroundMark x1="9500" y1="20625" x2="9500" y2="20625"/>
                          <a14:foregroundMark x1="8250" y1="21750" x2="8250" y2="21750"/>
                          <a14:foregroundMark x1="16625" y1="18000" x2="22625" y2="17750"/>
                          <a14:foregroundMark x1="14875" y1="19375" x2="23125" y2="21500"/>
                          <a14:foregroundMark x1="8000" y1="23125" x2="10250" y2="20625"/>
                          <a14:foregroundMark x1="8875" y1="19750" x2="8875" y2="19750"/>
                          <a14:foregroundMark x1="7375" y1="21500" x2="7375" y2="21500"/>
                        </a14:backgroundRemoval>
                      </a14:imgEffect>
                    </a14:imgLayer>
                  </a14:imgProps>
                </a:ext>
                <a:ext uri="{28A0092B-C50C-407E-A947-70E740481C1C}">
                  <a14:useLocalDpi xmlns:a14="http://schemas.microsoft.com/office/drawing/2010/main" val="0"/>
                </a:ext>
              </a:extLst>
            </a:blip>
            <a:srcRect l="7061" t="5556" r="66000" b="66222"/>
            <a:stretch/>
          </p:blipFill>
          <p:spPr bwMode="auto">
            <a:xfrm>
              <a:off x="1779006" y="2229285"/>
              <a:ext cx="1325005" cy="1388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311C2C1-69C3-4527-8429-7A5596A2C507}"/>
                </a:ext>
              </a:extLst>
            </p:cNvPr>
            <p:cNvSpPr/>
            <p:nvPr/>
          </p:nvSpPr>
          <p:spPr>
            <a:xfrm>
              <a:off x="2949681" y="2478871"/>
              <a:ext cx="7482337" cy="95955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891F6178-A938-4AE9-A306-543C20E7AF7D}"/>
                </a:ext>
              </a:extLst>
            </p:cNvPr>
            <p:cNvSpPr/>
            <p:nvPr/>
          </p:nvSpPr>
          <p:spPr>
            <a:xfrm>
              <a:off x="4199409" y="2559490"/>
              <a:ext cx="7482337"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mưu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mẹo</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B6D8970-2256-426F-9C38-A9802FE9FE1F}"/>
              </a:ext>
            </a:extLst>
          </p:cNvPr>
          <p:cNvGrpSpPr/>
          <p:nvPr/>
        </p:nvGrpSpPr>
        <p:grpSpPr>
          <a:xfrm>
            <a:off x="834127" y="3591228"/>
            <a:ext cx="8653011" cy="1166597"/>
            <a:chOff x="1779007" y="3591228"/>
            <a:chExt cx="8653011" cy="1166597"/>
          </a:xfrm>
        </p:grpSpPr>
        <p:pic>
          <p:nvPicPr>
            <p:cNvPr id="2068" name="Picture 20" descr="Kids Holding Alphabet Vector Illustration Stock Illustration - Illustration  of cartoon, vector: 157366060">
              <a:extLst>
                <a:ext uri="{FF2B5EF4-FFF2-40B4-BE49-F238E27FC236}">
                  <a16:creationId xmlns:a16="http://schemas.microsoft.com/office/drawing/2014/main" id="{DB39AB8F-5B94-4E8D-8F4D-692970534E0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1375" b="30500" l="40250" r="60875">
                          <a14:foregroundMark x1="45500" y1="30500" x2="45500" y2="30500"/>
                          <a14:foregroundMark x1="48125" y1="11375" x2="48125" y2="11375"/>
                          <a14:foregroundMark x1="50375" y1="30125" x2="53625" y2="30000"/>
                        </a14:backgroundRemoval>
                      </a14:imgEffect>
                    </a14:imgLayer>
                  </a14:imgProps>
                </a:ext>
                <a:ext uri="{28A0092B-C50C-407E-A947-70E740481C1C}">
                  <a14:useLocalDpi xmlns:a14="http://schemas.microsoft.com/office/drawing/2010/main" val="0"/>
                </a:ext>
              </a:extLst>
            </a:blip>
            <a:srcRect l="37778" t="9785" r="36445" b="67333"/>
            <a:stretch/>
          </p:blipFill>
          <p:spPr bwMode="auto">
            <a:xfrm>
              <a:off x="1779007" y="3591228"/>
              <a:ext cx="1314246" cy="116659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CA0EA8E5-7925-41A2-8CB4-068CDD23712D}"/>
                </a:ext>
              </a:extLst>
            </p:cNvPr>
            <p:cNvSpPr/>
            <p:nvPr/>
          </p:nvSpPr>
          <p:spPr>
            <a:xfrm>
              <a:off x="2949681" y="3764918"/>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66ED198-B8A0-43B4-AF39-575B188DF005}"/>
                </a:ext>
              </a:extLst>
            </p:cNvPr>
            <p:cNvSpPr/>
            <p:nvPr/>
          </p:nvSpPr>
          <p:spPr>
            <a:xfrm>
              <a:off x="3591304" y="3933742"/>
              <a:ext cx="5928827" cy="584775"/>
            </a:xfrm>
            <a:prstGeom prst="rect">
              <a:avLst/>
            </a:prstGeom>
          </p:spPr>
          <p:txBody>
            <a:bodyPr wrap="square">
              <a:spAutoFit/>
            </a:bodyPr>
            <a:lstStyle/>
            <a:p>
              <a:pPr lvl="0" algn="ctr"/>
              <a:r>
                <a:rPr lang="en-US" sz="3200" dirty="0" err="1">
                  <a:latin typeface="Calibri" panose="020F0502020204030204" pitchFamily="34" charset="0"/>
                  <a:cs typeface="Calibri" panose="020F0502020204030204" pitchFamily="34" charset="0"/>
                </a:rPr>
                <a:t>Thông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hỉnh</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F65EFEC3-8486-4F69-BC23-4E943AC89A95}"/>
              </a:ext>
            </a:extLst>
          </p:cNvPr>
          <p:cNvGrpSpPr/>
          <p:nvPr/>
        </p:nvGrpSpPr>
        <p:grpSpPr>
          <a:xfrm>
            <a:off x="670093" y="4651374"/>
            <a:ext cx="8817045" cy="1390678"/>
            <a:chOff x="1614973" y="4651374"/>
            <a:chExt cx="8817045" cy="1390678"/>
          </a:xfrm>
        </p:grpSpPr>
        <p:pic>
          <p:nvPicPr>
            <p:cNvPr id="2070" name="Picture 22" descr="Kids Holding Alphabet Vector Illustration Stock Illustration - Illustration  of cartoon, vector: 157366060">
              <a:extLst>
                <a:ext uri="{FF2B5EF4-FFF2-40B4-BE49-F238E27FC236}">
                  <a16:creationId xmlns:a16="http://schemas.microsoft.com/office/drawing/2014/main" id="{7C53F661-B1D2-4427-A276-1953357FFEA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8375" b="30875" l="65500" r="91375">
                          <a14:foregroundMark x1="66250" y1="22250" x2="67750" y2="22250"/>
                          <a14:foregroundMark x1="66250" y1="22875" x2="66250" y2="22875"/>
                          <a14:foregroundMark x1="66250" y1="23750" x2="66250" y2="23750"/>
                          <a14:foregroundMark x1="65500" y1="22625" x2="65500" y2="22625"/>
                        </a14:backgroundRemoval>
                      </a14:imgEffect>
                    </a14:imgLayer>
                  </a14:imgProps>
                </a:ext>
                <a:ext uri="{28A0092B-C50C-407E-A947-70E740481C1C}">
                  <a14:useLocalDpi xmlns:a14="http://schemas.microsoft.com/office/drawing/2010/main" val="0"/>
                </a:ext>
              </a:extLst>
            </a:blip>
            <a:srcRect l="64444" t="5556" r="5555" b="66222"/>
            <a:stretch/>
          </p:blipFill>
          <p:spPr bwMode="auto">
            <a:xfrm>
              <a:off x="1614973" y="4651374"/>
              <a:ext cx="1478280" cy="13906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04266D59-0114-42A0-A10F-9D08FA76EF01}"/>
                </a:ext>
              </a:extLst>
            </p:cNvPr>
            <p:cNvSpPr/>
            <p:nvPr/>
          </p:nvSpPr>
          <p:spPr>
            <a:xfrm>
              <a:off x="2949681" y="4938077"/>
              <a:ext cx="7482337"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22FDF43-209B-404A-B647-FB8F88D9D9BA}"/>
                </a:ext>
              </a:extLst>
            </p:cNvPr>
            <p:cNvSpPr/>
            <p:nvPr/>
          </p:nvSpPr>
          <p:spPr>
            <a:xfrm>
              <a:off x="4556685" y="5102889"/>
              <a:ext cx="4190378" cy="584775"/>
            </a:xfrm>
            <a:prstGeom prst="rect">
              <a:avLst/>
            </a:prstGeom>
          </p:spPr>
          <p:txBody>
            <a:bodyPr wrap="none">
              <a:spAutoFit/>
            </a:bodyPr>
            <a:lstStyle/>
            <a:p>
              <a:pPr lvl="0"/>
              <a:r>
                <a:rPr lang="en-US" sz="3200" dirty="0" err="1">
                  <a:latin typeface="Calibri" panose="020F0502020204030204" pitchFamily="34" charset="0"/>
                  <a:cs typeface="Calibri" panose="020F0502020204030204" pitchFamily="34" charset="0"/>
                </a:rPr>
                <a:t>Thông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3" name="Picture 22">
            <a:extLst>
              <a:ext uri="{FF2B5EF4-FFF2-40B4-BE49-F238E27FC236}">
                <a16:creationId xmlns:a16="http://schemas.microsoft.com/office/drawing/2014/main" id="{6B847D0B-7640-45BA-BD2F-B5E985F5D2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4741" y="3757589"/>
            <a:ext cx="3524250" cy="2857500"/>
          </a:xfrm>
          <a:prstGeom prst="rect">
            <a:avLst/>
          </a:prstGeom>
        </p:spPr>
      </p:pic>
      <p:pic>
        <p:nvPicPr>
          <p:cNvPr id="40" name="AmthanhThua">
            <a:hlinkClick r:id="" action="ppaction://media"/>
            <a:extLst>
              <a:ext uri="{FF2B5EF4-FFF2-40B4-BE49-F238E27FC236}">
                <a16:creationId xmlns:a16="http://schemas.microsoft.com/office/drawing/2014/main" id="{8572B9BF-5905-43E8-8830-2421A15823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7519" y="6611885"/>
            <a:ext cx="731045" cy="731045"/>
          </a:xfrm>
          <a:prstGeom prst="rect">
            <a:avLst/>
          </a:prstGeom>
        </p:spPr>
      </p:pic>
      <p:sp>
        <p:nvSpPr>
          <p:cNvPr id="41" name="TextBox 40">
            <a:extLst>
              <a:ext uri="{FF2B5EF4-FFF2-40B4-BE49-F238E27FC236}">
                <a16:creationId xmlns:a16="http://schemas.microsoft.com/office/drawing/2014/main" id="{67B8B261-4F2F-4790-BC61-D87414825F73}"/>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2" name="TextBox 41">
            <a:extLst>
              <a:ext uri="{FF2B5EF4-FFF2-40B4-BE49-F238E27FC236}">
                <a16:creationId xmlns:a16="http://schemas.microsoft.com/office/drawing/2014/main" id="{09CCAA37-C4D2-436F-9A9B-31EEF533055B}"/>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3" name="59c3c5f047238">
            <a:hlinkClick r:id="" action="ppaction://media"/>
            <a:extLst>
              <a:ext uri="{FF2B5EF4-FFF2-40B4-BE49-F238E27FC236}">
                <a16:creationId xmlns:a16="http://schemas.microsoft.com/office/drawing/2014/main" id="{C96E145F-DBF9-4B11-9F1F-A6762EC73B8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7519" y="2022976"/>
            <a:ext cx="731045" cy="731045"/>
          </a:xfrm>
          <a:prstGeom prst="rect">
            <a:avLst/>
          </a:prstGeom>
        </p:spPr>
      </p:pic>
      <p:pic>
        <p:nvPicPr>
          <p:cNvPr id="44" name="AmthanhThua">
            <a:hlinkClick r:id="" action="ppaction://media"/>
            <a:extLst>
              <a:ext uri="{FF2B5EF4-FFF2-40B4-BE49-F238E27FC236}">
                <a16:creationId xmlns:a16="http://schemas.microsoft.com/office/drawing/2014/main" id="{0555D5B6-794F-467F-B33F-9BA01388C2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757593" y="6611885"/>
            <a:ext cx="731045" cy="731045"/>
          </a:xfrm>
          <a:prstGeom prst="rect">
            <a:avLst/>
          </a:prstGeom>
        </p:spPr>
      </p:pic>
      <p:pic>
        <p:nvPicPr>
          <p:cNvPr id="25" name="Picture 24">
            <a:extLst>
              <a:ext uri="{FF2B5EF4-FFF2-40B4-BE49-F238E27FC236}">
                <a16:creationId xmlns:a16="http://schemas.microsoft.com/office/drawing/2014/main" id="{2EE0A947-EA37-4CDA-83DB-F340CF23C5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4655" y="2022976"/>
            <a:ext cx="4973791" cy="4032804"/>
          </a:xfrm>
          <a:prstGeom prst="rect">
            <a:avLst/>
          </a:prstGeom>
        </p:spPr>
      </p:pic>
      <p:pic>
        <p:nvPicPr>
          <p:cNvPr id="28" name="Picture 27">
            <a:extLst>
              <a:ext uri="{FF2B5EF4-FFF2-40B4-BE49-F238E27FC236}">
                <a16:creationId xmlns:a16="http://schemas.microsoft.com/office/drawing/2014/main" id="{420D759F-A745-4E0A-861D-B85DA0CA07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4143" y="2217613"/>
            <a:ext cx="4686332" cy="3799729"/>
          </a:xfrm>
          <a:prstGeom prst="rect">
            <a:avLst/>
          </a:prstGeom>
        </p:spPr>
      </p:pic>
      <p:pic>
        <p:nvPicPr>
          <p:cNvPr id="49" name="Picture 48">
            <a:extLst>
              <a:ext uri="{FF2B5EF4-FFF2-40B4-BE49-F238E27FC236}">
                <a16:creationId xmlns:a16="http://schemas.microsoft.com/office/drawing/2014/main" id="{2295856E-37F6-4A4A-999B-1507CD812C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5812" y="2242323"/>
            <a:ext cx="4686332" cy="3799729"/>
          </a:xfrm>
          <a:prstGeom prst="rect">
            <a:avLst/>
          </a:prstGeom>
        </p:spPr>
      </p:pic>
      <p:pic>
        <p:nvPicPr>
          <p:cNvPr id="34" name="Picture 10" descr="Ilustración de Bote De Pintura Verde y más Vectores Libres de Derechos de  Lata de pintura - iStock">
            <a:hlinkClick r:id="rId15" action="ppaction://hlinksldjump"/>
            <a:extLst>
              <a:ext uri="{FF2B5EF4-FFF2-40B4-BE49-F238E27FC236}">
                <a16:creationId xmlns:a16="http://schemas.microsoft.com/office/drawing/2014/main" id="{89875F3B-063E-4C57-9372-86444BF1B3D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1010" y1="27644" x2="40144" y2="36058"/>
                        <a14:foregroundMark x1="40144" y1="36058" x2="43750" y2="37260"/>
                        <a14:foregroundMark x1="31490" y1="20433" x2="46394" y2="16106"/>
                        <a14:foregroundMark x1="54567" y1="15385" x2="68029" y2="18990"/>
                        <a14:foregroundMark x1="68029" y1="18990" x2="71875" y2="21635"/>
                        <a14:foregroundMark x1="31010" y1="35817" x2="33894" y2="39904"/>
                        <a14:foregroundMark x1="58413" y1="89663" x2="58413" y2="89183"/>
                        <a14:foregroundMark x1="58413" y1="89183" x2="58413" y2="89183"/>
                        <a14:foregroundMark x1="66587" y1="85337" x2="72596" y2="85096"/>
                      </a14:backgroundRemoval>
                    </a14:imgEffect>
                  </a14:imgLayer>
                </a14:imgProps>
              </a:ext>
              <a:ext uri="{28A0092B-C50C-407E-A947-70E740481C1C}">
                <a14:useLocalDpi xmlns:a14="http://schemas.microsoft.com/office/drawing/2010/main" val="0"/>
              </a:ext>
            </a:extLst>
          </a:blip>
          <a:srcRect/>
          <a:stretch>
            <a:fillRect/>
          </a:stretch>
        </p:blipFill>
        <p:spPr bwMode="auto">
          <a:xfrm>
            <a:off x="94780" y="396636"/>
            <a:ext cx="2202760" cy="220276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185 Clip Art Of A Paint Bucket Icon Illustrations &amp;amp; Clip Art - iStock">
            <a:extLst>
              <a:ext uri="{FF2B5EF4-FFF2-40B4-BE49-F238E27FC236}">
                <a16:creationId xmlns:a16="http://schemas.microsoft.com/office/drawing/2014/main" id="{351AC871-B9DA-49A7-98A3-BBE6997D1E0A}"/>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3137" b="87647" l="7680" r="44935">
                        <a14:foregroundMark x1="11111" y1="29608" x2="11111" y2="29608"/>
                        <a14:foregroundMark x1="8170" y1="31765" x2="8170" y2="31765"/>
                        <a14:foregroundMark x1="23039" y1="39412" x2="34314" y2="50000"/>
                        <a14:foregroundMark x1="28758" y1="38627" x2="37418" y2="39412"/>
                        <a14:foregroundMark x1="37418" y1="39412" x2="40850" y2="39020"/>
                        <a14:foregroundMark x1="33824" y1="40588" x2="39052" y2="43725"/>
                        <a14:foregroundMark x1="45098" y1="26078" x2="45098" y2="26078"/>
                        <a14:foregroundMark x1="39542" y1="34902" x2="41176" y2="46275"/>
                        <a14:foregroundMark x1="29085" y1="38431" x2="29085" y2="48431"/>
                        <a14:foregroundMark x1="23529" y1="40588" x2="24183" y2="49020"/>
                        <a14:foregroundMark x1="32190" y1="83922" x2="32190" y2="83922"/>
                        <a14:foregroundMark x1="31209" y1="87647" x2="31209" y2="87647"/>
                      </a14:backgroundRemoval>
                    </a14:imgEffect>
                  </a14:imgLayer>
                </a14:imgProps>
              </a:ext>
              <a:ext uri="{28A0092B-C50C-407E-A947-70E740481C1C}">
                <a14:useLocalDpi xmlns:a14="http://schemas.microsoft.com/office/drawing/2010/main" val="0"/>
              </a:ext>
            </a:extLst>
          </a:blip>
          <a:srcRect l="3419" t="5051" r="52614" b="8651"/>
          <a:stretch/>
        </p:blipFill>
        <p:spPr bwMode="auto">
          <a:xfrm rot="16200000">
            <a:off x="2112339" y="182665"/>
            <a:ext cx="1673612" cy="273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45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2.59259E-6 L 0.8513 0.01435 " pathEditMode="relative" rAng="0" ptsTypes="AA">
                                      <p:cBhvr>
                                        <p:cTn id="6" dur="2000" fill="hold"/>
                                        <p:tgtEl>
                                          <p:spTgt spid="18434"/>
                                        </p:tgtEl>
                                        <p:attrNameLst>
                                          <p:attrName>ppt_x</p:attrName>
                                          <p:attrName>ppt_y</p:attrName>
                                        </p:attrNameLst>
                                      </p:cBhvr>
                                      <p:rCtr x="42565" y="718"/>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0"/>
                </p:tgtEl>
              </p:cMediaNode>
            </p:audio>
            <p:audio>
              <p:cMediaNode vol="80000">
                <p:cTn id="28" fill="hold" display="0">
                  <p:stCondLst>
                    <p:cond delay="indefinite"/>
                  </p:stCondLst>
                  <p:endCondLst>
                    <p:cond evt="onStopAudio" delay="0">
                      <p:tgtEl>
                        <p:sldTgt/>
                      </p:tgtEl>
                    </p:cond>
                  </p:endCondLst>
                </p:cTn>
                <p:tgtEl>
                  <p:spTgt spid="43"/>
                </p:tgtEl>
              </p:cMediaNode>
            </p:audio>
            <p:audio>
              <p:cMediaNode vol="80000">
                <p:cTn id="29" fill="hold" display="0">
                  <p:stCondLst>
                    <p:cond delay="indefinite"/>
                  </p:stCondLst>
                  <p:endCondLst>
                    <p:cond evt="onStopAudio" delay="0">
                      <p:tgtEl>
                        <p:sldTgt/>
                      </p:tgtEl>
                    </p:cond>
                  </p:endCondLst>
                </p:cTn>
                <p:tgtEl>
                  <p:spTgt spid="44"/>
                </p:tgtEl>
              </p:cMediaNode>
            </p:audio>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 presetClass="mediacall" presetSubtype="0" fill="hold" nodeType="withEffect">
                                  <p:stCondLst>
                                    <p:cond delay="0"/>
                                  </p:stCondLst>
                                  <p:childTnLst>
                                    <p:cmd type="call" cmd="playFrom(0.0)">
                                      <p:cBhvr>
                                        <p:cTn id="37" dur="4995" fill="hold"/>
                                        <p:tgtEl>
                                          <p:spTgt spid="40"/>
                                        </p:tgtEl>
                                      </p:cBhvr>
                                    </p:cmd>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 presetClass="mediacall" presetSubtype="0" fill="hold" nodeType="withEffect">
                                  <p:stCondLst>
                                    <p:cond delay="0"/>
                                  </p:stCondLst>
                                  <p:childTnLst>
                                    <p:cmd type="call" cmd="playFrom(0.0)">
                                      <p:cBhvr>
                                        <p:cTn id="45" dur="4995" fill="hold"/>
                                        <p:tgtEl>
                                          <p:spTgt spid="44"/>
                                        </p:tgtEl>
                                      </p:cBhvr>
                                    </p:cmd>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 presetClass="mediacall" presetSubtype="0" fill="hold" nodeType="withEffect">
                                  <p:stCondLst>
                                    <p:cond delay="0"/>
                                  </p:stCondLst>
                                  <p:childTnLst>
                                    <p:cmd type="call" cmd="playFrom(0.0)">
                                      <p:cBhvr>
                                        <p:cTn id="53" dur="4576" fill="hold"/>
                                        <p:tgtEl>
                                          <p:spTgt spid="43"/>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5735" y="13716000"/>
            <a:ext cx="11138535" cy="2273935"/>
            <a:chOff x="-213" y="0"/>
            <a:chExt cx="17541" cy="3581"/>
          </a:xfrm>
        </p:grpSpPr>
        <p:sp>
          <p:nvSpPr>
            <p:cNvPr id="8" name="圆角矩形 7"/>
            <p:cNvSpPr/>
            <p:nvPr/>
          </p:nvSpPr>
          <p:spPr>
            <a:xfrm>
              <a:off x="1473" y="1633"/>
              <a:ext cx="1585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054"/>
              <a:ext cx="15963" cy="1683"/>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Chú bộ đội đã mang đến cho cuộc sống chúng ta </a:t>
              </a:r>
            </a:p>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những điều tốt đẹp nào?</a:t>
              </a:r>
              <a:endParaRPr lang="zh-CN" altLang="en-US"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3"/>
              </p:custDataLst>
            </p:nvPr>
          </p:nvPicPr>
          <p:blipFill>
            <a:blip r:embed="rId5" cstate="email"/>
            <a:stretch>
              <a:fillRect/>
            </a:stretch>
          </p:blipFill>
          <p:spPr>
            <a:xfrm rot="840000">
              <a:off x="-213" y="0"/>
              <a:ext cx="3581" cy="3581"/>
            </a:xfrm>
            <a:prstGeom prst="rect">
              <a:avLst/>
            </a:prstGeom>
          </p:spPr>
        </p:pic>
      </p:grpSp>
      <p:pic>
        <p:nvPicPr>
          <p:cNvPr id="21" name="图片 20" descr="微信截图_20211009112821"/>
          <p:cNvPicPr>
            <a:picLocks noChangeAspect="1"/>
          </p:cNvPicPr>
          <p:nvPr/>
        </p:nvPicPr>
        <p:blipFill>
          <a:blip r:embed="rId6"/>
          <a:stretch>
            <a:fillRect/>
          </a:stretch>
        </p:blipFill>
        <p:spPr>
          <a:xfrm>
            <a:off x="187698" y="4114800"/>
            <a:ext cx="2062301" cy="2541906"/>
          </a:xfrm>
          <a:prstGeom prst="rect">
            <a:avLst/>
          </a:prstGeom>
        </p:spPr>
      </p:pic>
      <p:pic>
        <p:nvPicPr>
          <p:cNvPr id="5" name="Chú Bộ Đội - Nhạc Thiếu Nhi Chú Bộ Đội - Nhạc Thiếu Nhi Việt Nam Hay Nhất">
            <a:hlinkClick r:id="" action="ppaction://media"/>
            <a:extLst>
              <a:ext uri="{FF2B5EF4-FFF2-40B4-BE49-F238E27FC236}">
                <a16:creationId xmlns:a16="http://schemas.microsoft.com/office/drawing/2014/main" id="{5734E36E-F29F-4A41-BF27-FDE2A8E86EDD}"/>
              </a:ext>
            </a:extLst>
          </p:cNvPr>
          <p:cNvPicPr>
            <a:picLocks noChangeAspect="1"/>
          </p:cNvPicPr>
          <p:nvPr>
            <a:videoFile r:link="rId1"/>
            <p:extLst>
              <p:ext uri="{DAA4B4D4-6D71-4841-9C94-3DE7FCFB9230}">
                <p14:media xmlns:p14="http://schemas.microsoft.com/office/powerpoint/2010/main" r:embed="rId2">
                  <p14:trim st="13386" end="71524"/>
                </p14:media>
              </p:ext>
            </p:extLst>
          </p:nvPr>
        </p:nvPicPr>
        <p:blipFill>
          <a:blip r:embed="rId7"/>
          <a:stretch>
            <a:fillRect/>
          </a:stretch>
        </p:blipFill>
        <p:spPr>
          <a:xfrm>
            <a:off x="2120518" y="1807097"/>
            <a:ext cx="7950964" cy="4472418"/>
          </a:xfrm>
          <a:prstGeom prst="rect">
            <a:avLst/>
          </a:prstGeom>
        </p:spPr>
      </p:pic>
    </p:spTree>
    <p:extLst>
      <p:ext uri="{BB962C8B-B14F-4D97-AF65-F5344CB8AC3E}">
        <p14:creationId xmlns:p14="http://schemas.microsoft.com/office/powerpoint/2010/main" val="414432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5735" y="-90805"/>
            <a:ext cx="11138535" cy="2273935"/>
            <a:chOff x="-213" y="0"/>
            <a:chExt cx="17541" cy="3581"/>
          </a:xfrm>
        </p:grpSpPr>
        <p:sp>
          <p:nvSpPr>
            <p:cNvPr id="8" name="圆角矩形 7"/>
            <p:cNvSpPr/>
            <p:nvPr/>
          </p:nvSpPr>
          <p:spPr>
            <a:xfrm>
              <a:off x="1473" y="1633"/>
              <a:ext cx="1585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054"/>
              <a:ext cx="15963" cy="1683"/>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Chú bộ đội đã mang đến cho cuộc sống chúng ta </a:t>
              </a:r>
            </a:p>
            <a:p>
              <a:pPr algn="ctr" fontAlgn="auto">
                <a:defRPr/>
              </a:pPr>
              <a:r>
                <a:rPr lang="vi-VN" altLang="zh-CN"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rPr>
                <a:t>những điều tốt đẹp nào?</a:t>
              </a:r>
              <a:endParaRPr lang="zh-CN" altLang="en-US" sz="3200" b="1" dirty="0">
                <a:solidFill>
                  <a:schemeClr val="accent6">
                    <a:lumMod val="50000"/>
                  </a:schemeClr>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3"/>
              </p:custDataLst>
            </p:nvPr>
          </p:nvPicPr>
          <p:blipFill>
            <a:blip r:embed="rId5" cstate="email"/>
            <a:stretch>
              <a:fillRect/>
            </a:stretch>
          </p:blipFill>
          <p:spPr>
            <a:xfrm rot="840000">
              <a:off x="-213" y="0"/>
              <a:ext cx="3581" cy="3581"/>
            </a:xfrm>
            <a:prstGeom prst="rect">
              <a:avLst/>
            </a:prstGeom>
          </p:spPr>
        </p:pic>
      </p:grpSp>
      <p:pic>
        <p:nvPicPr>
          <p:cNvPr id="21" name="图片 20" descr="微信截图_20211009112821"/>
          <p:cNvPicPr>
            <a:picLocks noChangeAspect="1"/>
          </p:cNvPicPr>
          <p:nvPr/>
        </p:nvPicPr>
        <p:blipFill>
          <a:blip r:embed="rId6"/>
          <a:stretch>
            <a:fillRect/>
          </a:stretch>
        </p:blipFill>
        <p:spPr>
          <a:xfrm>
            <a:off x="187698" y="4114800"/>
            <a:ext cx="2062301" cy="2541906"/>
          </a:xfrm>
          <a:prstGeom prst="rect">
            <a:avLst/>
          </a:prstGeom>
        </p:spPr>
      </p:pic>
      <p:pic>
        <p:nvPicPr>
          <p:cNvPr id="5" name="Chú Bộ Đội - Nhạc Thiếu Nhi Chú Bộ Đội - Nhạc Thiếu Nhi Việt Nam Hay Nhất">
            <a:hlinkClick r:id="" action="ppaction://media"/>
            <a:extLst>
              <a:ext uri="{FF2B5EF4-FFF2-40B4-BE49-F238E27FC236}">
                <a16:creationId xmlns:a16="http://schemas.microsoft.com/office/drawing/2014/main" id="{5734E36E-F29F-4A41-BF27-FDE2A8E86EDD}"/>
              </a:ext>
            </a:extLst>
          </p:cNvPr>
          <p:cNvPicPr>
            <a:picLocks noChangeAspect="1"/>
          </p:cNvPicPr>
          <p:nvPr>
            <a:videoFile r:link="rId1"/>
            <p:extLst>
              <p:ext uri="{DAA4B4D4-6D71-4841-9C94-3DE7FCFB9230}">
                <p14:media xmlns:p14="http://schemas.microsoft.com/office/powerpoint/2010/main" r:embed="rId2">
                  <p14:trim st="13386" end="71524"/>
                </p14:media>
              </p:ext>
            </p:extLst>
          </p:nvPr>
        </p:nvPicPr>
        <p:blipFill>
          <a:blip r:embed="rId7"/>
          <a:stretch>
            <a:fillRect/>
          </a:stretch>
        </p:blipFill>
        <p:spPr>
          <a:xfrm>
            <a:off x="2120518" y="1807097"/>
            <a:ext cx="7950964" cy="4472418"/>
          </a:xfrm>
          <a:prstGeom prst="rect">
            <a:avLst/>
          </a:prstGeom>
        </p:spPr>
      </p:pic>
    </p:spTree>
    <p:extLst>
      <p:ext uri="{BB962C8B-B14F-4D97-AF65-F5344CB8AC3E}">
        <p14:creationId xmlns:p14="http://schemas.microsoft.com/office/powerpoint/2010/main" val="10815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5735" y="-90805"/>
            <a:ext cx="5320030" cy="2273935"/>
            <a:chOff x="-213" y="0"/>
            <a:chExt cx="8378" cy="3581"/>
          </a:xfrm>
        </p:grpSpPr>
        <p:sp>
          <p:nvSpPr>
            <p:cNvPr id="8" name="圆角矩形 7"/>
            <p:cNvSpPr/>
            <p:nvPr/>
          </p:nvSpPr>
          <p:spPr>
            <a:xfrm>
              <a:off x="2661" y="1249"/>
              <a:ext cx="5504"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2594" y="1105"/>
              <a:ext cx="5504"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Chuẩn bị màu vẽ</a:t>
              </a: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213" y="0"/>
              <a:ext cx="3581" cy="3581"/>
            </a:xfrm>
            <a:prstGeom prst="rect">
              <a:avLst/>
            </a:prstGeom>
          </p:spPr>
        </p:pic>
      </p:grpSp>
      <p:pic>
        <p:nvPicPr>
          <p:cNvPr id="3" name="Picture 2">
            <a:extLst>
              <a:ext uri="{FF2B5EF4-FFF2-40B4-BE49-F238E27FC236}">
                <a16:creationId xmlns:a16="http://schemas.microsoft.com/office/drawing/2014/main" id="{8A2AD0D7-7BB8-49CC-BC52-6FFF951DE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48" y="4166734"/>
            <a:ext cx="2999205" cy="2431787"/>
          </a:xfrm>
          <a:prstGeom prst="rect">
            <a:avLst/>
          </a:prstGeom>
        </p:spPr>
      </p:pic>
      <p:pic>
        <p:nvPicPr>
          <p:cNvPr id="1026"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3338DBEB-4AFB-4565-971B-9FD7E3D508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r="50569"/>
          <a:stretch/>
        </p:blipFill>
        <p:spPr bwMode="auto">
          <a:xfrm>
            <a:off x="1067056" y="792403"/>
            <a:ext cx="3280875" cy="44205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te Cartoon Numbers Vector School Characters Isolated On A White  Background Stock Illustration - Download Image Now - iStock">
            <a:hlinkClick r:id="rId8" action="ppaction://hlinksldjump"/>
            <a:extLst>
              <a:ext uri="{FF2B5EF4-FFF2-40B4-BE49-F238E27FC236}">
                <a16:creationId xmlns:a16="http://schemas.microsoft.com/office/drawing/2014/main" id="{7979353A-533C-464C-BF4E-2A8D921EDB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679" b="33108" l="12146" r="34239">
                        <a14:foregroundMark x1="17788" y1="30048" x2="17788" y2="30048"/>
                        <a14:foregroundMark x1="25000" y1="31490" x2="25000" y2="31490"/>
                      </a14:backgroundRemoval>
                    </a14:imgEffect>
                  </a14:imgLayer>
                </a14:imgProps>
              </a:ext>
              <a:ext uri="{28A0092B-C50C-407E-A947-70E740481C1C}">
                <a14:useLocalDpi xmlns:a14="http://schemas.microsoft.com/office/drawing/2010/main" val="0"/>
              </a:ext>
            </a:extLst>
          </a:blip>
          <a:srcRect l="9385" r="62999" b="63213"/>
          <a:stretch/>
        </p:blipFill>
        <p:spPr bwMode="auto">
          <a:xfrm>
            <a:off x="756341" y="2848999"/>
            <a:ext cx="1094277" cy="14576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C147504-D7E3-41EE-8851-29E30F3FA24F}"/>
              </a:ext>
            </a:extLst>
          </p:cNvPr>
          <p:cNvGrpSpPr/>
          <p:nvPr/>
        </p:nvGrpSpPr>
        <p:grpSpPr>
          <a:xfrm>
            <a:off x="3626653" y="4548283"/>
            <a:ext cx="6709365" cy="2133520"/>
            <a:chOff x="3610496" y="4244087"/>
            <a:chExt cx="6709365" cy="2133520"/>
          </a:xfrm>
        </p:grpSpPr>
        <p:pic>
          <p:nvPicPr>
            <p:cNvPr id="18" name="Picture 10">
              <a:extLst>
                <a:ext uri="{FF2B5EF4-FFF2-40B4-BE49-F238E27FC236}">
                  <a16:creationId xmlns:a16="http://schemas.microsoft.com/office/drawing/2014/main" id="{DCB7B916-A999-4134-8C71-94BF86DC6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47926" y="4244087"/>
              <a:ext cx="6671935" cy="2133520"/>
            </a:xfrm>
            <a:prstGeom prst="rect">
              <a:avLst/>
            </a:prstGeom>
          </p:spPr>
        </p:pic>
        <p:sp>
          <p:nvSpPr>
            <p:cNvPr id="5" name="Rectangle 4">
              <a:extLst>
                <a:ext uri="{FF2B5EF4-FFF2-40B4-BE49-F238E27FC236}">
                  <a16:creationId xmlns:a16="http://schemas.microsoft.com/office/drawing/2014/main" id="{DC7D0559-6D4E-45DF-92A8-673CE76807F2}"/>
                </a:ext>
              </a:extLst>
            </p:cNvPr>
            <p:cNvSpPr/>
            <p:nvPr/>
          </p:nvSpPr>
          <p:spPr>
            <a:xfrm>
              <a:off x="3610496" y="4545179"/>
              <a:ext cx="6671935" cy="954107"/>
            </a:xfrm>
            <a:prstGeom prst="rect">
              <a:avLst/>
            </a:prstGeom>
          </p:spPr>
          <p:txBody>
            <a:bodyPr wrap="square">
              <a:spAutoFit/>
            </a:bodyPr>
            <a:lstStyle/>
            <a:p>
              <a:pPr algn="ctr" fontAlgn="auto">
                <a:defRPr/>
              </a:pPr>
              <a:r>
                <a:rPr lang="vi-VN" altLang="zh-CN" sz="2800" b="1" dirty="0">
                  <a:solidFill>
                    <a:srgbClr val="C00000"/>
                  </a:solidFill>
                  <a:latin typeface="Pattaya" panose="00000500000000000000" pitchFamily="2" charset="-34"/>
                  <a:ea typeface="字魂189号-星岩乐黑体" panose="00000500000000000000" charset="-122"/>
                  <a:cs typeface="Pattaya" panose="00000500000000000000" pitchFamily="2" charset="-34"/>
                  <a:sym typeface="+mn-lt"/>
                </a:rPr>
                <a:t>Hãy giúp tớ mở khóa hòm đồ để chuẩn bị màu vẽ bằng cách trả lời câu hỏi bài cũ bạn nhé! </a:t>
              </a:r>
              <a:endParaRPr lang="zh-CN" altLang="en-US" sz="2800" b="1" dirty="0">
                <a:solidFill>
                  <a:srgbClr val="C000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grpSp>
      <p:grpSp>
        <p:nvGrpSpPr>
          <p:cNvPr id="15" name="Group 14">
            <a:extLst>
              <a:ext uri="{FF2B5EF4-FFF2-40B4-BE49-F238E27FC236}">
                <a16:creationId xmlns:a16="http://schemas.microsoft.com/office/drawing/2014/main" id="{FEA45112-DE32-4FEB-B1F5-755045820A7A}"/>
              </a:ext>
            </a:extLst>
          </p:cNvPr>
          <p:cNvGrpSpPr/>
          <p:nvPr/>
        </p:nvGrpSpPr>
        <p:grpSpPr>
          <a:xfrm>
            <a:off x="1471010" y="732719"/>
            <a:ext cx="3319741" cy="4440496"/>
            <a:chOff x="1789854" y="-236687"/>
            <a:chExt cx="3319741" cy="4440496"/>
          </a:xfrm>
        </p:grpSpPr>
        <p:pic>
          <p:nvPicPr>
            <p:cNvPr id="11"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B683FC02-9490-4CF2-901E-32E1AD6DE3B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t="50175"/>
            <a:stretch/>
          </p:blipFill>
          <p:spPr bwMode="auto">
            <a:xfrm>
              <a:off x="1789854" y="2001285"/>
              <a:ext cx="3280875" cy="22025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711C1972-E0B3-4BB6-9754-1BF95DCB317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b="49036"/>
            <a:stretch/>
          </p:blipFill>
          <p:spPr bwMode="auto">
            <a:xfrm>
              <a:off x="1828720" y="-236687"/>
              <a:ext cx="3280875" cy="2252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Cartoon paint bucket Images, Stock Photos &amp;amp; Vectors | Shutterstock">
            <a:extLst>
              <a:ext uri="{FF2B5EF4-FFF2-40B4-BE49-F238E27FC236}">
                <a16:creationId xmlns:a16="http://schemas.microsoft.com/office/drawing/2014/main" id="{183E930E-C4B1-4F14-A3E6-D1E993C1A2C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214" b="80714" l="49359" r="94231">
                        <a14:foregroundMark x1="53205" y1="28571" x2="53205" y2="28571"/>
                        <a14:foregroundMark x1="55128" y1="36786" x2="55128" y2="36786"/>
                        <a14:foregroundMark x1="49679" y1="41786" x2="49679" y2="41786"/>
                        <a14:foregroundMark x1="53205" y1="45714" x2="53205" y2="45714"/>
                        <a14:foregroundMark x1="70833" y1="34286" x2="70833" y2="34286"/>
                        <a14:foregroundMark x1="54487" y1="26429" x2="54487" y2="26429"/>
                        <a14:foregroundMark x1="72436" y1="17143" x2="81731" y2="22500"/>
                        <a14:foregroundMark x1="85256" y1="76071" x2="85256" y2="76071"/>
                        <a14:foregroundMark x1="75962" y1="80714" x2="75962" y2="80714"/>
                      </a14:backgroundRemoval>
                    </a14:imgEffect>
                  </a14:imgLayer>
                </a14:imgProps>
              </a:ext>
              <a:ext uri="{28A0092B-C50C-407E-A947-70E740481C1C}">
                <a14:useLocalDpi xmlns:a14="http://schemas.microsoft.com/office/drawing/2010/main" val="0"/>
              </a:ext>
            </a:extLst>
          </a:blip>
          <a:srcRect l="45616" b="12742"/>
          <a:stretch/>
        </p:blipFill>
        <p:spPr bwMode="auto">
          <a:xfrm>
            <a:off x="2236129" y="1808751"/>
            <a:ext cx="1501034" cy="21613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CF01EC5B-29DB-4F78-A94A-9F4B16EF5AE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r="50569"/>
          <a:stretch/>
        </p:blipFill>
        <p:spPr bwMode="auto">
          <a:xfrm>
            <a:off x="4805896" y="902347"/>
            <a:ext cx="3280875" cy="442051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875BAA8-855F-481D-9B46-8C28CB544CB4}"/>
              </a:ext>
            </a:extLst>
          </p:cNvPr>
          <p:cNvGrpSpPr/>
          <p:nvPr/>
        </p:nvGrpSpPr>
        <p:grpSpPr>
          <a:xfrm>
            <a:off x="5178415" y="880792"/>
            <a:ext cx="3319741" cy="4440496"/>
            <a:chOff x="1789854" y="-236687"/>
            <a:chExt cx="3319741" cy="4440496"/>
          </a:xfrm>
        </p:grpSpPr>
        <p:pic>
          <p:nvPicPr>
            <p:cNvPr id="31"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7FA99942-EE23-401A-8822-50C13916D2D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t="50175"/>
            <a:stretch/>
          </p:blipFill>
          <p:spPr bwMode="auto">
            <a:xfrm>
              <a:off x="1789854" y="2001285"/>
              <a:ext cx="3280875" cy="22025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D99AC380-B8AE-4DC5-906E-B6372107CD5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b="49036"/>
            <a:stretch/>
          </p:blipFill>
          <p:spPr bwMode="auto">
            <a:xfrm>
              <a:off x="1828720" y="-236687"/>
              <a:ext cx="3280875" cy="2252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BDBB8F1F-80A8-46A4-9B6D-2B23EEEC1DB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r="50569"/>
          <a:stretch/>
        </p:blipFill>
        <p:spPr bwMode="auto">
          <a:xfrm>
            <a:off x="8562442" y="991941"/>
            <a:ext cx="3280875" cy="442051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5AE1B620-849D-438A-9C64-7AB3FA7465C1}"/>
              </a:ext>
            </a:extLst>
          </p:cNvPr>
          <p:cNvGrpSpPr/>
          <p:nvPr/>
        </p:nvGrpSpPr>
        <p:grpSpPr>
          <a:xfrm>
            <a:off x="8985339" y="991941"/>
            <a:ext cx="3319741" cy="4440496"/>
            <a:chOff x="1789854" y="-236687"/>
            <a:chExt cx="3319741" cy="4440496"/>
          </a:xfrm>
        </p:grpSpPr>
        <p:pic>
          <p:nvPicPr>
            <p:cNvPr id="35"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F37631BA-BAF0-4474-8C39-73C12EE6900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t="50175"/>
            <a:stretch/>
          </p:blipFill>
          <p:spPr bwMode="auto">
            <a:xfrm>
              <a:off x="1789854" y="2001285"/>
              <a:ext cx="3280875" cy="22025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ộ Biểu Tượng Với Phim Hoạt Hình Đóng Và Mở Rương Cướp Biển Bằng Gỗ Hình  minh họa Sẵn có - Tải xuống Hình ảnh Ngay bây giờ - iStock">
              <a:extLst>
                <a:ext uri="{FF2B5EF4-FFF2-40B4-BE49-F238E27FC236}">
                  <a16:creationId xmlns:a16="http://schemas.microsoft.com/office/drawing/2014/main" id="{FDB224D7-85AE-49CE-80B1-61349786BEE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35" b="89971" l="9823" r="90373">
                          <a14:foregroundMark x1="90373" y1="39823" x2="90373" y2="39823"/>
                          <a14:foregroundMark x1="72299" y1="36578" x2="72299" y2="41593"/>
                          <a14:foregroundMark x1="16110" y1="41888" x2="33006" y2="59292"/>
                          <a14:foregroundMark x1="33006" y1="59292" x2="33006" y2="59292"/>
                        </a14:backgroundRemoval>
                      </a14:imgEffect>
                    </a14:imgLayer>
                  </a14:imgProps>
                </a:ext>
                <a:ext uri="{28A0092B-C50C-407E-A947-70E740481C1C}">
                  <a14:useLocalDpi xmlns:a14="http://schemas.microsoft.com/office/drawing/2010/main" val="0"/>
                </a:ext>
              </a:extLst>
            </a:blip>
            <a:srcRect l="50569" b="49036"/>
            <a:stretch/>
          </p:blipFill>
          <p:spPr bwMode="auto">
            <a:xfrm>
              <a:off x="1828720" y="-236687"/>
              <a:ext cx="3280875" cy="2252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12" descr="aleejandravs | Baamboozle">
            <a:hlinkClick r:id="rId15" action="ppaction://hlinksldjump"/>
            <a:extLst>
              <a:ext uri="{FF2B5EF4-FFF2-40B4-BE49-F238E27FC236}">
                <a16:creationId xmlns:a16="http://schemas.microsoft.com/office/drawing/2014/main" id="{2BF233EF-CF3E-4124-9FA7-DA3FBDCF162B}"/>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967" b="91503" l="9967" r="89869">
                        <a14:foregroundMark x1="29085" y1="23366" x2="29085" y2="23366"/>
                        <a14:foregroundMark x1="31373" y1="39542" x2="31373" y2="39542"/>
                        <a14:foregroundMark x1="69444" y1="83497" x2="69444" y2="83497"/>
                        <a14:foregroundMark x1="56699" y1="86928" x2="56699" y2="86928"/>
                        <a14:foregroundMark x1="57843" y1="91503" x2="57843" y2="91503"/>
                        <a14:foregroundMark x1="70588" y1="32680" x2="70588" y2="32680"/>
                        <a14:foregroundMark x1="71732" y1="21078" x2="71732" y2="21078"/>
                        <a14:foregroundMark x1="69444" y1="23366" x2="69444" y2="23366"/>
                        <a14:foregroundMark x1="71732" y1="26797" x2="71732" y2="26797"/>
                        <a14:foregroundMark x1="71732" y1="26797" x2="71732" y2="26797"/>
                        <a14:foregroundMark x1="41667" y1="37255" x2="46405" y2="27941"/>
                        <a14:foregroundMark x1="33660" y1="33824" x2="39379" y2="24510"/>
                        <a14:foregroundMark x1="29085" y1="23366" x2="47549" y2="16503"/>
                        <a14:foregroundMark x1="64869" y1="18791" x2="71732"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5563903" y="2066204"/>
            <a:ext cx="2092800" cy="209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te Cartoon Numbers Vector School Characters Isolated On A White  Background Stock Illustration - Download Image Now - iStock">
            <a:hlinkClick r:id="rId18" action="ppaction://hlinksldjump"/>
            <a:extLst>
              <a:ext uri="{FF2B5EF4-FFF2-40B4-BE49-F238E27FC236}">
                <a16:creationId xmlns:a16="http://schemas.microsoft.com/office/drawing/2014/main" id="{8E34AAF0-8D4A-476C-8D09-3A09EEAD05E3}"/>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6731" b="31971" l="39183" r="61779">
                        <a14:foregroundMark x1="39183" y1="17788" x2="39183" y2="17788"/>
                        <a14:foregroundMark x1="54808" y1="7692" x2="54808" y2="7692"/>
                        <a14:foregroundMark x1="47596" y1="29808" x2="47596" y2="29808"/>
                        <a14:foregroundMark x1="51683" y1="28606" x2="51683" y2="28606"/>
                      </a14:backgroundRemoval>
                    </a14:imgEffect>
                  </a14:imgLayer>
                </a14:imgProps>
              </a:ext>
              <a:ext uri="{28A0092B-C50C-407E-A947-70E740481C1C}">
                <a14:useLocalDpi xmlns:a14="http://schemas.microsoft.com/office/drawing/2010/main" val="0"/>
              </a:ext>
            </a:extLst>
          </a:blip>
          <a:srcRect l="37001" t="3660" r="35236" b="64702"/>
          <a:stretch/>
        </p:blipFill>
        <p:spPr bwMode="auto">
          <a:xfrm>
            <a:off x="4439781" y="3074317"/>
            <a:ext cx="1100097" cy="1253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Cartoon Numbers Vector School Characters Isolated On A White  Background Stock Illustration - Download Image Now - iStock">
            <a:hlinkClick r:id="rId20" action="ppaction://hlinksldjump"/>
            <a:extLst>
              <a:ext uri="{FF2B5EF4-FFF2-40B4-BE49-F238E27FC236}">
                <a16:creationId xmlns:a16="http://schemas.microsoft.com/office/drawing/2014/main" id="{897CF741-CCAA-4362-8080-67E26E7A09B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7197" b="32506" l="66424" r="88635">
                        <a14:foregroundMark x1="74519" y1="20673" x2="74519" y2="20673"/>
                      </a14:backgroundRemoval>
                    </a14:imgEffect>
                  </a14:imgLayer>
                </a14:imgProps>
              </a:ext>
              <a:ext uri="{28A0092B-C50C-407E-A947-70E740481C1C}">
                <a14:useLocalDpi xmlns:a14="http://schemas.microsoft.com/office/drawing/2010/main" val="0"/>
              </a:ext>
            </a:extLst>
          </a:blip>
          <a:srcRect l="63648" t="4033" r="8589" b="64330"/>
          <a:stretch/>
        </p:blipFill>
        <p:spPr bwMode="auto">
          <a:xfrm>
            <a:off x="7979990" y="3179217"/>
            <a:ext cx="1100097" cy="12536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lustración de Bote De Pintura Verde y más Vectores Libres de Derechos de  Lata de pintura - iStock">
            <a:hlinkClick r:id="rId15" action="ppaction://hlinksldjump"/>
            <a:extLst>
              <a:ext uri="{FF2B5EF4-FFF2-40B4-BE49-F238E27FC236}">
                <a16:creationId xmlns:a16="http://schemas.microsoft.com/office/drawing/2014/main" id="{7217ACF9-9548-4C43-9548-95ED15A9C9EC}"/>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foregroundMark x1="31010" y1="27644" x2="40144" y2="36058"/>
                        <a14:foregroundMark x1="40144" y1="36058" x2="43750" y2="37260"/>
                        <a14:foregroundMark x1="31490" y1="20433" x2="46394" y2="16106"/>
                        <a14:foregroundMark x1="54567" y1="15385" x2="68029" y2="18990"/>
                        <a14:foregroundMark x1="68029" y1="18990" x2="71875" y2="21635"/>
                        <a14:foregroundMark x1="31010" y1="35817" x2="33894" y2="39904"/>
                        <a14:foregroundMark x1="58413" y1="89663" x2="58413" y2="89183"/>
                        <a14:foregroundMark x1="58413" y1="89183" x2="58413" y2="89183"/>
                        <a14:foregroundMark x1="66587" y1="85337" x2="72596" y2="85096"/>
                      </a14:backgroundRemoval>
                    </a14:imgEffect>
                  </a14:imgLayer>
                </a14:imgProps>
              </a:ext>
              <a:ext uri="{28A0092B-C50C-407E-A947-70E740481C1C}">
                <a14:useLocalDpi xmlns:a14="http://schemas.microsoft.com/office/drawing/2010/main" val="0"/>
              </a:ext>
            </a:extLst>
          </a:blip>
          <a:srcRect/>
          <a:stretch>
            <a:fillRect/>
          </a:stretch>
        </p:blipFill>
        <p:spPr bwMode="auto">
          <a:xfrm>
            <a:off x="9337971" y="2077837"/>
            <a:ext cx="2202760" cy="2202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190230E-CD73-4EAA-9F97-29DE2C480AD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93746" y="3790555"/>
            <a:ext cx="3524250" cy="2857500"/>
          </a:xfrm>
          <a:prstGeom prst="rect">
            <a:avLst/>
          </a:prstGeom>
        </p:spPr>
      </p:pic>
      <p:grpSp>
        <p:nvGrpSpPr>
          <p:cNvPr id="40" name="Group 39">
            <a:extLst>
              <a:ext uri="{FF2B5EF4-FFF2-40B4-BE49-F238E27FC236}">
                <a16:creationId xmlns:a16="http://schemas.microsoft.com/office/drawing/2014/main" id="{D89CC0E7-72BA-4CD4-A788-9FD0CFB3A164}"/>
              </a:ext>
            </a:extLst>
          </p:cNvPr>
          <p:cNvGrpSpPr/>
          <p:nvPr/>
        </p:nvGrpSpPr>
        <p:grpSpPr>
          <a:xfrm>
            <a:off x="2282105" y="4379357"/>
            <a:ext cx="7057402" cy="2133520"/>
            <a:chOff x="4093337" y="4244087"/>
            <a:chExt cx="7057402" cy="2133520"/>
          </a:xfrm>
        </p:grpSpPr>
        <p:pic>
          <p:nvPicPr>
            <p:cNvPr id="41" name="Picture 10">
              <a:extLst>
                <a:ext uri="{FF2B5EF4-FFF2-40B4-BE49-F238E27FC236}">
                  <a16:creationId xmlns:a16="http://schemas.microsoft.com/office/drawing/2014/main" id="{C64EB013-33E7-4B67-9B30-056E4CDBEA91}"/>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77239" y="4244087"/>
              <a:ext cx="5342622" cy="2133520"/>
            </a:xfrm>
            <a:prstGeom prst="rect">
              <a:avLst/>
            </a:prstGeom>
          </p:spPr>
        </p:pic>
        <p:sp>
          <p:nvSpPr>
            <p:cNvPr id="42" name="Rectangle 41">
              <a:extLst>
                <a:ext uri="{FF2B5EF4-FFF2-40B4-BE49-F238E27FC236}">
                  <a16:creationId xmlns:a16="http://schemas.microsoft.com/office/drawing/2014/main" id="{F8D8DBB6-434A-44B0-B350-47326E905249}"/>
                </a:ext>
              </a:extLst>
            </p:cNvPr>
            <p:cNvSpPr/>
            <p:nvPr/>
          </p:nvSpPr>
          <p:spPr>
            <a:xfrm>
              <a:off x="4093337" y="4528582"/>
              <a:ext cx="7057402" cy="954107"/>
            </a:xfrm>
            <a:prstGeom prst="rect">
              <a:avLst/>
            </a:prstGeom>
          </p:spPr>
          <p:txBody>
            <a:bodyPr wrap="square">
              <a:spAutoFit/>
            </a:bodyPr>
            <a:lstStyle/>
            <a:p>
              <a:pPr algn="ctr" fontAlgn="auto">
                <a:defRPr/>
              </a:pPr>
              <a:r>
                <a:rPr lang="vi-VN" altLang="zh-CN" sz="2800" b="1" dirty="0">
                  <a:solidFill>
                    <a:srgbClr val="C00000"/>
                  </a:solidFill>
                  <a:latin typeface="Pattaya" panose="00000500000000000000" pitchFamily="2" charset="-34"/>
                  <a:ea typeface="字魂189号-星岩乐黑体" panose="00000500000000000000" charset="-122"/>
                  <a:cs typeface="Pattaya" panose="00000500000000000000" pitchFamily="2" charset="-34"/>
                  <a:sym typeface="+mn-lt"/>
                </a:rPr>
                <a:t>Cảm ơn các bạn nhé! </a:t>
              </a:r>
            </a:p>
            <a:p>
              <a:pPr algn="ctr" fontAlgn="auto">
                <a:defRPr/>
              </a:pPr>
              <a:r>
                <a:rPr lang="vi-VN" altLang="zh-CN" sz="2800" b="1" dirty="0">
                  <a:solidFill>
                    <a:srgbClr val="C00000"/>
                  </a:solidFill>
                  <a:latin typeface="Pattaya" panose="00000500000000000000" pitchFamily="2" charset="-34"/>
                  <a:ea typeface="字魂189号-星岩乐黑体" panose="00000500000000000000" charset="-122"/>
                  <a:cs typeface="Pattaya" panose="00000500000000000000" pitchFamily="2" charset="-34"/>
                  <a:sym typeface="+mn-lt"/>
                </a:rPr>
                <a:t>Mình cùng chọn bút vẽ thôi...</a:t>
              </a:r>
              <a:endParaRPr lang="zh-CN" altLang="en-US" sz="2800" b="1" dirty="0">
                <a:solidFill>
                  <a:srgbClr val="C000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02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43" presetClass="path" presetSubtype="0" accel="50000" decel="50000" fill="hold" nodeType="withEffect">
                                  <p:stCondLst>
                                    <p:cond delay="500"/>
                                  </p:stCondLst>
                                  <p:childTnLst>
                                    <p:animMotion origin="layout" path="M -1.875E-6 3.7037E-6 L 0.1543 3.7037E-6 C 0.22318 3.7037E-6 0.3086 -0.07107 0.3086 -0.12824 L 0.3086 -0.25579 " pathEditMode="relative" rAng="0" ptsTypes="AAAA">
                                      <p:cBhvr>
                                        <p:cTn id="23" dur="2000" fill="hold"/>
                                        <p:tgtEl>
                                          <p:spTgt spid="22"/>
                                        </p:tgtEl>
                                        <p:attrNameLst>
                                          <p:attrName>ppt_x</p:attrName>
                                          <p:attrName>ppt_y</p:attrName>
                                        </p:attrNameLst>
                                      </p:cBhvr>
                                      <p:rCtr x="15430" y="-12801"/>
                                    </p:animMotion>
                                  </p:child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43" presetClass="path" presetSubtype="0" accel="50000" decel="50000" fill="hold" nodeType="withEffect">
                                  <p:stCondLst>
                                    <p:cond delay="500"/>
                                  </p:stCondLst>
                                  <p:childTnLst>
                                    <p:animMotion origin="layout" path="M 2.5E-6 4.81481E-6 L 0.07435 4.81481E-6 C 0.10781 4.81481E-6 0.14922 -0.07709 0.14922 -0.13936 L 0.14922 -0.27871 " pathEditMode="relative" rAng="0" ptsTypes="AAAA">
                                      <p:cBhvr>
                                        <p:cTn id="34" dur="2000" fill="hold"/>
                                        <p:tgtEl>
                                          <p:spTgt spid="37"/>
                                        </p:tgtEl>
                                        <p:attrNameLst>
                                          <p:attrName>ppt_x</p:attrName>
                                          <p:attrName>ppt_y</p:attrName>
                                        </p:attrNameLst>
                                      </p:cBhvr>
                                      <p:rCtr x="7461" y="-13935"/>
                                    </p:animMotion>
                                  </p:childTnLst>
                                </p:cTn>
                              </p:par>
                            </p:childTnLst>
                          </p:cTn>
                        </p:par>
                      </p:childTnLst>
                    </p:cTn>
                  </p:par>
                </p:childTnLst>
              </p:cTn>
              <p:nextCondLst>
                <p:cond evt="onClick" delay="0">
                  <p:tgtEl>
                    <p:spTgt spid="1028"/>
                  </p:tgtEl>
                </p:cond>
              </p:nextCondLst>
            </p:seq>
            <p:seq concurrent="1" nextAc="seek">
              <p:cTn id="35" restart="whenNotActive" fill="hold" evtFilter="cancelBubble" nodeType="interactiveSeq">
                <p:stCondLst>
                  <p:cond evt="onClick" delay="0">
                    <p:tgtEl>
                      <p:spTgt spid="103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3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64" presetClass="path" presetSubtype="0" accel="50000" decel="50000" fill="hold" nodeType="withEffect">
                                  <p:stCondLst>
                                    <p:cond delay="500"/>
                                  </p:stCondLst>
                                  <p:childTnLst>
                                    <p:animMotion origin="layout" path="M 1.11022E-16 4.07407E-6 L -0.00013 -0.28311 " pathEditMode="relative" rAng="0" ptsTypes="AA">
                                      <p:cBhvr>
                                        <p:cTn id="45" dur="2000" fill="hold"/>
                                        <p:tgtEl>
                                          <p:spTgt spid="38"/>
                                        </p:tgtEl>
                                        <p:attrNameLst>
                                          <p:attrName>ppt_x</p:attrName>
                                          <p:attrName>ppt_y</p:attrName>
                                        </p:attrNameLst>
                                      </p:cBhvr>
                                      <p:rCtr x="-13" y="-14167"/>
                                    </p:animMotion>
                                  </p:childTnLst>
                                </p:cTn>
                              </p:par>
                            </p:childTnLst>
                          </p:cTn>
                        </p:par>
                      </p:childTnLst>
                    </p:cTn>
                  </p:par>
                </p:childTnLst>
              </p:cTn>
              <p:nextCondLst>
                <p:cond evt="onClick" delay="0">
                  <p:tgtEl>
                    <p:spTgt spid="10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5" cstate="email"/>
          <a:stretch>
            <a:fillRect/>
          </a:stretch>
        </p:blipFill>
        <p:spPr>
          <a:xfrm>
            <a:off x="666978" y="0"/>
            <a:ext cx="2273871" cy="2273871"/>
          </a:xfrm>
          <a:prstGeom prst="rect">
            <a:avLst/>
          </a:prstGeom>
        </p:spPr>
      </p:pic>
      <p:sp>
        <p:nvSpPr>
          <p:cNvPr id="3" name="TextBox 2">
            <a:extLst>
              <a:ext uri="{FF2B5EF4-FFF2-40B4-BE49-F238E27FC236}">
                <a16:creationId xmlns:a16="http://schemas.microsoft.com/office/drawing/2014/main" id="{040C617D-9130-4AF9-A5DC-AE815C85E45D}"/>
              </a:ext>
            </a:extLst>
          </p:cNvPr>
          <p:cNvSpPr txBox="1"/>
          <p:nvPr/>
        </p:nvSpPr>
        <p:spPr>
          <a:xfrm>
            <a:off x="1624516" y="1753293"/>
            <a:ext cx="5448928" cy="1862048"/>
          </a:xfrm>
          <a:prstGeom prst="rect">
            <a:avLst/>
          </a:prstGeom>
          <a:noFill/>
        </p:spPr>
        <p:txBody>
          <a:bodyPr wrap="none" rtlCol="0">
            <a:spAutoFit/>
          </a:bodyPr>
          <a:lstStyle/>
          <a:p>
            <a:r>
              <a:rPr lang="vi-VN" sz="11500" b="1" dirty="0">
                <a:solidFill>
                  <a:srgbClr val="5F7700"/>
                </a:solidFill>
                <a:latin typeface="Fleur De Leah" pitchFamily="2" charset="0"/>
              </a:rPr>
              <a:t>Chú đi tuần</a:t>
            </a:r>
            <a:endParaRPr lang="en-US" sz="11500" b="1" dirty="0">
              <a:solidFill>
                <a:srgbClr val="5F7700"/>
              </a:solidFill>
              <a:latin typeface="Fleur De Leah" pitchFamily="2" charset="0"/>
            </a:endParaRPr>
          </a:p>
        </p:txBody>
      </p:sp>
      <p:sp>
        <p:nvSpPr>
          <p:cNvPr id="11" name="TextBox 10">
            <a:extLst>
              <a:ext uri="{FF2B5EF4-FFF2-40B4-BE49-F238E27FC236}">
                <a16:creationId xmlns:a16="http://schemas.microsoft.com/office/drawing/2014/main" id="{03888884-46FF-46B7-A322-9609A65CDCD7}"/>
              </a:ext>
            </a:extLst>
          </p:cNvPr>
          <p:cNvSpPr txBox="1"/>
          <p:nvPr/>
        </p:nvSpPr>
        <p:spPr>
          <a:xfrm>
            <a:off x="3230930" y="922296"/>
            <a:ext cx="2486578" cy="830997"/>
          </a:xfrm>
          <a:prstGeom prst="rect">
            <a:avLst/>
          </a:prstGeom>
          <a:noFill/>
        </p:spPr>
        <p:txBody>
          <a:bodyPr wrap="none" rtlCol="0">
            <a:spAutoFit/>
          </a:bodyPr>
          <a:lstStyle/>
          <a:p>
            <a:r>
              <a:rPr lang="vi-VN" sz="4800" b="1" dirty="0">
                <a:solidFill>
                  <a:srgbClr val="FFC000"/>
                </a:solidFill>
                <a:latin typeface="SVN-Cheeseburga" pitchFamily="50" charset="0"/>
              </a:rPr>
              <a:t>Tập đọc</a:t>
            </a:r>
            <a:endParaRPr lang="en-US" sz="4800" b="1" dirty="0">
              <a:solidFill>
                <a:srgbClr val="FFC000"/>
              </a:solidFill>
              <a:latin typeface="SVN-Cheeseburga" pitchFamily="50" charset="0"/>
            </a:endParaRPr>
          </a:p>
        </p:txBody>
      </p:sp>
      <p:sp>
        <p:nvSpPr>
          <p:cNvPr id="13" name="TextBox 12">
            <a:extLst>
              <a:ext uri="{FF2B5EF4-FFF2-40B4-BE49-F238E27FC236}">
                <a16:creationId xmlns:a16="http://schemas.microsoft.com/office/drawing/2014/main" id="{B9F63E6F-741A-445B-8EBC-69B8051A50B3}"/>
              </a:ext>
            </a:extLst>
          </p:cNvPr>
          <p:cNvSpPr txBox="1"/>
          <p:nvPr/>
        </p:nvSpPr>
        <p:spPr>
          <a:xfrm>
            <a:off x="5167237" y="3429000"/>
            <a:ext cx="2081019" cy="646331"/>
          </a:xfrm>
          <a:prstGeom prst="rect">
            <a:avLst/>
          </a:prstGeom>
          <a:noFill/>
        </p:spPr>
        <p:txBody>
          <a:bodyPr wrap="none" rtlCol="0">
            <a:spAutoFit/>
          </a:bodyPr>
          <a:lstStyle/>
          <a:p>
            <a:r>
              <a:rPr lang="vi-VN" sz="3600" b="1" dirty="0">
                <a:solidFill>
                  <a:srgbClr val="C03727"/>
                </a:solidFill>
                <a:latin typeface="Pattaya" panose="00000500000000000000" pitchFamily="2" charset="-34"/>
                <a:cs typeface="Pattaya" panose="00000500000000000000" pitchFamily="2" charset="-34"/>
              </a:rPr>
              <a:t>Trần Ngọc</a:t>
            </a:r>
            <a:endParaRPr lang="en-US" sz="3600" b="1" dirty="0">
              <a:solidFill>
                <a:srgbClr val="C03727"/>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61340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5736" y="-399207"/>
            <a:ext cx="4209415" cy="2273935"/>
            <a:chOff x="-213" y="0"/>
            <a:chExt cx="6629" cy="3581"/>
          </a:xfrm>
        </p:grpSpPr>
        <p:sp>
          <p:nvSpPr>
            <p:cNvPr id="8"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0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Tác giả</a:t>
              </a:r>
              <a:endParaRPr lang="zh-CN" altLang="en-US" sz="40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213" y="0"/>
              <a:ext cx="3581" cy="3581"/>
            </a:xfrm>
            <a:prstGeom prst="rect">
              <a:avLst/>
            </a:prstGeom>
          </p:spPr>
        </p:pic>
      </p:grpSp>
      <p:pic>
        <p:nvPicPr>
          <p:cNvPr id="24578" name="Picture 2" descr="Nhớ mãi “Chú đi tuần” Trần Ngọc">
            <a:extLst>
              <a:ext uri="{FF2B5EF4-FFF2-40B4-BE49-F238E27FC236}">
                <a16:creationId xmlns:a16="http://schemas.microsoft.com/office/drawing/2014/main" id="{344436CA-F231-4211-B61F-4B1E8B9263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0075" y="1046162"/>
            <a:ext cx="3426354" cy="4645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C3E1FE-015C-43F8-B09F-E022F13C1098}"/>
              </a:ext>
            </a:extLst>
          </p:cNvPr>
          <p:cNvSpPr/>
          <p:nvPr/>
        </p:nvSpPr>
        <p:spPr>
          <a:xfrm>
            <a:off x="8803563" y="5838259"/>
            <a:ext cx="1866217"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Trần Ngọc</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10" name="Rectangle 9">
            <a:extLst>
              <a:ext uri="{FF2B5EF4-FFF2-40B4-BE49-F238E27FC236}">
                <a16:creationId xmlns:a16="http://schemas.microsoft.com/office/drawing/2014/main" id="{CDE4BD19-F5A0-4D08-86FB-06550B33C9A0}"/>
              </a:ext>
            </a:extLst>
          </p:cNvPr>
          <p:cNvSpPr/>
          <p:nvPr/>
        </p:nvSpPr>
        <p:spPr>
          <a:xfrm>
            <a:off x="615835" y="1508401"/>
            <a:ext cx="6855687" cy="4832092"/>
          </a:xfrm>
          <a:prstGeom prst="rect">
            <a:avLst/>
          </a:prstGeom>
        </p:spPr>
        <p:txBody>
          <a:bodyPr wrap="square">
            <a:spAutoFit/>
          </a:bodyPr>
          <a:lstStyle/>
          <a:p>
            <a:pPr algn="just" fontAlgn="auto">
              <a:defRPr/>
            </a:pPr>
            <a:r>
              <a:rPr lang="vi-VN" altLang="zh-CN"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     Tác giả của bài thơ là một nhà báo quân đội. Vào năm 1956, ông là chính trị viên đại đội thuộc trung đoàn có nhiệm vụ bảo vệ thành phố Hải Phòng, nơi có nhiều trường nội trú dành cho con em cán bộ miền Nam học tập. Ngôi trường mà ông thường đi tuần qua là Trường học sinh miền Nam số 4 dành cho các em tuổi mẫu giáo. Xúc động trước hoàn cảnh của các em còn nhỏ đã phải sống xa cha mẹ, ông đã làm bài thơ </a:t>
            </a:r>
            <a:r>
              <a:rPr lang="vi-VN" altLang="zh-CN" sz="2800" b="1" i="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Chú đi tuần </a:t>
            </a:r>
            <a:r>
              <a:rPr lang="vi-VN" altLang="zh-CN"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để tặng các em.</a:t>
            </a:r>
            <a:endParaRPr lang="zh-CN" altLang="en-US"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538670" y="872910"/>
            <a:ext cx="5753791" cy="2259753"/>
            <a:chOff x="678" y="3507"/>
            <a:chExt cx="13628" cy="6450"/>
          </a:xfrm>
        </p:grpSpPr>
        <p:grpSp>
          <p:nvGrpSpPr>
            <p:cNvPr id="16" name="组合 15"/>
            <p:cNvGrpSpPr/>
            <p:nvPr/>
          </p:nvGrpSpPr>
          <p:grpSpPr>
            <a:xfrm>
              <a:off x="678" y="3507"/>
              <a:ext cx="13361" cy="6450"/>
              <a:chOff x="1020" y="3435"/>
              <a:chExt cx="10006" cy="6053"/>
            </a:xfrm>
          </p:grpSpPr>
          <p:sp>
            <p:nvSpPr>
              <p:cNvPr id="15" name="云形 14"/>
              <p:cNvSpPr/>
              <p:nvPr/>
            </p:nvSpPr>
            <p:spPr>
              <a:xfrm>
                <a:off x="1220" y="3435"/>
                <a:ext cx="9806" cy="6053"/>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3435"/>
                <a:ext cx="9806" cy="5597"/>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3091" y="3847"/>
              <a:ext cx="11215" cy="4250"/>
            </a:xfrm>
            <a:prstGeom prst="rect">
              <a:avLst/>
            </a:prstGeom>
            <a:noFill/>
          </p:spPr>
          <p:txBody>
            <a:bodyPr wrap="square" rtlCol="0">
              <a:spAutoFit/>
            </a:bodyPr>
            <a:lstStyle/>
            <a:p>
              <a:pPr indent="0" algn="l" fontAlgn="auto">
                <a:lnSpc>
                  <a:spcPct val="150000"/>
                </a:lnSpc>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Luyện đọc</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pic>
        <p:nvPicPr>
          <p:cNvPr id="3" name="Picture 2">
            <a:extLst>
              <a:ext uri="{FF2B5EF4-FFF2-40B4-BE49-F238E27FC236}">
                <a16:creationId xmlns:a16="http://schemas.microsoft.com/office/drawing/2014/main" id="{7B06E3F7-ABEC-409A-B438-6185C22A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500" y="2125418"/>
            <a:ext cx="3633233" cy="2945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7501A895-B521-479F-AA44-34AEE46FE6BC}"/>
              </a:ext>
            </a:extLst>
          </p:cNvPr>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8">
            <a:extLst>
              <a:ext uri="{FF2B5EF4-FFF2-40B4-BE49-F238E27FC236}">
                <a16:creationId xmlns:a16="http://schemas.microsoft.com/office/drawing/2014/main" id="{3F12AA56-0309-4F2E-86D0-AAAAAC41F1BB}"/>
              </a:ext>
            </a:extLst>
          </p:cNvPr>
          <p:cNvGrpSpPr/>
          <p:nvPr/>
        </p:nvGrpSpPr>
        <p:grpSpPr>
          <a:xfrm>
            <a:off x="2494279" y="-317901"/>
            <a:ext cx="5320030" cy="2273935"/>
            <a:chOff x="-213" y="0"/>
            <a:chExt cx="8378" cy="3581"/>
          </a:xfrm>
        </p:grpSpPr>
        <p:sp>
          <p:nvSpPr>
            <p:cNvPr id="4" name="圆角矩形 7">
              <a:extLst>
                <a:ext uri="{FF2B5EF4-FFF2-40B4-BE49-F238E27FC236}">
                  <a16:creationId xmlns:a16="http://schemas.microsoft.com/office/drawing/2014/main" id="{85F7F8DA-6FE1-49F4-9B9D-B4A620C3CB69}"/>
                </a:ext>
              </a:extLst>
            </p:cNvPr>
            <p:cNvSpPr/>
            <p:nvPr/>
          </p:nvSpPr>
          <p:spPr>
            <a:xfrm>
              <a:off x="2661" y="1249"/>
              <a:ext cx="5504"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3B44453-C35D-485B-A8C7-83C9A1054894}"/>
                </a:ext>
              </a:extLst>
            </p:cNvPr>
            <p:cNvSpPr/>
            <p:nvPr/>
          </p:nvSpPr>
          <p:spPr>
            <a:xfrm>
              <a:off x="2594" y="1105"/>
              <a:ext cx="5504"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Chia đoạn</a:t>
              </a: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6" name="图片 25" descr="卡通人物&#10;&#10;中度可信度描述已自动生成">
              <a:extLst>
                <a:ext uri="{FF2B5EF4-FFF2-40B4-BE49-F238E27FC236}">
                  <a16:creationId xmlns:a16="http://schemas.microsoft.com/office/drawing/2014/main" id="{0A33E263-7E9C-4358-BDA7-CA080940234A}"/>
                </a:ext>
              </a:extLst>
            </p:cNvPr>
            <p:cNvPicPr>
              <a:picLocks noChangeAspect="1"/>
            </p:cNvPicPr>
            <p:nvPr>
              <p:custDataLst>
                <p:tags r:id="rId1"/>
              </p:custDataLst>
            </p:nvPr>
          </p:nvPicPr>
          <p:blipFill>
            <a:blip r:embed="rId3" cstate="email"/>
            <a:stretch>
              <a:fillRect/>
            </a:stretch>
          </p:blipFill>
          <p:spPr>
            <a:xfrm rot="840000">
              <a:off x="-213" y="0"/>
              <a:ext cx="3581" cy="3581"/>
            </a:xfrm>
            <a:prstGeom prst="rect">
              <a:avLst/>
            </a:prstGeom>
          </p:spPr>
        </p:pic>
      </p:grpSp>
      <p:grpSp>
        <p:nvGrpSpPr>
          <p:cNvPr id="8" name="Group 7">
            <a:extLst>
              <a:ext uri="{FF2B5EF4-FFF2-40B4-BE49-F238E27FC236}">
                <a16:creationId xmlns:a16="http://schemas.microsoft.com/office/drawing/2014/main" id="{F15E2A07-1481-45C2-BB71-1E0BF1456051}"/>
              </a:ext>
            </a:extLst>
          </p:cNvPr>
          <p:cNvGrpSpPr/>
          <p:nvPr/>
        </p:nvGrpSpPr>
        <p:grpSpPr>
          <a:xfrm>
            <a:off x="1359230" y="1153394"/>
            <a:ext cx="1665575" cy="1665575"/>
            <a:chOff x="1359230" y="1153394"/>
            <a:chExt cx="1665575" cy="1665575"/>
          </a:xfrm>
        </p:grpSpPr>
        <p:pic>
          <p:nvPicPr>
            <p:cNvPr id="1026" name="Picture 2" descr="söt bok penna och apple kawaii seriefigur 1846766 - Ladda ner gratis  vektorgrafik, arkivgrafik och bilder">
              <a:extLst>
                <a:ext uri="{FF2B5EF4-FFF2-40B4-BE49-F238E27FC236}">
                  <a16:creationId xmlns:a16="http://schemas.microsoft.com/office/drawing/2014/main" id="{F02C2736-F3B0-4047-97C5-1118B4CE6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8878" r="90306">
                          <a14:foregroundMark x1="9898" y1="62347" x2="9898" y2="62347"/>
                          <a14:foregroundMark x1="68878" y1="22143" x2="76224" y2="70918"/>
                          <a14:foregroundMark x1="76224" y1="70918" x2="76633" y2="71429"/>
                          <a14:foregroundMark x1="45816" y1="80204" x2="64592" y2="74796"/>
                          <a14:foregroundMark x1="64592" y1="74796" x2="77449" y2="73980"/>
                          <a14:foregroundMark x1="91429" y1="33571" x2="90408" y2="40408"/>
                          <a14:foregroundMark x1="90408" y1="40408" x2="90408" y2="40408"/>
                          <a14:foregroundMark x1="56837" y1="77449" x2="69898" y2="75306"/>
                          <a14:foregroundMark x1="8878" y1="60816" x2="9082" y2="68163"/>
                        </a14:backgroundRemoval>
                      </a14:imgEffect>
                    </a14:imgLayer>
                  </a14:imgProps>
                </a:ext>
                <a:ext uri="{28A0092B-C50C-407E-A947-70E740481C1C}">
                  <a14:useLocalDpi xmlns:a14="http://schemas.microsoft.com/office/drawing/2010/main" val="0"/>
                </a:ext>
              </a:extLst>
            </a:blip>
            <a:srcRect/>
            <a:stretch>
              <a:fillRect/>
            </a:stretch>
          </p:blipFill>
          <p:spPr bwMode="auto">
            <a:xfrm>
              <a:off x="1359230" y="1153394"/>
              <a:ext cx="1665575" cy="1665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2A6F12E-DE9E-4550-943F-F238C887C53B}"/>
                </a:ext>
              </a:extLst>
            </p:cNvPr>
            <p:cNvSpPr/>
            <p:nvPr/>
          </p:nvSpPr>
          <p:spPr>
            <a:xfrm>
              <a:off x="2090316" y="1434393"/>
              <a:ext cx="330540" cy="646331"/>
            </a:xfrm>
            <a:prstGeom prst="rect">
              <a:avLst/>
            </a:prstGeom>
          </p:spPr>
          <p:txBody>
            <a:bodyPr wrap="none">
              <a:spAutoFit/>
            </a:bodyPr>
            <a:lstStyle/>
            <a:p>
              <a:r>
                <a:rPr lang="vi-VN" sz="3600" b="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1</a:t>
              </a:r>
              <a:endParaRPr lang="en-US" sz="3600" dirty="0"/>
            </a:p>
          </p:txBody>
        </p:sp>
      </p:grpSp>
      <p:grpSp>
        <p:nvGrpSpPr>
          <p:cNvPr id="9" name="Group 8">
            <a:extLst>
              <a:ext uri="{FF2B5EF4-FFF2-40B4-BE49-F238E27FC236}">
                <a16:creationId xmlns:a16="http://schemas.microsoft.com/office/drawing/2014/main" id="{ADFCA111-6A59-4D8E-896C-E5081F3AB418}"/>
              </a:ext>
            </a:extLst>
          </p:cNvPr>
          <p:cNvGrpSpPr/>
          <p:nvPr/>
        </p:nvGrpSpPr>
        <p:grpSpPr>
          <a:xfrm>
            <a:off x="1388539" y="2635477"/>
            <a:ext cx="1403555" cy="1403555"/>
            <a:chOff x="1388539" y="2635477"/>
            <a:chExt cx="1403555" cy="1403555"/>
          </a:xfrm>
        </p:grpSpPr>
        <p:pic>
          <p:nvPicPr>
            <p:cNvPr id="1032" name="Picture 8" descr="cute book cupcake and box juice kawaii cartoon character 1846705 Vector Art  at Vecteezy">
              <a:extLst>
                <a:ext uri="{FF2B5EF4-FFF2-40B4-BE49-F238E27FC236}">
                  <a16:creationId xmlns:a16="http://schemas.microsoft.com/office/drawing/2014/main" id="{1646C3CD-C112-4781-83D5-22B0FDCA41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020" l="10000" r="90000">
                          <a14:foregroundMark x1="16429" y1="42449" x2="18163" y2="57245"/>
                          <a14:foregroundMark x1="19082" y1="65918" x2="42041" y2="80714"/>
                          <a14:foregroundMark x1="39286" y1="57041" x2="19286" y2="91020"/>
                          <a14:foregroundMark x1="22245" y1="60510" x2="36633" y2="62449"/>
                          <a14:foregroundMark x1="45714" y1="80918" x2="45714" y2="80918"/>
                          <a14:foregroundMark x1="76633" y1="84184" x2="76633" y2="84184"/>
                          <a14:foregroundMark x1="78776" y1="81327" x2="83163" y2="59388"/>
                        </a14:backgroundRemoval>
                      </a14:imgEffect>
                    </a14:imgLayer>
                  </a14:imgProps>
                </a:ext>
                <a:ext uri="{28A0092B-C50C-407E-A947-70E740481C1C}">
                  <a14:useLocalDpi xmlns:a14="http://schemas.microsoft.com/office/drawing/2010/main" val="0"/>
                </a:ext>
              </a:extLst>
            </a:blip>
            <a:srcRect/>
            <a:stretch>
              <a:fillRect/>
            </a:stretch>
          </p:blipFill>
          <p:spPr bwMode="auto">
            <a:xfrm>
              <a:off x="1388539" y="2635477"/>
              <a:ext cx="1403555" cy="14035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8B0B81D-DC49-4ADC-B9A0-82C27AB5CD0E}"/>
                </a:ext>
              </a:extLst>
            </p:cNvPr>
            <p:cNvSpPr/>
            <p:nvPr/>
          </p:nvSpPr>
          <p:spPr>
            <a:xfrm>
              <a:off x="2033786" y="2818969"/>
              <a:ext cx="428322" cy="646331"/>
            </a:xfrm>
            <a:prstGeom prst="rect">
              <a:avLst/>
            </a:prstGeom>
          </p:spPr>
          <p:txBody>
            <a:bodyPr wrap="none">
              <a:spAutoFit/>
            </a:bodyPr>
            <a:lstStyle/>
            <a:p>
              <a:r>
                <a:rPr lang="vi-VN" sz="3600" b="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2</a:t>
              </a:r>
              <a:endParaRPr lang="en-US" sz="3600" dirty="0"/>
            </a:p>
          </p:txBody>
        </p:sp>
      </p:grpSp>
      <p:grpSp>
        <p:nvGrpSpPr>
          <p:cNvPr id="10" name="Group 9">
            <a:extLst>
              <a:ext uri="{FF2B5EF4-FFF2-40B4-BE49-F238E27FC236}">
                <a16:creationId xmlns:a16="http://schemas.microsoft.com/office/drawing/2014/main" id="{BA0AACD1-64E4-4E1A-A94D-EDCCE4E2C3BF}"/>
              </a:ext>
            </a:extLst>
          </p:cNvPr>
          <p:cNvGrpSpPr/>
          <p:nvPr/>
        </p:nvGrpSpPr>
        <p:grpSpPr>
          <a:xfrm>
            <a:off x="1240849" y="3872362"/>
            <a:ext cx="1551245" cy="1551245"/>
            <a:chOff x="1240849" y="3872362"/>
            <a:chExt cx="1551245" cy="1551245"/>
          </a:xfrm>
        </p:grpSpPr>
        <p:pic>
          <p:nvPicPr>
            <p:cNvPr id="1028" name="Picture 4" descr="simpatico personaggio dei cartoni animati kawaii con busta e penna 1846691  - Scarica Immagini Vettoriali Gratis, Grafica Vettoriale, e Disegno Modelli">
              <a:extLst>
                <a:ext uri="{FF2B5EF4-FFF2-40B4-BE49-F238E27FC236}">
                  <a16:creationId xmlns:a16="http://schemas.microsoft.com/office/drawing/2014/main" id="{9C46D84B-5901-484C-9081-923931073C1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9898" r="90000">
                          <a14:foregroundMark x1="88673" y1="69694" x2="88469" y2="58673"/>
                          <a14:foregroundMark x1="87959" y1="68571" x2="87347" y2="76735"/>
                          <a14:foregroundMark x1="87347" y1="76735" x2="82041" y2="82143"/>
                          <a14:foregroundMark x1="82041" y1="82143" x2="76633" y2="82551"/>
                          <a14:foregroundMark x1="58061" y1="81122" x2="65204" y2="81122"/>
                          <a14:foregroundMark x1="65204" y1="81122" x2="80714" y2="80204"/>
                          <a14:foregroundMark x1="80714" y1="80204" x2="83265" y2="80204"/>
                          <a14:foregroundMark x1="86735" y1="28367" x2="87347" y2="61122"/>
                          <a14:foregroundMark x1="87347" y1="61122" x2="87551" y2="61735"/>
                          <a14:foregroundMark x1="9898" y1="56122" x2="9898" y2="56122"/>
                        </a14:backgroundRemoval>
                      </a14:imgEffect>
                    </a14:imgLayer>
                  </a14:imgProps>
                </a:ext>
                <a:ext uri="{28A0092B-C50C-407E-A947-70E740481C1C}">
                  <a14:useLocalDpi xmlns:a14="http://schemas.microsoft.com/office/drawing/2010/main" val="0"/>
                </a:ext>
              </a:extLst>
            </a:blip>
            <a:srcRect/>
            <a:stretch>
              <a:fillRect/>
            </a:stretch>
          </p:blipFill>
          <p:spPr bwMode="auto">
            <a:xfrm>
              <a:off x="1240849" y="3872362"/>
              <a:ext cx="1551245" cy="15512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72B70DE-3507-4BE5-B007-7A53E789E5CB}"/>
                </a:ext>
              </a:extLst>
            </p:cNvPr>
            <p:cNvSpPr/>
            <p:nvPr/>
          </p:nvSpPr>
          <p:spPr>
            <a:xfrm>
              <a:off x="2089256" y="4195527"/>
              <a:ext cx="428322" cy="646331"/>
            </a:xfrm>
            <a:prstGeom prst="rect">
              <a:avLst/>
            </a:prstGeom>
          </p:spPr>
          <p:txBody>
            <a:bodyPr wrap="none">
              <a:spAutoFit/>
            </a:bodyPr>
            <a:lstStyle/>
            <a:p>
              <a:r>
                <a:rPr lang="vi-VN" sz="36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3</a:t>
              </a:r>
              <a:endParaRPr lang="en-US" sz="3600" dirty="0"/>
            </a:p>
          </p:txBody>
        </p:sp>
      </p:grpSp>
      <p:grpSp>
        <p:nvGrpSpPr>
          <p:cNvPr id="11" name="Group 10">
            <a:extLst>
              <a:ext uri="{FF2B5EF4-FFF2-40B4-BE49-F238E27FC236}">
                <a16:creationId xmlns:a16="http://schemas.microsoft.com/office/drawing/2014/main" id="{71934A7B-2F5C-4042-A8EB-61BDAB41246F}"/>
              </a:ext>
            </a:extLst>
          </p:cNvPr>
          <p:cNvGrpSpPr/>
          <p:nvPr/>
        </p:nvGrpSpPr>
        <p:grpSpPr>
          <a:xfrm>
            <a:off x="1551216" y="5092425"/>
            <a:ext cx="1403555" cy="1403555"/>
            <a:chOff x="1551216" y="5092425"/>
            <a:chExt cx="1403555" cy="1403555"/>
          </a:xfrm>
        </p:grpSpPr>
        <p:pic>
          <p:nvPicPr>
            <p:cNvPr id="1030" name="Picture 6" descr="cute book and notepad love kawaii cartoon character 1846712 Vector Art at  Vecteezy">
              <a:extLst>
                <a:ext uri="{FF2B5EF4-FFF2-40B4-BE49-F238E27FC236}">
                  <a16:creationId xmlns:a16="http://schemas.microsoft.com/office/drawing/2014/main" id="{FE6D3ECE-2201-4044-87D9-317AB63207EE}"/>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3776" y1="21837" x2="60612" y2="22245"/>
                          <a14:foregroundMark x1="63571" y1="13673" x2="67041" y2="14592"/>
                          <a14:foregroundMark x1="14388" y1="30510" x2="13469" y2="64898"/>
                          <a14:foregroundMark x1="13469" y1="64898" x2="15612" y2="73469"/>
                          <a14:foregroundMark x1="50918" y1="21837" x2="54082" y2="28061"/>
                          <a14:foregroundMark x1="54082" y1="28061" x2="58265" y2="24490"/>
                        </a14:backgroundRemoval>
                      </a14:imgEffect>
                    </a14:imgLayer>
                  </a14:imgProps>
                </a:ext>
                <a:ext uri="{28A0092B-C50C-407E-A947-70E740481C1C}">
                  <a14:useLocalDpi xmlns:a14="http://schemas.microsoft.com/office/drawing/2010/main" val="0"/>
                </a:ext>
              </a:extLst>
            </a:blip>
            <a:srcRect/>
            <a:stretch>
              <a:fillRect/>
            </a:stretch>
          </p:blipFill>
          <p:spPr bwMode="auto">
            <a:xfrm>
              <a:off x="1551216" y="5092425"/>
              <a:ext cx="1403555" cy="14035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CCF5140-5FB1-4B2A-BD45-7140C97348AE}"/>
                </a:ext>
              </a:extLst>
            </p:cNvPr>
            <p:cNvSpPr/>
            <p:nvPr/>
          </p:nvSpPr>
          <p:spPr>
            <a:xfrm>
              <a:off x="1843669" y="5381440"/>
              <a:ext cx="404278" cy="646331"/>
            </a:xfrm>
            <a:prstGeom prst="rect">
              <a:avLst/>
            </a:prstGeom>
          </p:spPr>
          <p:txBody>
            <a:bodyPr wrap="none">
              <a:spAutoFit/>
            </a:bodyPr>
            <a:lstStyle/>
            <a:p>
              <a:r>
                <a:rPr lang="vi-VN" sz="36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4</a:t>
              </a:r>
              <a:endParaRPr lang="en-US" sz="3600" dirty="0"/>
            </a:p>
          </p:txBody>
        </p:sp>
      </p:grpSp>
      <p:sp>
        <p:nvSpPr>
          <p:cNvPr id="15" name="Rectangle 14">
            <a:extLst>
              <a:ext uri="{FF2B5EF4-FFF2-40B4-BE49-F238E27FC236}">
                <a16:creationId xmlns:a16="http://schemas.microsoft.com/office/drawing/2014/main" id="{5DBF31F3-D995-44DE-A476-963513716D27}"/>
              </a:ext>
            </a:extLst>
          </p:cNvPr>
          <p:cNvSpPr/>
          <p:nvPr/>
        </p:nvSpPr>
        <p:spPr>
          <a:xfrm>
            <a:off x="2817195" y="1992248"/>
            <a:ext cx="8981947"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Từ đầu đến “Cây rung theo gió, lá bay xuống đường...”</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20" name="Rectangle 19">
            <a:extLst>
              <a:ext uri="{FF2B5EF4-FFF2-40B4-BE49-F238E27FC236}">
                <a16:creationId xmlns:a16="http://schemas.microsoft.com/office/drawing/2014/main" id="{C717C62B-DCC8-4AE8-A899-7F0BE281BE4F}"/>
              </a:ext>
            </a:extLst>
          </p:cNvPr>
          <p:cNvSpPr/>
          <p:nvPr/>
        </p:nvSpPr>
        <p:spPr>
          <a:xfrm>
            <a:off x="2817195" y="3159760"/>
            <a:ext cx="7463903"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Tiếp theo đến “Các cháu cứ yên tâm ngủ nhé!”</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21" name="Rectangle 20">
            <a:extLst>
              <a:ext uri="{FF2B5EF4-FFF2-40B4-BE49-F238E27FC236}">
                <a16:creationId xmlns:a16="http://schemas.microsoft.com/office/drawing/2014/main" id="{9A1C830E-AA58-4F5F-81EB-C414931FB06C}"/>
              </a:ext>
            </a:extLst>
          </p:cNvPr>
          <p:cNvSpPr/>
          <p:nvPr/>
        </p:nvSpPr>
        <p:spPr>
          <a:xfrm>
            <a:off x="2792094" y="4349541"/>
            <a:ext cx="8057014"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Tiếp theo đến “Chú đi giữ mãi ấm nơi cháu nằm.”</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22" name="Rectangle 21">
            <a:extLst>
              <a:ext uri="{FF2B5EF4-FFF2-40B4-BE49-F238E27FC236}">
                <a16:creationId xmlns:a16="http://schemas.microsoft.com/office/drawing/2014/main" id="{E3EB2DEC-74E9-4B58-8DA6-BC28DA5AD7CD}"/>
              </a:ext>
            </a:extLst>
          </p:cNvPr>
          <p:cNvSpPr/>
          <p:nvPr/>
        </p:nvSpPr>
        <p:spPr>
          <a:xfrm>
            <a:off x="2925274" y="5609328"/>
            <a:ext cx="2084225"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Khổ còn lại.</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93426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卡通人物&#10;&#10;中度可信度描述已自动生成"/>
          <p:cNvPicPr>
            <a:picLocks noChangeAspect="1"/>
          </p:cNvPicPr>
          <p:nvPr>
            <p:custDataLst>
              <p:tags r:id="rId1"/>
            </p:custDataLst>
          </p:nvPr>
        </p:nvPicPr>
        <p:blipFill>
          <a:blip r:embed="rId4" cstate="email"/>
          <a:stretch>
            <a:fillRect/>
          </a:stretch>
        </p:blipFill>
        <p:spPr>
          <a:xfrm rot="840000">
            <a:off x="-165735" y="-90805"/>
            <a:ext cx="2273935" cy="2273935"/>
          </a:xfrm>
          <a:prstGeom prst="rect">
            <a:avLst/>
          </a:prstGeom>
        </p:spPr>
      </p:pic>
      <p:sp>
        <p:nvSpPr>
          <p:cNvPr id="2" name="Rectangle 1">
            <a:extLst>
              <a:ext uri="{FF2B5EF4-FFF2-40B4-BE49-F238E27FC236}">
                <a16:creationId xmlns:a16="http://schemas.microsoft.com/office/drawing/2014/main" id="{466E61C4-8684-496E-9A42-ED8B0B916CB7}"/>
              </a:ext>
            </a:extLst>
          </p:cNvPr>
          <p:cNvSpPr/>
          <p:nvPr/>
        </p:nvSpPr>
        <p:spPr>
          <a:xfrm>
            <a:off x="1642534" y="1166074"/>
            <a:ext cx="6096000" cy="2677656"/>
          </a:xfrm>
          <a:prstGeom prst="rect">
            <a:avLst/>
          </a:prstGeom>
        </p:spPr>
        <p:txBody>
          <a:bodyPr>
            <a:spAutoFit/>
          </a:bodyPr>
          <a:lstStyle/>
          <a:p>
            <a:r>
              <a:rPr lang="vi-VN" sz="2800" dirty="0">
                <a:solidFill>
                  <a:srgbClr val="000000"/>
                </a:solidFill>
                <a:latin typeface="Calibri" panose="020F0502020204030204" pitchFamily="34" charset="0"/>
                <a:cs typeface="Calibri" panose="020F0502020204030204" pitchFamily="34" charset="0"/>
              </a:rPr>
              <a:t>Gió hun hút lạnh lùng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Trong đêm khuya phố vắng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Súng trong tay im lặng,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Chú đi tuần đêm nay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Hải Phòng yên giấc ngủ say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Cây rung theo gió, lá bay xuống đường…</a:t>
            </a:r>
            <a:endParaRPr lang="vi-VN" sz="2800" dirty="0">
              <a:solidFill>
                <a:srgbClr val="003399"/>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E77C3C3-3BE3-4122-BB0A-2CC08B92E93D}"/>
              </a:ext>
            </a:extLst>
          </p:cNvPr>
          <p:cNvSpPr/>
          <p:nvPr/>
        </p:nvSpPr>
        <p:spPr>
          <a:xfrm>
            <a:off x="4859867" y="3919256"/>
            <a:ext cx="6620934" cy="2677656"/>
          </a:xfrm>
          <a:prstGeom prst="rect">
            <a:avLst/>
          </a:prstGeom>
        </p:spPr>
        <p:txBody>
          <a:bodyPr wrap="square">
            <a:spAutoFit/>
          </a:bodyPr>
          <a:lstStyle/>
          <a:p>
            <a:r>
              <a:rPr lang="vi-VN" sz="2800" dirty="0">
                <a:solidFill>
                  <a:srgbClr val="000000"/>
                </a:solidFill>
                <a:latin typeface="Calibri" panose="020F0502020204030204" pitchFamily="34" charset="0"/>
                <a:cs typeface="Calibri" panose="020F0502020204030204" pitchFamily="34" charset="0"/>
              </a:rPr>
              <a:t>Chú đi qua cổng trường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miền Nam yêu mến.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Nhìn ánh điện qua khe phòng lưu luyến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ơi! Giấc ngủ có ngon không?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Cửa đóng che kín gió, ấm áp dưới mền bông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cứ yên tâm ngủ nhé!</a:t>
            </a:r>
            <a:endParaRPr lang="en-US" sz="2800" dirty="0"/>
          </a:p>
        </p:txBody>
      </p:sp>
      <p:sp>
        <p:nvSpPr>
          <p:cNvPr id="5" name="Rectangle 4">
            <a:extLst>
              <a:ext uri="{FF2B5EF4-FFF2-40B4-BE49-F238E27FC236}">
                <a16:creationId xmlns:a16="http://schemas.microsoft.com/office/drawing/2014/main" id="{4AD184F2-8B87-4549-AFFD-B4F96F76203F}"/>
              </a:ext>
            </a:extLst>
          </p:cNvPr>
          <p:cNvSpPr/>
          <p:nvPr/>
        </p:nvSpPr>
        <p:spPr>
          <a:xfrm>
            <a:off x="4837482" y="338276"/>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7" name="Picture 4" descr="Colorful numbers with clouds Container sticker - TenStickers">
            <a:extLst>
              <a:ext uri="{FF2B5EF4-FFF2-40B4-BE49-F238E27FC236}">
                <a16:creationId xmlns:a16="http://schemas.microsoft.com/office/drawing/2014/main" id="{AF9089D3-15AE-4ACC-BE38-790395B1C40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08773" y="1090548"/>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lorful numbers with clouds Container sticker - TenStickers">
            <a:extLst>
              <a:ext uri="{FF2B5EF4-FFF2-40B4-BE49-F238E27FC236}">
                <a16:creationId xmlns:a16="http://schemas.microsoft.com/office/drawing/2014/main" id="{B7C4DFA0-EF4B-4515-81FF-F302F60A1DA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18284" y="3942787"/>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FD27D6-375C-4F3B-9A62-1326DBAF7386}"/>
              </a:ext>
            </a:extLst>
          </p:cNvPr>
          <p:cNvSpPr/>
          <p:nvPr/>
        </p:nvSpPr>
        <p:spPr>
          <a:xfrm>
            <a:off x="2057654" y="603416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id="{835473B9-6AD3-4B8F-8223-3D7FCB8813C8}"/>
              </a:ext>
            </a:extLst>
          </p:cNvPr>
          <p:cNvSpPr/>
          <p:nvPr/>
        </p:nvSpPr>
        <p:spPr>
          <a:xfrm>
            <a:off x="1108773" y="609474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728B8E-D072-4790-B84F-41510DBF1E92}"/>
              </a:ext>
            </a:extLst>
          </p:cNvPr>
          <p:cNvSpPr/>
          <p:nvPr/>
        </p:nvSpPr>
        <p:spPr>
          <a:xfrm>
            <a:off x="2288429" y="1180118"/>
            <a:ext cx="1132104"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BB467E-7826-442D-962E-694C90F53876}"/>
              </a:ext>
            </a:extLst>
          </p:cNvPr>
          <p:cNvSpPr/>
          <p:nvPr/>
        </p:nvSpPr>
        <p:spPr>
          <a:xfrm>
            <a:off x="3345853" y="1627378"/>
            <a:ext cx="911595"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8A99B2-3383-4469-89F7-3B4AA927C872}"/>
              </a:ext>
            </a:extLst>
          </p:cNvPr>
          <p:cNvSpPr/>
          <p:nvPr/>
        </p:nvSpPr>
        <p:spPr>
          <a:xfrm>
            <a:off x="9221719" y="4788396"/>
            <a:ext cx="1446281"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357AC4-9C24-44F7-9BBF-54CE37A7658D}"/>
              </a:ext>
            </a:extLst>
          </p:cNvPr>
          <p:cNvSpPr/>
          <p:nvPr/>
        </p:nvSpPr>
        <p:spPr>
          <a:xfrm>
            <a:off x="9894060" y="5657536"/>
            <a:ext cx="1446281"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A115EA-A4F6-4298-93BD-A6E50B1D028D}"/>
              </a:ext>
            </a:extLst>
          </p:cNvPr>
          <p:cNvSpPr/>
          <p:nvPr/>
        </p:nvSpPr>
        <p:spPr>
          <a:xfrm>
            <a:off x="5908530" y="891742"/>
            <a:ext cx="5828840" cy="523220"/>
          </a:xfrm>
          <a:prstGeom prst="rect">
            <a:avLst/>
          </a:prstGeom>
        </p:spPr>
        <p:txBody>
          <a:bodyPr wrap="none">
            <a:spAutoFit/>
          </a:bodyPr>
          <a:lstStyle/>
          <a:p>
            <a:r>
              <a:rPr lang="vi-VN" altLang="zh-CN" sz="2800" b="1" i="1" spc="-150" noProof="1">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Thân yêu tặng các cháu học sinh miền Nam</a:t>
            </a:r>
            <a:endParaRPr lang="en-US" sz="2800" i="1" spc="-1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56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30241353"/>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6.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8.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0.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1583</Words>
  <Application>Microsoft Office PowerPoint</Application>
  <PresentationFormat>Widescreen</PresentationFormat>
  <Paragraphs>273</Paragraphs>
  <Slides>36</Slides>
  <Notes>32</Notes>
  <HiddenSlides>5</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Calibri</vt:lpstr>
      <vt:lpstr>Wingdings</vt:lpstr>
      <vt:lpstr>Arial</vt:lpstr>
      <vt:lpstr>SVN-Cheeseburga</vt:lpstr>
      <vt:lpstr>等线</vt:lpstr>
      <vt:lpstr>Times New Roman</vt:lpstr>
      <vt:lpstr>Fleur De Leah</vt:lpstr>
      <vt:lpstr>字魂189号-星岩乐黑体</vt:lpstr>
      <vt:lpstr>宋体</vt:lpstr>
      <vt:lpstr>Tahoma</vt:lpstr>
      <vt:lpstr>思源黑体 CN Light</vt:lpstr>
      <vt:lpstr>Pattaya</vt:lpstr>
      <vt:lpstr>Open Sans Light</vt:lpstr>
      <vt:lpstr>方正正中黑简体</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56</cp:revision>
  <dcterms:created xsi:type="dcterms:W3CDTF">2021-10-09T06:26:30Z</dcterms:created>
  <dcterms:modified xsi:type="dcterms:W3CDTF">2024-02-14T02:39:03Z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