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6" r:id="rId3"/>
    <p:sldId id="267" r:id="rId4"/>
    <p:sldId id="269" r:id="rId5"/>
    <p:sldId id="270" r:id="rId6"/>
    <p:sldId id="271" r:id="rId7"/>
    <p:sldId id="272" r:id="rId8"/>
    <p:sldId id="273" r:id="rId9"/>
    <p:sldId id="257" r:id="rId10"/>
    <p:sldId id="266" r:id="rId11"/>
    <p:sldId id="265" r:id="rId12"/>
    <p:sldId id="263" r:id="rId13"/>
  </p:sldIdLst>
  <p:sldSz cx="12192000" cy="6858000"/>
  <p:notesSz cx="6858000" cy="9144000"/>
  <p:embeddedFontLst>
    <p:embeddedFont>
      <p:font typeface="HP001 5H" panose="020B060402020202020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02E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30402" cy="3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741760" y="3959019"/>
            <a:ext cx="214460" cy="34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4504" cy="68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5" y="1034963"/>
            <a:ext cx="6712367" cy="49894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0657" y="3959019"/>
            <a:ext cx="5590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Gia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đình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có</a:t>
            </a:r>
            <a:r>
              <a:rPr lang="en-US" sz="3000" dirty="0" smtClean="0">
                <a:solidFill>
                  <a:srgbClr val="FF0000"/>
                </a:solidFill>
              </a:rPr>
              <a:t> 3 </a:t>
            </a:r>
            <a:r>
              <a:rPr lang="en-US" sz="3000" dirty="0" err="1" smtClean="0">
                <a:solidFill>
                  <a:srgbClr val="FF0000"/>
                </a:solidFill>
              </a:rPr>
              <a:t>người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000" dirty="0" err="1" smtClean="0">
                <a:solidFill>
                  <a:srgbClr val="FF0000"/>
                </a:solidFill>
              </a:rPr>
              <a:t>Bố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là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kĩ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sư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000" dirty="0" err="1" smtClean="0">
                <a:solidFill>
                  <a:srgbClr val="FF0000"/>
                </a:solidFill>
              </a:rPr>
              <a:t>Mẹ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là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giáo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viên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err="1" smtClean="0">
                <a:solidFill>
                  <a:srgbClr val="FF0000"/>
                </a:solidFill>
              </a:rPr>
              <a:t>Ngày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nghỉ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</a:rPr>
              <a:t>bố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mẹ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thường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cho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chơi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rất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yêu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gia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đình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em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3582" y="60532"/>
            <a:ext cx="5070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 smtClean="0">
                <a:solidFill>
                  <a:srgbClr val="0000FF"/>
                </a:solidFill>
              </a:rPr>
              <a:t>Gợi</a:t>
            </a:r>
            <a:r>
              <a:rPr lang="en-US" sz="3000" i="1" dirty="0" smtClean="0">
                <a:solidFill>
                  <a:srgbClr val="0000FF"/>
                </a:solidFill>
              </a:rPr>
              <a:t> ý:</a:t>
            </a:r>
          </a:p>
          <a:p>
            <a:r>
              <a:rPr lang="en-US" sz="3000" i="1" dirty="0" err="1" smtClean="0">
                <a:solidFill>
                  <a:srgbClr val="0000FF"/>
                </a:solidFill>
              </a:rPr>
              <a:t>Gia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đình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em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có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mấy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người</a:t>
            </a:r>
            <a:r>
              <a:rPr lang="en-US" sz="3000" i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000" i="1" dirty="0" err="1" smtClean="0">
                <a:solidFill>
                  <a:srgbClr val="0000FF"/>
                </a:solidFill>
              </a:rPr>
              <a:t>Gồm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những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ai</a:t>
            </a:r>
            <a:r>
              <a:rPr lang="en-US" sz="3000" i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000" i="1" dirty="0" err="1" smtClean="0">
                <a:solidFill>
                  <a:srgbClr val="0000FF"/>
                </a:solidFill>
              </a:rPr>
              <a:t>Mỗi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người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làm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nghề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gì</a:t>
            </a:r>
            <a:r>
              <a:rPr lang="en-US" sz="3000" i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000" i="1" dirty="0" err="1" smtClean="0">
                <a:solidFill>
                  <a:srgbClr val="0000FF"/>
                </a:solidFill>
              </a:rPr>
              <a:t>Em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thường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làm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gì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cùng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gia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đình</a:t>
            </a:r>
            <a:r>
              <a:rPr lang="en-US" sz="3000" i="1" dirty="0" smtClean="0">
                <a:solidFill>
                  <a:srgbClr val="0000FF"/>
                </a:solidFill>
              </a:rPr>
              <a:t>?</a:t>
            </a:r>
            <a:endParaRPr lang="en-US" sz="3000" i="1" dirty="0">
              <a:solidFill>
                <a:srgbClr val="0000FF"/>
              </a:solidFill>
            </a:endParaRPr>
          </a:p>
          <a:p>
            <a:r>
              <a:rPr lang="en-US" sz="3000" i="1" dirty="0" err="1" smtClean="0">
                <a:solidFill>
                  <a:srgbClr val="0000FF"/>
                </a:solidFill>
              </a:rPr>
              <a:t>Tình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cảm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của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em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đối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với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gia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đình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như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thế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sz="3000" i="1" dirty="0" err="1" smtClean="0">
                <a:solidFill>
                  <a:srgbClr val="0000FF"/>
                </a:solidFill>
              </a:rPr>
              <a:t>nào</a:t>
            </a:r>
            <a:r>
              <a:rPr lang="en-US" sz="3000" i="1" dirty="0" smtClean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2478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2"/>
            <a:ext cx="9669038" cy="12059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120" y="2018625"/>
            <a:ext cx="11971283" cy="4242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711" y="1908313"/>
            <a:ext cx="1188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800"/>
              </a:lnSpc>
              <a:defRPr/>
            </a:pPr>
            <a:r>
              <a:rPr lang="en-US" sz="5400" smtClean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Gia đình em có năm </a:t>
            </a:r>
            <a:r>
              <a:rPr lang="en-US" sz="5400" smtClean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ngưƟ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Ngày nghỉ, gia đình </a:t>
            </a:r>
            <a:r>
              <a:rPr lang="el-GR" sz="5400" smtClean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΄</a:t>
            </a:r>
            <a:r>
              <a:rPr lang="en-US" sz="5400" smtClean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 thưŊg 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qʤây qʤần </a:t>
            </a:r>
            <a:r>
              <a:rPr lang="el-GR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χ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Ĺn nhau</a:t>
            </a:r>
            <a:r>
              <a:rPr lang="en-US" sz="5400" smtClean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14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4" y="134471"/>
            <a:ext cx="10003110" cy="1748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7" y="1882588"/>
            <a:ext cx="10732941" cy="4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280343" y="3576400"/>
            <a:ext cx="1915270" cy="1040910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9706" y="1553702"/>
            <a:ext cx="1107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uây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40" y="231820"/>
            <a:ext cx="11141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1. </a:t>
            </a:r>
            <a:r>
              <a:rPr lang="en-US" sz="3000" b="1" dirty="0" err="1" smtClean="0"/>
              <a:t>Tìm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từ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ngữ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tiếng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chứa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vần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uya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uây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uyp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uynh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uych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uyu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oong</a:t>
            </a:r>
            <a:endParaRPr lang="en-US" sz="3000" b="1" dirty="0"/>
          </a:p>
        </p:txBody>
      </p:sp>
      <p:sp>
        <p:nvSpPr>
          <p:cNvPr id="20" name="Cloud 19"/>
          <p:cNvSpPr/>
          <p:nvPr/>
        </p:nvSpPr>
        <p:spPr>
          <a:xfrm>
            <a:off x="4725725" y="1464134"/>
            <a:ext cx="2190230" cy="1130478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8533368" y="1464134"/>
            <a:ext cx="1915270" cy="1040910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906634" y="3138971"/>
            <a:ext cx="1915270" cy="1040910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3768089" y="3576399"/>
            <a:ext cx="2366545" cy="1214541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6828601" y="2848131"/>
            <a:ext cx="2108756" cy="1152613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1875716" y="1553702"/>
            <a:ext cx="1915270" cy="1040910"/>
          </a:xfrm>
          <a:prstGeom prst="cloud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39907" y="1514571"/>
            <a:ext cx="14991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oong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357" y="1531507"/>
            <a:ext cx="11095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uya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0470" y="3138971"/>
            <a:ext cx="11480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uyp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2079" y="3614453"/>
            <a:ext cx="1484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uynh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0819" y="2848132"/>
            <a:ext cx="14108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uych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63942" y="3614453"/>
            <a:ext cx="11480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0070C0"/>
                </a:solidFill>
              </a:rPr>
              <a:t>uyu</a:t>
            </a:r>
            <a:endParaRPr lang="en-US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2" y="1137259"/>
            <a:ext cx="9843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uây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quây</a:t>
            </a:r>
            <a:r>
              <a:rPr lang="en-US" sz="4400" dirty="0" smtClean="0"/>
              <a:t> </a:t>
            </a:r>
            <a:r>
              <a:rPr lang="en-US" sz="4400" dirty="0" err="1" smtClean="0"/>
              <a:t>quần</a:t>
            </a:r>
            <a:r>
              <a:rPr lang="en-US" sz="4400" dirty="0" smtClean="0"/>
              <a:t>, </a:t>
            </a:r>
            <a:r>
              <a:rPr lang="en-US" sz="4400" dirty="0" err="1" smtClean="0"/>
              <a:t>khuấy</a:t>
            </a:r>
            <a:r>
              <a:rPr lang="en-US" sz="4400" dirty="0" smtClean="0"/>
              <a:t> </a:t>
            </a:r>
            <a:r>
              <a:rPr lang="en-US" sz="4400" dirty="0" err="1" smtClean="0"/>
              <a:t>bột</a:t>
            </a:r>
            <a:r>
              <a:rPr lang="en-US" sz="4400" dirty="0" smtClean="0"/>
              <a:t>, </a:t>
            </a:r>
            <a:r>
              <a:rPr lang="en-US" sz="4400" dirty="0" err="1" smtClean="0"/>
              <a:t>giải</a:t>
            </a:r>
            <a:r>
              <a:rPr lang="en-US" sz="4400" dirty="0" smtClean="0"/>
              <a:t> </a:t>
            </a:r>
            <a:r>
              <a:rPr lang="en-US" sz="4400" dirty="0" err="1" smtClean="0"/>
              <a:t>khuây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71" y="1974525"/>
            <a:ext cx="1044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oong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 smtClean="0"/>
              <a:t>xoong</a:t>
            </a:r>
            <a:r>
              <a:rPr lang="en-US" sz="4400" dirty="0" smtClean="0"/>
              <a:t>, </a:t>
            </a:r>
            <a:r>
              <a:rPr lang="en-US" sz="4400" dirty="0" err="1" smtClean="0"/>
              <a:t>boong</a:t>
            </a:r>
            <a:r>
              <a:rPr lang="en-US" sz="4400" dirty="0" smtClean="0"/>
              <a:t> </a:t>
            </a:r>
            <a:r>
              <a:rPr lang="en-US" sz="4400" dirty="0" err="1" smtClean="0"/>
              <a:t>tàu</a:t>
            </a:r>
            <a:r>
              <a:rPr lang="en-US" sz="4400" dirty="0" smtClean="0"/>
              <a:t>, </a:t>
            </a:r>
            <a:r>
              <a:rPr lang="en-US" sz="4400" dirty="0" err="1" smtClean="0"/>
              <a:t>kính</a:t>
            </a:r>
            <a:r>
              <a:rPr lang="en-US" sz="4400" dirty="0" smtClean="0"/>
              <a:t> </a:t>
            </a:r>
            <a:r>
              <a:rPr lang="en-US" sz="4400" dirty="0" err="1" smtClean="0"/>
              <a:t>koong</a:t>
            </a:r>
            <a:r>
              <a:rPr lang="en-US" sz="4400" dirty="0" smtClean="0"/>
              <a:t>,…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811791"/>
            <a:ext cx="1039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uya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đêm</a:t>
            </a:r>
            <a:r>
              <a:rPr lang="en-US" sz="4400" dirty="0" smtClean="0"/>
              <a:t> </a:t>
            </a:r>
            <a:r>
              <a:rPr lang="en-US" sz="4400" dirty="0" err="1" smtClean="0"/>
              <a:t>khuya</a:t>
            </a:r>
            <a:r>
              <a:rPr lang="en-US" sz="4400" dirty="0" smtClean="0"/>
              <a:t>, </a:t>
            </a:r>
            <a:r>
              <a:rPr lang="en-US" sz="4400" dirty="0" err="1" smtClean="0"/>
              <a:t>giấy</a:t>
            </a:r>
            <a:r>
              <a:rPr lang="en-US" sz="4400" dirty="0" smtClean="0"/>
              <a:t> </a:t>
            </a:r>
            <a:r>
              <a:rPr lang="en-US" sz="4400" dirty="0" err="1" smtClean="0"/>
              <a:t>pơ-luya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-1" y="3649057"/>
            <a:ext cx="9916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uyp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đèn</a:t>
            </a:r>
            <a:r>
              <a:rPr lang="en-US" sz="4400" dirty="0" smtClean="0"/>
              <a:t> </a:t>
            </a:r>
            <a:r>
              <a:rPr lang="en-US" sz="4400" dirty="0" err="1" smtClean="0"/>
              <a:t>tuýp</a:t>
            </a:r>
            <a:r>
              <a:rPr lang="en-US" sz="4400" dirty="0" smtClean="0"/>
              <a:t>, </a:t>
            </a:r>
            <a:r>
              <a:rPr lang="en-US" sz="4400" dirty="0" err="1" smtClean="0"/>
              <a:t>tuýp</a:t>
            </a:r>
            <a:r>
              <a:rPr lang="en-US" sz="4400" dirty="0" smtClean="0"/>
              <a:t> </a:t>
            </a:r>
            <a:r>
              <a:rPr lang="en-US" sz="4400" dirty="0" err="1" smtClean="0"/>
              <a:t>thuốc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-2" y="4495973"/>
            <a:ext cx="1083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uynh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phụ</a:t>
            </a:r>
            <a:r>
              <a:rPr lang="en-US" sz="4400" dirty="0" smtClean="0"/>
              <a:t> </a:t>
            </a:r>
            <a:r>
              <a:rPr lang="en-US" sz="4400" dirty="0" err="1" smtClean="0"/>
              <a:t>huynh</a:t>
            </a:r>
            <a:r>
              <a:rPr lang="en-US" sz="4400" dirty="0" smtClean="0"/>
              <a:t>, </a:t>
            </a:r>
            <a:r>
              <a:rPr lang="en-US" sz="4400" dirty="0" err="1" smtClean="0"/>
              <a:t>hoa</a:t>
            </a:r>
            <a:r>
              <a:rPr lang="en-US" sz="4400" dirty="0" smtClean="0"/>
              <a:t> </a:t>
            </a:r>
            <a:r>
              <a:rPr lang="en-US" sz="4400" dirty="0" err="1" smtClean="0"/>
              <a:t>quỳnh</a:t>
            </a:r>
            <a:r>
              <a:rPr lang="en-US" sz="4400" dirty="0" smtClean="0"/>
              <a:t>, </a:t>
            </a:r>
            <a:r>
              <a:rPr lang="en-US" sz="4400" dirty="0" err="1" smtClean="0"/>
              <a:t>lưu</a:t>
            </a:r>
            <a:r>
              <a:rPr lang="en-US" sz="4400" dirty="0" smtClean="0"/>
              <a:t> </a:t>
            </a:r>
            <a:r>
              <a:rPr lang="en-US" sz="4400" dirty="0" err="1" smtClean="0"/>
              <a:t>huỳnh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785" y="5265414"/>
            <a:ext cx="12155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</a:rPr>
              <a:t>uych</a:t>
            </a:r>
            <a:r>
              <a:rPr lang="en-US" sz="4200" dirty="0" smtClean="0">
                <a:solidFill>
                  <a:srgbClr val="FF0000"/>
                </a:solidFill>
              </a:rPr>
              <a:t>: </a:t>
            </a:r>
            <a:r>
              <a:rPr lang="en-US" sz="4200" dirty="0" err="1" smtClean="0"/>
              <a:t>huých</a:t>
            </a:r>
            <a:r>
              <a:rPr lang="en-US" sz="4200" dirty="0" smtClean="0"/>
              <a:t> </a:t>
            </a:r>
            <a:r>
              <a:rPr lang="en-US" sz="4200" dirty="0" err="1" smtClean="0"/>
              <a:t>tay</a:t>
            </a:r>
            <a:r>
              <a:rPr lang="en-US" sz="4200" dirty="0" smtClean="0"/>
              <a:t>, </a:t>
            </a:r>
            <a:r>
              <a:rPr lang="en-US" sz="4200" dirty="0" err="1" smtClean="0"/>
              <a:t>huỳnh</a:t>
            </a:r>
            <a:r>
              <a:rPr lang="en-US" sz="4200" dirty="0" smtClean="0"/>
              <a:t> </a:t>
            </a:r>
            <a:r>
              <a:rPr lang="en-US" sz="4200" dirty="0" err="1" smtClean="0"/>
              <a:t>huỵch</a:t>
            </a:r>
            <a:r>
              <a:rPr lang="en-US" sz="4200" dirty="0" smtClean="0"/>
              <a:t>, </a:t>
            </a:r>
            <a:r>
              <a:rPr lang="en-US" sz="4200" dirty="0" err="1" smtClean="0"/>
              <a:t>ngã</a:t>
            </a:r>
            <a:r>
              <a:rPr lang="en-US" sz="4200" dirty="0" smtClean="0"/>
              <a:t> </a:t>
            </a:r>
            <a:r>
              <a:rPr lang="en-US" sz="4200" dirty="0" err="1" smtClean="0"/>
              <a:t>huỵch</a:t>
            </a:r>
            <a:r>
              <a:rPr lang="en-US" sz="4200" dirty="0" smtClean="0"/>
              <a:t>, </a:t>
            </a:r>
            <a:r>
              <a:rPr lang="en-US" sz="4200" dirty="0" err="1" smtClean="0"/>
              <a:t>huých</a:t>
            </a:r>
            <a:r>
              <a:rPr lang="en-US" sz="4200" dirty="0" smtClean="0"/>
              <a:t> </a:t>
            </a:r>
            <a:r>
              <a:rPr lang="en-US" sz="4200" dirty="0" err="1" smtClean="0"/>
              <a:t>tay</a:t>
            </a:r>
            <a:r>
              <a:rPr lang="en-US" sz="4200" dirty="0" smtClean="0"/>
              <a:t>…</a:t>
            </a:r>
            <a:endParaRPr lang="en-US" sz="4200" dirty="0"/>
          </a:p>
        </p:txBody>
      </p:sp>
      <p:sp>
        <p:nvSpPr>
          <p:cNvPr id="19" name="TextBox 18"/>
          <p:cNvSpPr txBox="1"/>
          <p:nvPr/>
        </p:nvSpPr>
        <p:spPr>
          <a:xfrm>
            <a:off x="-3" y="6034855"/>
            <a:ext cx="9208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uyu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/>
              <a:t>khuỷu</a:t>
            </a:r>
            <a:r>
              <a:rPr lang="en-US" sz="4400" dirty="0" smtClean="0"/>
              <a:t> </a:t>
            </a:r>
            <a:r>
              <a:rPr lang="en-US" sz="4400" dirty="0" err="1" smtClean="0"/>
              <a:t>tay</a:t>
            </a:r>
            <a:r>
              <a:rPr lang="en-US" sz="4400" dirty="0" smtClean="0"/>
              <a:t>,</a:t>
            </a:r>
            <a:r>
              <a:rPr lang="en-US" sz="4400" dirty="0"/>
              <a:t> </a:t>
            </a:r>
            <a:r>
              <a:rPr lang="en-US" sz="4400" dirty="0" err="1"/>
              <a:t>khúc</a:t>
            </a:r>
            <a:r>
              <a:rPr lang="en-US" sz="4400" dirty="0"/>
              <a:t> </a:t>
            </a:r>
            <a:r>
              <a:rPr lang="en-US" sz="4400" dirty="0" err="1"/>
              <a:t>khuỷu</a:t>
            </a:r>
            <a:r>
              <a:rPr lang="en-US" sz="4400" dirty="0"/>
              <a:t> 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940" y="231820"/>
            <a:ext cx="11141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1. </a:t>
            </a:r>
            <a:r>
              <a:rPr lang="en-US" sz="3000" b="1" dirty="0" err="1" smtClean="0"/>
              <a:t>Tìm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từ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ngữ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tiếng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chứa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vần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uya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uây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uyp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uynh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uych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uyu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oong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292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91.000 Boong Tàu ảnh, hình chụp &amp; hình ảnh trả phí bản quyền một lần  sẵn có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0" y="0"/>
            <a:ext cx="9293505" cy="61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3731" y="6150114"/>
            <a:ext cx="2302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boong</a:t>
            </a:r>
            <a:r>
              <a:rPr lang="en-US" sz="4000" dirty="0"/>
              <a:t> </a:t>
            </a:r>
            <a:r>
              <a:rPr lang="en-US" sz="4000" dirty="0" err="1"/>
              <a:t>tàu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801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ấy lót/ giấy chống ẩm (giấy poluya/pelur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8" y="0"/>
            <a:ext cx="6155073" cy="61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0296" y="6155073"/>
            <a:ext cx="2706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giấy</a:t>
            </a:r>
            <a:r>
              <a:rPr lang="en-US" sz="4000" dirty="0"/>
              <a:t> </a:t>
            </a:r>
            <a:r>
              <a:rPr lang="en-US" sz="4000" dirty="0" err="1"/>
              <a:t>pơ-luya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859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a Quỳnh: Tìm hiểu về bí ẩn loài hoa nở về đêm - You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1" y="0"/>
            <a:ext cx="114300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9023" y="5972176"/>
            <a:ext cx="2395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quỳnh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175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455" y="6000413"/>
            <a:ext cx="230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lưu</a:t>
            </a:r>
            <a:r>
              <a:rPr lang="en-US" sz="4000" dirty="0"/>
              <a:t> </a:t>
            </a:r>
            <a:r>
              <a:rPr lang="en-US" sz="4000" dirty="0" err="1"/>
              <a:t>huỳnh</a:t>
            </a:r>
            <a:endParaRPr lang="en-US" sz="4000" dirty="0"/>
          </a:p>
        </p:txBody>
      </p:sp>
      <p:pic>
        <p:nvPicPr>
          <p:cNvPr id="4100" name="Picture 4" descr="Lưu huỳnh là gì? Những đặc điểm nổi bật của lưu huỳ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16" y="0"/>
            <a:ext cx="7999165" cy="60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0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133: uynh uych trang 70 SGK Tiếng Việt lớp 1 tập 2 Cánh diều | SGK  Tiếng Việt 1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6" y="0"/>
            <a:ext cx="864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795"/>
            <a:ext cx="9066727" cy="52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63" y="675171"/>
            <a:ext cx="9572932" cy="618282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577891">
            <a:off x="1915630" y="992675"/>
            <a:ext cx="1705704" cy="102075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17047" y="1111886"/>
            <a:ext cx="1426930" cy="92297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25059" y="1276443"/>
            <a:ext cx="1545466" cy="97736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890238">
            <a:off x="2048636" y="3078984"/>
            <a:ext cx="1657599" cy="96255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10051">
            <a:off x="4583468" y="3094479"/>
            <a:ext cx="1497468" cy="931559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59952">
            <a:off x="4498008" y="5388036"/>
            <a:ext cx="1401619" cy="81467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70652">
            <a:off x="6584266" y="5006268"/>
            <a:ext cx="1769119" cy="93777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387955">
            <a:off x="9016233" y="5093764"/>
            <a:ext cx="1599468" cy="91819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1186</TotalTime>
  <Words>232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HP001 5H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THIEN KIM AN</cp:lastModifiedBy>
  <cp:revision>575</cp:revision>
  <dcterms:created xsi:type="dcterms:W3CDTF">2020-10-19T12:51:54Z</dcterms:created>
  <dcterms:modified xsi:type="dcterms:W3CDTF">2024-02-16T07:50:19Z</dcterms:modified>
  <cp:category>Kết nối tri thức với cuộc sống</cp:category>
</cp:coreProperties>
</file>