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16" r:id="rId13"/>
    <p:sldId id="345" r:id="rId14"/>
    <p:sldId id="350" r:id="rId15"/>
    <p:sldId id="351" r:id="rId16"/>
    <p:sldId id="340" r:id="rId17"/>
    <p:sldId id="353" r:id="rId18"/>
    <p:sldId id="333" r:id="rId19"/>
    <p:sldId id="341" r:id="rId20"/>
    <p:sldId id="354" r:id="rId21"/>
    <p:sldId id="355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8B8"/>
    <a:srgbClr val="EC20B7"/>
    <a:srgbClr val="006600"/>
    <a:srgbClr val="7CF8F8"/>
    <a:srgbClr val="3E6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B350-7737-4200-9765-8D8FA29FC64D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29EC6-1513-4A89-A441-3E7B4F0C0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1440-B4E4-4545-9DB6-A6C6ABE26B6C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EDF79-64E6-4F25-B59C-A60D403BD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F20A-BFB2-4658-BF95-F8844D80DB96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41427-66A7-4C2D-9DBA-6B1507D41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34584" y="214313"/>
            <a:ext cx="10405533" cy="591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E822-2D21-43EE-9708-2F1C60DE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7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0176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6813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6813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6813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B12C-9AC7-43D9-9285-F4FC26EA9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09C5-5A82-47E5-AA40-1C5C3B374388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F1A07-CF3F-4883-8574-EF0C702AF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86E04-2BE2-413F-B11B-0BFF6CD482F3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098D-820D-447E-8364-3379C86E6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BA53-4E77-438C-8338-7B9329874B7A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CF7B-614D-41CB-B985-DA4E71A17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A122B-3B30-412B-BF66-94DED43508A9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E0EE-036C-4A60-985D-2E3837D6B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26C2-087D-4499-ADC5-3F4EF9451588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1A6C-1668-456B-920E-3A4BDA91E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AB4CF-3AD1-4CEB-B9E4-8D63998C65F3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D1126-7AF8-41CB-BE87-F086D10B0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3BF6C-A261-4EB7-B4DF-3CA0954450E7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5395-34D2-4AD1-8E56-A9FFD0AE3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6F298-A775-41BD-9A5B-58F1DB99D211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9B3F-945B-471D-B55C-C0D14EC8C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97000">
              <a:srgbClr val="EBFECE">
                <a:alpha val="0"/>
                <a:lumMod val="0"/>
              </a:srgbClr>
            </a:gs>
            <a:gs pos="8000">
              <a:schemeClr val="accent3">
                <a:tint val="50000"/>
                <a:satMod val="300000"/>
              </a:schemeClr>
            </a:gs>
            <a:gs pos="91000">
              <a:schemeClr val="accent3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39EEA-AD7C-4250-8931-3C745E2ECD43}" type="datetimeFigureOut">
              <a:rPr lang="en-US"/>
              <a:pPr>
                <a:defRPr/>
              </a:pPr>
              <a:t>23/2/2023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F3E78D-23AA-46BB-B856-B7FD8C8A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2.wav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0"/>
          <p:cNvSpPr>
            <a:spLocks noChangeArrowheads="1" noChangeShapeType="1" noTextEdit="1"/>
          </p:cNvSpPr>
          <p:nvPr/>
        </p:nvSpPr>
        <p:spPr bwMode="auto">
          <a:xfrm>
            <a:off x="3886200" y="838201"/>
            <a:ext cx="4390292" cy="709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71" name="WordArt 21"/>
          <p:cNvSpPr>
            <a:spLocks noChangeArrowheads="1" noChangeShapeType="1" noTextEdit="1"/>
          </p:cNvSpPr>
          <p:nvPr/>
        </p:nvSpPr>
        <p:spPr bwMode="auto">
          <a:xfrm>
            <a:off x="1828800" y="1981200"/>
            <a:ext cx="83820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nhật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(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120)</a:t>
            </a:r>
          </a:p>
          <a:p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7147149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>
            <a:extLst>
              <a:ext uri="{FF2B5EF4-FFF2-40B4-BE49-F238E27FC236}">
                <a16:creationId xmlns:a16="http://schemas.microsoft.com/office/drawing/2014/main" id="{07FF2DED-F973-4682-BC0A-17FCFAA19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57201"/>
            <a:ext cx="50292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589526-D5C2-4F37-A5D9-513832C1EC13}"/>
              </a:ext>
            </a:extLst>
          </p:cNvPr>
          <p:cNvSpPr txBox="1"/>
          <p:nvPr/>
        </p:nvSpPr>
        <p:spPr>
          <a:xfrm>
            <a:off x="2057400" y="1143001"/>
            <a:ext cx="7848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FF0000"/>
                </a:solidFill>
              </a:rPr>
              <a:t>Nhắc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lại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quy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tắc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và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công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thức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thể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tích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hình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hộp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chữ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nhật</a:t>
            </a:r>
            <a:r>
              <a:rPr lang="en-US" sz="2200" dirty="0">
                <a:solidFill>
                  <a:srgbClr val="FF0000"/>
                </a:solidFill>
              </a:rPr>
              <a:t>.</a:t>
            </a:r>
            <a:endParaRPr lang="vi-VN" sz="2200" dirty="0">
              <a:solidFill>
                <a:srgbClr val="FF0000"/>
              </a:solidFill>
            </a:endParaRPr>
          </a:p>
        </p:txBody>
      </p:sp>
      <p:sp>
        <p:nvSpPr>
          <p:cNvPr id="8" name="Text Box 55">
            <a:extLst>
              <a:ext uri="{FF2B5EF4-FFF2-40B4-BE49-F238E27FC236}">
                <a16:creationId xmlns:a16="http://schemas.microsoft.com/office/drawing/2014/main" id="{0B5BBD19-A676-414D-992D-37346F9C1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430" y="3681668"/>
            <a:ext cx="5436604" cy="1015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60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9" name="Rectangle 59">
            <a:extLst>
              <a:ext uri="{FF2B5EF4-FFF2-40B4-BE49-F238E27FC236}">
                <a16:creationId xmlns:a16="http://schemas.microsoft.com/office/drawing/2014/main" id="{0895E65E-2D9B-4726-8F8E-B51457C06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392" y="5029200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496E3F8D-E1C7-4828-A326-4AE5F68B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8382000" cy="1477328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err="1">
                <a:solidFill>
                  <a:srgbClr val="FFFF00"/>
                </a:solidFill>
              </a:rPr>
              <a:t>Muốn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tính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thể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tích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hình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hộp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chữ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nhật</a:t>
            </a:r>
            <a:r>
              <a:rPr lang="en-US" sz="3000" b="1" dirty="0">
                <a:solidFill>
                  <a:srgbClr val="FFFF00"/>
                </a:solidFill>
              </a:rPr>
              <a:t> ta </a:t>
            </a:r>
            <a:r>
              <a:rPr lang="en-US" sz="3000" b="1" dirty="0" err="1">
                <a:solidFill>
                  <a:srgbClr val="FFFF00"/>
                </a:solidFill>
              </a:rPr>
              <a:t>lấy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chiều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dài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nhân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với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chiều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rộng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rồi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nhân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với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chiều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cao</a:t>
            </a:r>
            <a:r>
              <a:rPr lang="en-US" sz="3000" b="1" dirty="0">
                <a:solidFill>
                  <a:srgbClr val="FFFF00"/>
                </a:solidFill>
              </a:rPr>
              <a:t> (</a:t>
            </a:r>
            <a:r>
              <a:rPr lang="en-US" sz="3000" b="1" dirty="0" err="1">
                <a:solidFill>
                  <a:srgbClr val="FFFF00"/>
                </a:solidFill>
              </a:rPr>
              <a:t>cùng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một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đơn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vị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err="1">
                <a:solidFill>
                  <a:srgbClr val="FFFF00"/>
                </a:solidFill>
              </a:rPr>
              <a:t>đo</a:t>
            </a:r>
            <a:r>
              <a:rPr lang="en-US" sz="3000" b="1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236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D476-007D-4A4F-9BAF-9937744E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9B9E-D78D-4828-9B50-F7D75A6F1D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FD1B5-7125-48FE-BD7E-C616EC468711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72497D-8447-4D7A-AD2E-708B84D833D8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663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5"/>
          <p:cNvSpPr txBox="1">
            <a:spLocks noChangeArrowheads="1"/>
          </p:cNvSpPr>
          <p:nvPr/>
        </p:nvSpPr>
        <p:spPr bwMode="auto">
          <a:xfrm>
            <a:off x="1828800" y="1"/>
            <a:ext cx="868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22530" name="Picture 6" descr="http://img.loigiaihay.com/picture/2017/0119/hinh-bai-2-trang-121-sgk-toan-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515608"/>
            <a:ext cx="6248400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1552576" y="0"/>
            <a:ext cx="9115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­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2841299" y="835068"/>
            <a:ext cx="6445250" cy="2736850"/>
            <a:chOff x="107504" y="1268760"/>
            <a:chExt cx="4431180" cy="2736304"/>
          </a:xfrm>
        </p:grpSpPr>
        <p:grpSp>
          <p:nvGrpSpPr>
            <p:cNvPr id="23562" name="Group 1"/>
            <p:cNvGrpSpPr>
              <a:grpSpLocks/>
            </p:cNvGrpSpPr>
            <p:nvPr/>
          </p:nvGrpSpPr>
          <p:grpSpPr bwMode="auto">
            <a:xfrm>
              <a:off x="107504" y="1268760"/>
              <a:ext cx="4431180" cy="2736304"/>
              <a:chOff x="107504" y="1268760"/>
              <a:chExt cx="4431180" cy="2736304"/>
            </a:xfrm>
          </p:grpSpPr>
          <p:pic>
            <p:nvPicPr>
              <p:cNvPr id="23565" name="Picture 6" descr="http://img.loigiaihay.com/picture/2017/0119/hinh-bai-2-trang-121-sgk-toan-5_1.jp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07504" y="1268760"/>
                <a:ext cx="4431180" cy="27363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7" name="Straight Connector 6"/>
              <p:cNvCxnSpPr/>
              <p:nvPr/>
            </p:nvCxnSpPr>
            <p:spPr>
              <a:xfrm flipV="1">
                <a:off x="2127017" y="1773484"/>
                <a:ext cx="500116" cy="503138"/>
              </a:xfrm>
              <a:prstGeom prst="line">
                <a:avLst/>
              </a:prstGeom>
              <a:ln w="6350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563" name="TextBox 17"/>
            <p:cNvSpPr txBox="1">
              <a:spLocks noChangeArrowheads="1"/>
            </p:cNvSpPr>
            <p:nvPr/>
          </p:nvSpPr>
          <p:spPr bwMode="auto">
            <a:xfrm>
              <a:off x="1069631" y="1968708"/>
              <a:ext cx="909733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4" name="TextBox 18"/>
            <p:cNvSpPr txBox="1">
              <a:spLocks noChangeArrowheads="1"/>
            </p:cNvSpPr>
            <p:nvPr/>
          </p:nvSpPr>
          <p:spPr bwMode="auto">
            <a:xfrm>
              <a:off x="2581090" y="1700474"/>
              <a:ext cx="911321" cy="57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2915041" y="3797474"/>
            <a:ext cx="6371509" cy="2751138"/>
            <a:chOff x="4600128" y="3977968"/>
            <a:chExt cx="4456354" cy="2751849"/>
          </a:xfrm>
        </p:grpSpPr>
        <p:pic>
          <p:nvPicPr>
            <p:cNvPr id="23558" name="Picture 6" descr="http://img.loigiaihay.com/picture/2017/0119/hinh-bai-2-trang-121-sgk-toan-5_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00128" y="3977968"/>
              <a:ext cx="4456354" cy="2751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5508227" y="5013285"/>
              <a:ext cx="1152588" cy="0"/>
            </a:xfrm>
            <a:prstGeom prst="line">
              <a:avLst/>
            </a:prstGeom>
            <a:ln w="635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60" name="TextBox 19"/>
            <p:cNvSpPr txBox="1">
              <a:spLocks noChangeArrowheads="1"/>
            </p:cNvSpPr>
            <p:nvPr/>
          </p:nvSpPr>
          <p:spPr bwMode="auto">
            <a:xfrm>
              <a:off x="6587786" y="4365418"/>
              <a:ext cx="911274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(1)</a:t>
              </a:r>
            </a:p>
          </p:txBody>
        </p:sp>
        <p:sp>
          <p:nvSpPr>
            <p:cNvPr id="23561" name="TextBox 20"/>
            <p:cNvSpPr txBox="1">
              <a:spLocks noChangeArrowheads="1"/>
            </p:cNvSpPr>
            <p:nvPr/>
          </p:nvSpPr>
          <p:spPr bwMode="auto">
            <a:xfrm>
              <a:off x="5436786" y="5003758"/>
              <a:ext cx="909687" cy="579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1038B8"/>
                  </a:solidFill>
                  <a:latin typeface="Times New Roman" pitchFamily="18" charset="0"/>
                  <a:cs typeface="Times New Roman" pitchFamily="18" charset="0"/>
                </a:rPr>
                <a:t>(2)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552575" y="762001"/>
            <a:ext cx="1303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16089" y="3733801"/>
            <a:ext cx="1303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1752601" y="3420828"/>
            <a:ext cx="6337297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8056495" y="4183829"/>
            <a:ext cx="2879725" cy="1755775"/>
            <a:chOff x="3523" y="1002"/>
            <a:chExt cx="1603" cy="1275"/>
          </a:xfrm>
        </p:grpSpPr>
        <p:sp>
          <p:nvSpPr>
            <p:cNvPr id="24585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58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7cm</a:t>
              </a:r>
            </a:p>
          </p:txBody>
        </p:sp>
        <p:sp>
          <p:nvSpPr>
            <p:cNvPr id="2458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5cm</a:t>
              </a:r>
            </a:p>
          </p:txBody>
        </p:sp>
        <p:sp>
          <p:nvSpPr>
            <p:cNvPr id="24588" name="Text Box 22"/>
            <p:cNvSpPr txBox="1">
              <a:spLocks noChangeArrowheads="1"/>
            </p:cNvSpPr>
            <p:nvPr/>
          </p:nvSpPr>
          <p:spPr bwMode="auto">
            <a:xfrm rot="-2478991">
              <a:off x="4362" y="164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6cm</a:t>
              </a:r>
            </a:p>
          </p:txBody>
        </p:sp>
      </p:grpSp>
      <p:grpSp>
        <p:nvGrpSpPr>
          <p:cNvPr id="24579" name="Group 23"/>
          <p:cNvGrpSpPr>
            <a:grpSpLocks/>
          </p:cNvGrpSpPr>
          <p:nvPr/>
        </p:nvGrpSpPr>
        <p:grpSpPr bwMode="auto">
          <a:xfrm>
            <a:off x="1752600" y="0"/>
            <a:ext cx="1981200" cy="609600"/>
            <a:chOff x="144" y="0"/>
            <a:chExt cx="1248" cy="384"/>
          </a:xfrm>
        </p:grpSpPr>
        <p:sp>
          <p:nvSpPr>
            <p:cNvPr id="24583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Bài 2:</a:t>
              </a:r>
            </a:p>
          </p:txBody>
        </p:sp>
        <p:sp>
          <p:nvSpPr>
            <p:cNvPr id="24584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" action="ppaction://noaction"/>
          </p:cNvPr>
          <p:cNvSpPr>
            <a:spLocks noChangeArrowheads="1"/>
          </p:cNvSpPr>
          <p:nvPr/>
        </p:nvSpPr>
        <p:spPr bwMode="auto">
          <a:xfrm rot="5400000">
            <a:off x="9906001" y="6380163"/>
            <a:ext cx="504825" cy="32385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FF00"/>
          </a:solidFill>
          <a:ln w="28575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74787" y="533401"/>
            <a:ext cx="1582738" cy="39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>
                <a:latin typeface="Times New Roman" pitchFamily="18" charset="0"/>
                <a:cs typeface="Times New Roman" pitchFamily="18" charset="0"/>
              </a:rPr>
              <a:t>Cách 3</a:t>
            </a:r>
          </a:p>
        </p:txBody>
      </p:sp>
      <p:sp>
        <p:nvSpPr>
          <p:cNvPr id="24582" name="Text Box 11"/>
          <p:cNvSpPr txBox="1">
            <a:spLocks noChangeArrowheads="1"/>
          </p:cNvSpPr>
          <p:nvPr/>
        </p:nvSpPr>
        <p:spPr bwMode="auto">
          <a:xfrm>
            <a:off x="3060657" y="5488667"/>
            <a:ext cx="8382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8cm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1584325" y="4541813"/>
            <a:ext cx="2362200" cy="1828800"/>
            <a:chOff x="1152" y="432"/>
            <a:chExt cx="1488" cy="1152"/>
          </a:xfrm>
          <a:solidFill>
            <a:srgbClr val="006600"/>
          </a:solidFill>
        </p:grpSpPr>
        <p:sp>
          <p:nvSpPr>
            <p:cNvPr id="14389" name="AutoShape 53"/>
            <p:cNvSpPr>
              <a:spLocks noChangeArrowheads="1"/>
            </p:cNvSpPr>
            <p:nvPr/>
          </p:nvSpPr>
          <p:spPr bwMode="auto">
            <a:xfrm>
              <a:off x="1152" y="432"/>
              <a:ext cx="1488" cy="1152"/>
            </a:xfrm>
            <a:prstGeom prst="cube">
              <a:avLst>
                <a:gd name="adj" fmla="val 4288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2400" y="432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3565525" y="4527525"/>
            <a:ext cx="1752600" cy="1447800"/>
            <a:chOff x="2976" y="576"/>
            <a:chExt cx="1104" cy="912"/>
          </a:xfrm>
          <a:solidFill>
            <a:srgbClr val="006600"/>
          </a:solidFill>
        </p:grpSpPr>
        <p:sp>
          <p:nvSpPr>
            <p:cNvPr id="14388" name="AutoShape 52"/>
            <p:cNvSpPr>
              <a:spLocks noChangeArrowheads="1"/>
            </p:cNvSpPr>
            <p:nvPr/>
          </p:nvSpPr>
          <p:spPr bwMode="auto">
            <a:xfrm>
              <a:off x="2976" y="576"/>
              <a:ext cx="1104" cy="91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2976" y="576"/>
              <a:ext cx="240" cy="24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4403" name="Text Box 67"/>
          <p:cNvSpPr txBox="1">
            <a:spLocks noChangeArrowheads="1"/>
          </p:cNvSpPr>
          <p:nvPr/>
        </p:nvSpPr>
        <p:spPr bwMode="auto">
          <a:xfrm>
            <a:off x="3438525" y="4083051"/>
            <a:ext cx="782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15cm</a:t>
            </a:r>
          </a:p>
        </p:txBody>
      </p:sp>
      <p:sp>
        <p:nvSpPr>
          <p:cNvPr id="25604" name="Text Box 74"/>
          <p:cNvSpPr txBox="1">
            <a:spLocks noChangeArrowheads="1"/>
          </p:cNvSpPr>
          <p:nvPr/>
        </p:nvSpPr>
        <p:spPr bwMode="auto">
          <a:xfrm>
            <a:off x="1447801" y="4540251"/>
            <a:ext cx="868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12cm</a:t>
            </a:r>
          </a:p>
        </p:txBody>
      </p:sp>
      <p:sp>
        <p:nvSpPr>
          <p:cNvPr id="25605" name="Text Box 75"/>
          <p:cNvSpPr txBox="1">
            <a:spLocks noChangeArrowheads="1"/>
          </p:cNvSpPr>
          <p:nvPr/>
        </p:nvSpPr>
        <p:spPr bwMode="auto">
          <a:xfrm>
            <a:off x="1927225" y="6369051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14412" name="Text Box 76"/>
          <p:cNvSpPr txBox="1">
            <a:spLocks noChangeArrowheads="1"/>
          </p:cNvSpPr>
          <p:nvPr/>
        </p:nvSpPr>
        <p:spPr bwMode="auto">
          <a:xfrm>
            <a:off x="5089525" y="5761039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6cm</a:t>
            </a:r>
          </a:p>
        </p:txBody>
      </p:sp>
      <p:sp>
        <p:nvSpPr>
          <p:cNvPr id="14413" name="Text Box 77"/>
          <p:cNvSpPr txBox="1">
            <a:spLocks noChangeArrowheads="1"/>
          </p:cNvSpPr>
          <p:nvPr/>
        </p:nvSpPr>
        <p:spPr bwMode="auto">
          <a:xfrm>
            <a:off x="5318125" y="4999039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5cm</a:t>
            </a:r>
          </a:p>
        </p:txBody>
      </p:sp>
      <p:sp>
        <p:nvSpPr>
          <p:cNvPr id="14414" name="Text Box 78"/>
          <p:cNvSpPr txBox="1">
            <a:spLocks noChangeArrowheads="1"/>
          </p:cNvSpPr>
          <p:nvPr/>
        </p:nvSpPr>
        <p:spPr bwMode="auto">
          <a:xfrm>
            <a:off x="4197350" y="3946526"/>
            <a:ext cx="9144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7cm</a:t>
            </a:r>
          </a:p>
        </p:txBody>
      </p:sp>
      <p:sp>
        <p:nvSpPr>
          <p:cNvPr id="14461" name="Line 125"/>
          <p:cNvSpPr>
            <a:spLocks noChangeShapeType="1"/>
          </p:cNvSpPr>
          <p:nvPr/>
        </p:nvSpPr>
        <p:spPr bwMode="auto">
          <a:xfrm flipV="1">
            <a:off x="3565525" y="4527550"/>
            <a:ext cx="381000" cy="381000"/>
          </a:xfrm>
          <a:prstGeom prst="line">
            <a:avLst/>
          </a:prstGeom>
          <a:noFill/>
          <a:ln w="5715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75" name="AutoShape 139"/>
          <p:cNvSpPr>
            <a:spLocks/>
          </p:cNvSpPr>
          <p:nvPr/>
        </p:nvSpPr>
        <p:spPr bwMode="auto">
          <a:xfrm rot="5400000">
            <a:off x="4518025" y="3719513"/>
            <a:ext cx="228600" cy="1371600"/>
          </a:xfrm>
          <a:prstGeom prst="leftBrace">
            <a:avLst>
              <a:gd name="adj1" fmla="val 44444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11" name="Text Box 140"/>
          <p:cNvSpPr txBox="1">
            <a:spLocks noChangeArrowheads="1"/>
          </p:cNvSpPr>
          <p:nvPr/>
        </p:nvSpPr>
        <p:spPr bwMode="auto">
          <a:xfrm>
            <a:off x="1600200" y="115889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3105150" y="206375"/>
            <a:ext cx="12573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1</a:t>
            </a:r>
            <a:r>
              <a:rPr lang="en-US" sz="2000" dirty="0">
                <a:latin typeface="Calibri" pitchFamily="34" charset="0"/>
              </a:rPr>
              <a:t>: 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292350" y="4600575"/>
            <a:ext cx="909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024564" y="5140325"/>
            <a:ext cx="911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9864725" y="6472238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1927225" y="6384926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8cm</a:t>
            </a:r>
          </a:p>
        </p:txBody>
      </p:sp>
      <p:sp>
        <p:nvSpPr>
          <p:cNvPr id="64530" name="Text Box 140"/>
          <p:cNvSpPr txBox="1">
            <a:spLocks noChangeArrowheads="1"/>
          </p:cNvSpPr>
          <p:nvPr/>
        </p:nvSpPr>
        <p:spPr bwMode="auto">
          <a:xfrm>
            <a:off x="1752600" y="1114426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64531" name="Text Box 140"/>
          <p:cNvSpPr txBox="1">
            <a:spLocks noChangeArrowheads="1"/>
          </p:cNvSpPr>
          <p:nvPr/>
        </p:nvSpPr>
        <p:spPr bwMode="auto">
          <a:xfrm>
            <a:off x="2070100" y="139065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12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480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2" name="Text Box 140"/>
          <p:cNvSpPr txBox="1">
            <a:spLocks noChangeArrowheads="1"/>
          </p:cNvSpPr>
          <p:nvPr/>
        </p:nvSpPr>
        <p:spPr bwMode="auto">
          <a:xfrm>
            <a:off x="1752600" y="2232026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3" name="Text Box 140"/>
          <p:cNvSpPr txBox="1">
            <a:spLocks noChangeArrowheads="1"/>
          </p:cNvSpPr>
          <p:nvPr/>
        </p:nvSpPr>
        <p:spPr bwMode="auto">
          <a:xfrm>
            <a:off x="2005013" y="2574925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7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210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4534" name="Text Box 140"/>
          <p:cNvSpPr txBox="1">
            <a:spLocks noChangeArrowheads="1"/>
          </p:cNvSpPr>
          <p:nvPr/>
        </p:nvSpPr>
        <p:spPr bwMode="auto">
          <a:xfrm>
            <a:off x="2057400" y="3176589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480 + 210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64535" name="Text Box 140"/>
          <p:cNvSpPr txBox="1">
            <a:spLocks noChangeArrowheads="1"/>
          </p:cNvSpPr>
          <p:nvPr/>
        </p:nvSpPr>
        <p:spPr bwMode="auto">
          <a:xfrm>
            <a:off x="1752600" y="2863851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64536" name="Text Box 140"/>
          <p:cNvSpPr txBox="1">
            <a:spLocks noChangeArrowheads="1"/>
          </p:cNvSpPr>
          <p:nvPr/>
        </p:nvSpPr>
        <p:spPr bwMode="auto">
          <a:xfrm>
            <a:off x="2971800" y="3484564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64537" name="Text Box 140"/>
          <p:cNvSpPr txBox="1">
            <a:spLocks noChangeArrowheads="1"/>
          </p:cNvSpPr>
          <p:nvPr/>
        </p:nvSpPr>
        <p:spPr bwMode="auto">
          <a:xfrm>
            <a:off x="2438400" y="847726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Bài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giải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64538" name="Text Box 140"/>
          <p:cNvSpPr txBox="1">
            <a:spLocks noChangeArrowheads="1"/>
          </p:cNvSpPr>
          <p:nvPr/>
        </p:nvSpPr>
        <p:spPr bwMode="auto">
          <a:xfrm>
            <a:off x="1752600" y="1676401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Times New Roman" pitchFamily="18" charset="0"/>
              </a:rPr>
              <a:t>Chiều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 2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4539" name="Text Box 140"/>
          <p:cNvSpPr txBox="1">
            <a:spLocks noChangeArrowheads="1"/>
          </p:cNvSpPr>
          <p:nvPr/>
        </p:nvSpPr>
        <p:spPr bwMode="auto">
          <a:xfrm>
            <a:off x="2057400" y="1976439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– 8 = 7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285 -0.30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1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4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069 L 0.25104 -0.000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5" dur="20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37" dur="2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509 L 0.24775 0.0050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4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3" grpId="0"/>
      <p:bldP spid="14412" grpId="0"/>
      <p:bldP spid="14413" grpId="0"/>
      <p:bldP spid="14414" grpId="0" animBg="1"/>
      <p:bldP spid="14414" grpId="1" animBg="1"/>
      <p:bldP spid="14461" grpId="0" animBg="1"/>
      <p:bldP spid="14475" grpId="0" animBg="1"/>
      <p:bldP spid="14475" grpId="1" animBg="1"/>
      <p:bldP spid="35" grpId="0"/>
      <p:bldP spid="36" grpId="0"/>
      <p:bldP spid="37" grpId="0"/>
      <p:bldP spid="37" grpId="1"/>
      <p:bldP spid="64530" grpId="0"/>
      <p:bldP spid="64531" grpId="0"/>
      <p:bldP spid="64533" grpId="0"/>
      <p:bldP spid="64534" grpId="0"/>
      <p:bldP spid="64535" grpId="0"/>
      <p:bldP spid="64536" grpId="0"/>
      <p:bldP spid="64537" grpId="0"/>
      <p:bldP spid="645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2"/>
          <p:cNvSpPr>
            <a:spLocks noChangeArrowheads="1"/>
          </p:cNvSpPr>
          <p:nvPr/>
        </p:nvSpPr>
        <p:spPr bwMode="auto">
          <a:xfrm>
            <a:off x="5410200" y="4427538"/>
            <a:ext cx="3657600" cy="1600200"/>
          </a:xfrm>
          <a:prstGeom prst="cube">
            <a:avLst>
              <a:gd name="adj" fmla="val 25000"/>
            </a:avLst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441825" y="4394201"/>
            <a:ext cx="1068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alibri" pitchFamily="34" charset="0"/>
              </a:rPr>
              <a:t>12cm</a:t>
            </a:r>
          </a:p>
        </p:txBody>
      </p:sp>
      <p:sp>
        <p:nvSpPr>
          <p:cNvPr id="26627" name="Text Box 28"/>
          <p:cNvSpPr txBox="1">
            <a:spLocks noChangeArrowheads="1"/>
          </p:cNvSpPr>
          <p:nvPr/>
        </p:nvSpPr>
        <p:spPr bwMode="auto">
          <a:xfrm>
            <a:off x="7086600" y="3894138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15cm</a:t>
            </a:r>
          </a:p>
        </p:txBody>
      </p:sp>
      <p:sp>
        <p:nvSpPr>
          <p:cNvPr id="26628" name="Text Box 29"/>
          <p:cNvSpPr txBox="1">
            <a:spLocks noChangeArrowheads="1"/>
          </p:cNvSpPr>
          <p:nvPr/>
        </p:nvSpPr>
        <p:spPr bwMode="auto">
          <a:xfrm>
            <a:off x="8763000" y="5715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6cm</a:t>
            </a:r>
          </a:p>
        </p:txBody>
      </p:sp>
      <p:sp>
        <p:nvSpPr>
          <p:cNvPr id="26629" name="Text Box 30"/>
          <p:cNvSpPr txBox="1">
            <a:spLocks noChangeArrowheads="1"/>
          </p:cNvSpPr>
          <p:nvPr/>
        </p:nvSpPr>
        <p:spPr bwMode="auto">
          <a:xfrm>
            <a:off x="9144000" y="47323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alibri" pitchFamily="34" charset="0"/>
              </a:rPr>
              <a:t>5cm</a:t>
            </a:r>
          </a:p>
        </p:txBody>
      </p:sp>
      <p:sp>
        <p:nvSpPr>
          <p:cNvPr id="26630" name="Line 36"/>
          <p:cNvSpPr>
            <a:spLocks noChangeShapeType="1"/>
          </p:cNvSpPr>
          <p:nvPr/>
        </p:nvSpPr>
        <p:spPr bwMode="auto">
          <a:xfrm flipH="1">
            <a:off x="5410201" y="4808538"/>
            <a:ext cx="1789113" cy="0"/>
          </a:xfrm>
          <a:prstGeom prst="line">
            <a:avLst/>
          </a:prstGeom>
          <a:noFill/>
          <a:ln w="50800">
            <a:solidFill>
              <a:srgbClr val="EC20B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4441825" y="4656138"/>
            <a:ext cx="91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4840288" y="4235451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6cm</a:t>
            </a:r>
          </a:p>
        </p:txBody>
      </p:sp>
      <p:grpSp>
        <p:nvGrpSpPr>
          <p:cNvPr id="30806" name="Group 86"/>
          <p:cNvGrpSpPr>
            <a:grpSpLocks/>
          </p:cNvGrpSpPr>
          <p:nvPr/>
        </p:nvGrpSpPr>
        <p:grpSpPr bwMode="auto">
          <a:xfrm>
            <a:off x="4266629" y="4808315"/>
            <a:ext cx="2971800" cy="2043113"/>
            <a:chOff x="1968" y="816"/>
            <a:chExt cx="1872" cy="1287"/>
          </a:xfrm>
          <a:solidFill>
            <a:srgbClr val="006600"/>
          </a:solidFill>
        </p:grpSpPr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2448" y="816"/>
              <a:ext cx="1392" cy="1008"/>
            </a:xfrm>
            <a:prstGeom prst="cube">
              <a:avLst>
                <a:gd name="adj" fmla="val 25000"/>
              </a:avLst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751" name="Text Box 31"/>
            <p:cNvSpPr txBox="1">
              <a:spLocks noChangeArrowheads="1"/>
            </p:cNvSpPr>
            <p:nvPr/>
          </p:nvSpPr>
          <p:spPr bwMode="auto">
            <a:xfrm>
              <a:off x="2784" y="177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8cm</a:t>
              </a:r>
            </a:p>
          </p:txBody>
        </p:sp>
        <p:sp>
          <p:nvSpPr>
            <p:cNvPr id="30760" name="Text Box 40"/>
            <p:cNvSpPr txBox="1">
              <a:spLocks noChangeArrowheads="1"/>
            </p:cNvSpPr>
            <p:nvPr/>
          </p:nvSpPr>
          <p:spPr bwMode="auto">
            <a:xfrm>
              <a:off x="1968" y="1296"/>
              <a:ext cx="576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</p:grpSp>
      <p:sp>
        <p:nvSpPr>
          <p:cNvPr id="30774" name="AutoShape 54"/>
          <p:cNvSpPr>
            <a:spLocks/>
          </p:cNvSpPr>
          <p:nvPr/>
        </p:nvSpPr>
        <p:spPr bwMode="auto">
          <a:xfrm rot="2550255">
            <a:off x="5105401" y="4718050"/>
            <a:ext cx="111125" cy="533400"/>
          </a:xfrm>
          <a:prstGeom prst="leftBrace">
            <a:avLst>
              <a:gd name="adj1" fmla="val 40000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6635" name="Text Box 55"/>
          <p:cNvSpPr txBox="1">
            <a:spLocks noChangeArrowheads="1"/>
          </p:cNvSpPr>
          <p:nvPr/>
        </p:nvSpPr>
        <p:spPr bwMode="auto">
          <a:xfrm>
            <a:off x="1611314" y="1"/>
            <a:ext cx="1131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Calibri" pitchFamily="34" charset="0"/>
              </a:rPr>
              <a:t>Bài 2:</a:t>
            </a:r>
          </a:p>
        </p:txBody>
      </p:sp>
      <p:sp>
        <p:nvSpPr>
          <p:cNvPr id="30814" name="Text Box 94"/>
          <p:cNvSpPr txBox="1">
            <a:spLocks noChangeArrowheads="1"/>
          </p:cNvSpPr>
          <p:nvPr/>
        </p:nvSpPr>
        <p:spPr bwMode="auto">
          <a:xfrm>
            <a:off x="2894013" y="349250"/>
            <a:ext cx="1295400" cy="641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latin typeface="Calibri" pitchFamily="34" charset="0"/>
              </a:rPr>
              <a:t> </a:t>
            </a:r>
            <a:r>
              <a:rPr lang="en-US" sz="2000" b="1" u="sng" dirty="0" err="1">
                <a:latin typeface="Calibri" pitchFamily="34" charset="0"/>
              </a:rPr>
              <a:t>Cách</a:t>
            </a:r>
            <a:r>
              <a:rPr lang="en-US" sz="2000" b="1" u="sng" dirty="0">
                <a:latin typeface="Calibri" pitchFamily="34" charset="0"/>
              </a:rPr>
              <a:t> 2 :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823076" y="4313238"/>
            <a:ext cx="911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94014" y="5246688"/>
            <a:ext cx="725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36" name="Right Arrow 35">
            <a:hlinkClick r:id="" action="ppaction://noaction"/>
          </p:cNvPr>
          <p:cNvSpPr/>
          <p:nvPr/>
        </p:nvSpPr>
        <p:spPr>
          <a:xfrm>
            <a:off x="8750300" y="7067550"/>
            <a:ext cx="503238" cy="32385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93" name="Text Box 55"/>
          <p:cNvSpPr txBox="1">
            <a:spLocks noChangeArrowheads="1"/>
          </p:cNvSpPr>
          <p:nvPr/>
        </p:nvSpPr>
        <p:spPr bwMode="auto">
          <a:xfrm>
            <a:off x="2057400" y="990601"/>
            <a:ext cx="113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Bài giải</a:t>
            </a:r>
          </a:p>
        </p:txBody>
      </p:sp>
      <p:sp>
        <p:nvSpPr>
          <p:cNvPr id="24594" name="Text Box 55"/>
          <p:cNvSpPr txBox="1">
            <a:spLocks noChangeArrowheads="1"/>
          </p:cNvSpPr>
          <p:nvPr/>
        </p:nvSpPr>
        <p:spPr bwMode="auto">
          <a:xfrm>
            <a:off x="1905000" y="1300164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1 là:</a:t>
            </a:r>
          </a:p>
        </p:txBody>
      </p:sp>
      <p:sp>
        <p:nvSpPr>
          <p:cNvPr id="24595" name="Text Box 55"/>
          <p:cNvSpPr txBox="1">
            <a:spLocks noChangeArrowheads="1"/>
          </p:cNvSpPr>
          <p:nvPr/>
        </p:nvSpPr>
        <p:spPr bwMode="auto">
          <a:xfrm>
            <a:off x="2209800" y="276860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8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240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596" name="Text Box 55"/>
          <p:cNvSpPr txBox="1">
            <a:spLocks noChangeArrowheads="1"/>
          </p:cNvSpPr>
          <p:nvPr/>
        </p:nvSpPr>
        <p:spPr bwMode="auto">
          <a:xfrm>
            <a:off x="1828800" y="2422526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hình 2 là:</a:t>
            </a:r>
          </a:p>
        </p:txBody>
      </p:sp>
      <p:sp>
        <p:nvSpPr>
          <p:cNvPr id="24597" name="Text Box 55"/>
          <p:cNvSpPr txBox="1">
            <a:spLocks noChangeArrowheads="1"/>
          </p:cNvSpPr>
          <p:nvPr/>
        </p:nvSpPr>
        <p:spPr bwMode="auto">
          <a:xfrm>
            <a:off x="2209800" y="1585913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15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450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24600" name="Text Box 55"/>
          <p:cNvSpPr txBox="1">
            <a:spLocks noChangeArrowheads="1"/>
          </p:cNvSpPr>
          <p:nvPr/>
        </p:nvSpPr>
        <p:spPr bwMode="auto">
          <a:xfrm>
            <a:off x="1828800" y="3065464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24601" name="Text Box 55"/>
          <p:cNvSpPr txBox="1">
            <a:spLocks noChangeArrowheads="1"/>
          </p:cNvSpPr>
          <p:nvPr/>
        </p:nvSpPr>
        <p:spPr bwMode="auto">
          <a:xfrm>
            <a:off x="2209800" y="3398839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450 + 240 = 690 (cm</a:t>
            </a:r>
            <a:r>
              <a:rPr lang="en-US" sz="2000" baseline="30000">
                <a:latin typeface="Times New Roman" pitchFamily="18" charset="0"/>
              </a:rPr>
              <a:t>3</a:t>
            </a:r>
            <a:r>
              <a:rPr lang="en-US" sz="2000">
                <a:latin typeface="Times New Roman" pitchFamily="18" charset="0"/>
              </a:rPr>
              <a:t>)</a:t>
            </a:r>
          </a:p>
        </p:txBody>
      </p:sp>
      <p:sp>
        <p:nvSpPr>
          <p:cNvPr id="24602" name="Text Box 55"/>
          <p:cNvSpPr txBox="1">
            <a:spLocks noChangeArrowheads="1"/>
          </p:cNvSpPr>
          <p:nvPr/>
        </p:nvSpPr>
        <p:spPr bwMode="auto">
          <a:xfrm>
            <a:off x="2971800" y="3756026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Đáp số: 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4603" name="Text Box 55"/>
          <p:cNvSpPr txBox="1">
            <a:spLocks noChangeArrowheads="1"/>
          </p:cNvSpPr>
          <p:nvPr/>
        </p:nvSpPr>
        <p:spPr bwMode="auto">
          <a:xfrm>
            <a:off x="1828800" y="1838326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Chiều rộng hình 2 là:</a:t>
            </a:r>
          </a:p>
        </p:txBody>
      </p:sp>
      <p:sp>
        <p:nvSpPr>
          <p:cNvPr id="24604" name="Text Box 55"/>
          <p:cNvSpPr txBox="1">
            <a:spLocks noChangeArrowheads="1"/>
          </p:cNvSpPr>
          <p:nvPr/>
        </p:nvSpPr>
        <p:spPr bwMode="auto">
          <a:xfrm>
            <a:off x="2209800" y="2124076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12 – 6 = 6 (cm)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29427 -0.0129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22" y="-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2.96296E-6 L -0.29601 -0.0032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30758" grpId="1"/>
      <p:bldP spid="30759" grpId="0"/>
      <p:bldP spid="30774" grpId="0" animBg="1"/>
      <p:bldP spid="30774" grpId="1" animBg="1"/>
      <p:bldP spid="34" grpId="0"/>
      <p:bldP spid="35" grpId="0"/>
      <p:bldP spid="24593" grpId="0"/>
      <p:bldP spid="24594" grpId="0"/>
      <p:bldP spid="24595" grpId="0"/>
      <p:bldP spid="24596" grpId="0"/>
      <p:bldP spid="24600" grpId="0"/>
      <p:bldP spid="24601" grpId="0"/>
      <p:bldP spid="24602" grpId="0"/>
      <p:bldP spid="24603" grpId="0"/>
      <p:bldP spid="246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1578031" y="4330319"/>
            <a:ext cx="6337297" cy="1961670"/>
            <a:chOff x="77" y="450"/>
            <a:chExt cx="3103" cy="1691"/>
          </a:xfrm>
          <a:solidFill>
            <a:schemeClr val="accent3">
              <a:lumMod val="75000"/>
            </a:schemeClr>
          </a:solidFill>
        </p:grpSpPr>
        <p:sp>
          <p:nvSpPr>
            <p:cNvPr id="91142" name="AutoShape 6"/>
            <p:cNvSpPr>
              <a:spLocks noChangeArrowheads="1"/>
            </p:cNvSpPr>
            <p:nvPr/>
          </p:nvSpPr>
          <p:spPr bwMode="auto">
            <a:xfrm>
              <a:off x="407" y="849"/>
              <a:ext cx="1578" cy="1292"/>
            </a:xfrm>
            <a:prstGeom prst="cube">
              <a:avLst>
                <a:gd name="adj" fmla="val 42884"/>
              </a:avLst>
            </a:prstGeom>
            <a:solidFill>
              <a:srgbClr val="0066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1853" y="849"/>
              <a:ext cx="904" cy="1015"/>
              <a:chOff x="2957" y="648"/>
              <a:chExt cx="904" cy="1015"/>
            </a:xfrm>
            <a:grpFill/>
          </p:grpSpPr>
          <p:sp>
            <p:nvSpPr>
              <p:cNvPr id="91145" name="AutoShape 9"/>
              <p:cNvSpPr>
                <a:spLocks noChangeArrowheads="1"/>
              </p:cNvSpPr>
              <p:nvPr/>
            </p:nvSpPr>
            <p:spPr bwMode="auto">
              <a:xfrm>
                <a:off x="2957" y="648"/>
                <a:ext cx="904" cy="1015"/>
              </a:xfrm>
              <a:prstGeom prst="cube">
                <a:avLst>
                  <a:gd name="adj" fmla="val 25000"/>
                </a:avLst>
              </a:prstGeom>
              <a:solidFill>
                <a:srgbClr val="0066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V="1">
                <a:off x="2957" y="648"/>
                <a:ext cx="132" cy="249"/>
              </a:xfrm>
              <a:prstGeom prst="line">
                <a:avLst/>
              </a:prstGeom>
              <a:grp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sp>
          <p:nvSpPr>
            <p:cNvPr id="91147" name="Text Box 11"/>
            <p:cNvSpPr txBox="1">
              <a:spLocks noChangeArrowheads="1"/>
            </p:cNvSpPr>
            <p:nvPr/>
          </p:nvSpPr>
          <p:spPr bwMode="auto">
            <a:xfrm>
              <a:off x="77" y="833"/>
              <a:ext cx="672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12cm</a:t>
              </a:r>
            </a:p>
          </p:txBody>
        </p:sp>
        <p:sp>
          <p:nvSpPr>
            <p:cNvPr id="91148" name="Text Box 12"/>
            <p:cNvSpPr txBox="1">
              <a:spLocks noChangeArrowheads="1"/>
            </p:cNvSpPr>
            <p:nvPr/>
          </p:nvSpPr>
          <p:spPr bwMode="auto">
            <a:xfrm>
              <a:off x="1752" y="450"/>
              <a:ext cx="720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15cm</a:t>
              </a:r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2742" y="906"/>
              <a:ext cx="43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5cm</a:t>
              </a:r>
            </a:p>
          </p:txBody>
        </p:sp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651" y="1578"/>
              <a:ext cx="408" cy="4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atin typeface="+mn-lt"/>
                </a:rPr>
                <a:t>6cm</a:t>
              </a:r>
            </a:p>
          </p:txBody>
        </p:sp>
      </p:grpSp>
      <p:grpSp>
        <p:nvGrpSpPr>
          <p:cNvPr id="91179" name="Group 43"/>
          <p:cNvGrpSpPr>
            <a:grpSpLocks/>
          </p:cNvGrpSpPr>
          <p:nvPr/>
        </p:nvGrpSpPr>
        <p:grpSpPr bwMode="auto">
          <a:xfrm>
            <a:off x="7894639" y="5076826"/>
            <a:ext cx="2879725" cy="1755775"/>
            <a:chOff x="3523" y="1002"/>
            <a:chExt cx="1603" cy="1275"/>
          </a:xfrm>
        </p:grpSpPr>
        <p:sp>
          <p:nvSpPr>
            <p:cNvPr id="27665" name="AutoShape 18"/>
            <p:cNvSpPr>
              <a:spLocks noChangeArrowheads="1"/>
            </p:cNvSpPr>
            <p:nvPr/>
          </p:nvSpPr>
          <p:spPr bwMode="auto">
            <a:xfrm>
              <a:off x="3523" y="1002"/>
              <a:ext cx="1058" cy="879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66" name="Text Box 20"/>
            <p:cNvSpPr txBox="1">
              <a:spLocks noChangeArrowheads="1"/>
            </p:cNvSpPr>
            <p:nvPr/>
          </p:nvSpPr>
          <p:spPr bwMode="auto">
            <a:xfrm>
              <a:off x="3788" y="198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7cm</a:t>
              </a:r>
            </a:p>
          </p:txBody>
        </p:sp>
        <p:sp>
          <p:nvSpPr>
            <p:cNvPr id="27667" name="Text Box 21"/>
            <p:cNvSpPr txBox="1">
              <a:spLocks noChangeArrowheads="1"/>
            </p:cNvSpPr>
            <p:nvPr/>
          </p:nvSpPr>
          <p:spPr bwMode="auto">
            <a:xfrm>
              <a:off x="4632" y="1159"/>
              <a:ext cx="4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5cm</a:t>
              </a:r>
            </a:p>
          </p:txBody>
        </p:sp>
        <p:sp>
          <p:nvSpPr>
            <p:cNvPr id="27668" name="Text Box 22"/>
            <p:cNvSpPr txBox="1">
              <a:spLocks noChangeArrowheads="1"/>
            </p:cNvSpPr>
            <p:nvPr/>
          </p:nvSpPr>
          <p:spPr bwMode="auto">
            <a:xfrm rot="-2478991">
              <a:off x="4362" y="164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6cm</a:t>
              </a:r>
            </a:p>
          </p:txBody>
        </p:sp>
      </p:grpSp>
      <p:grpSp>
        <p:nvGrpSpPr>
          <p:cNvPr id="27651" name="Group 23"/>
          <p:cNvGrpSpPr>
            <a:grpSpLocks/>
          </p:cNvGrpSpPr>
          <p:nvPr/>
        </p:nvGrpSpPr>
        <p:grpSpPr bwMode="auto">
          <a:xfrm>
            <a:off x="1752600" y="0"/>
            <a:ext cx="1981200" cy="609600"/>
            <a:chOff x="144" y="0"/>
            <a:chExt cx="1248" cy="384"/>
          </a:xfrm>
        </p:grpSpPr>
        <p:sp>
          <p:nvSpPr>
            <p:cNvPr id="27663" name="Text Box 24"/>
            <p:cNvSpPr txBox="1">
              <a:spLocks noChangeArrowheads="1"/>
            </p:cNvSpPr>
            <p:nvPr/>
          </p:nvSpPr>
          <p:spPr bwMode="auto">
            <a:xfrm>
              <a:off x="144" y="0"/>
              <a:ext cx="12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Bài 2:</a:t>
              </a:r>
            </a:p>
          </p:txBody>
        </p:sp>
        <p:sp>
          <p:nvSpPr>
            <p:cNvPr id="27664" name="Line 25"/>
            <p:cNvSpPr>
              <a:spLocks noChangeShapeType="1"/>
            </p:cNvSpPr>
            <p:nvPr/>
          </p:nvSpPr>
          <p:spPr bwMode="auto">
            <a:xfrm>
              <a:off x="288" y="384"/>
              <a:ext cx="576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Right Arrow 38">
            <a:hlinkClick r:id="" action="ppaction://noaction"/>
          </p:cNvPr>
          <p:cNvSpPr>
            <a:spLocks noChangeArrowheads="1"/>
          </p:cNvSpPr>
          <p:nvPr/>
        </p:nvSpPr>
        <p:spPr bwMode="auto">
          <a:xfrm rot="5400000">
            <a:off x="9906001" y="6380163"/>
            <a:ext cx="504825" cy="32385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FF00"/>
          </a:solidFill>
          <a:ln w="28575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37694" y="272638"/>
            <a:ext cx="1192213" cy="39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sp>
        <p:nvSpPr>
          <p:cNvPr id="27654" name="Text Box 11"/>
          <p:cNvSpPr txBox="1">
            <a:spLocks noChangeArrowheads="1"/>
          </p:cNvSpPr>
          <p:nvPr/>
        </p:nvSpPr>
        <p:spPr bwMode="auto">
          <a:xfrm>
            <a:off x="2951163" y="6173788"/>
            <a:ext cx="8382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Calibri" pitchFamily="34" charset="0"/>
              </a:rPr>
              <a:t>8cm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133600" y="677864"/>
            <a:ext cx="979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Bài giải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1600200" y="990601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hình hộp chữ nhật to là: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905000" y="13716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15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12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900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1600200" y="1752601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hình hộp chữ nhật thêm vào là:</a:t>
            </a:r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1905000" y="213360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7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6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210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1600200" y="2514601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Thể tích của khối gỗ là:</a:t>
            </a:r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1905000" y="2895601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Times New Roman" pitchFamily="18" charset="0"/>
              </a:rPr>
              <a:t>900 – 210 = 690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2590800" y="3260726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Times New Roman" pitchFamily="18" charset="0"/>
              </a:rPr>
              <a:t>Đáp số: 690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-0.33091 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4.07407E-6 L 1.66667E-6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65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/>
      <p:bldP spid="66576" grpId="0"/>
      <p:bldP spid="66577" grpId="0"/>
      <p:bldP spid="66578" grpId="0"/>
      <p:bldP spid="66579" grpId="0"/>
      <p:bldP spid="66580" grpId="0"/>
      <p:bldP spid="665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http://img.loigiaihay.com/picture/2017/0209/cau-3-trang-121-toan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362200"/>
            <a:ext cx="6629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1652588" y="188913"/>
            <a:ext cx="8634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5"/>
          <p:cNvSpPr>
            <a:spLocks noChangeArrowheads="1"/>
          </p:cNvSpPr>
          <p:nvPr/>
        </p:nvSpPr>
        <p:spPr bwMode="auto">
          <a:xfrm>
            <a:off x="2270125" y="503237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6327775" y="4556125"/>
            <a:ext cx="2743200" cy="1843088"/>
            <a:chOff x="528" y="2496"/>
            <a:chExt cx="1776" cy="1152"/>
          </a:xfrm>
        </p:grpSpPr>
        <p:sp>
          <p:nvSpPr>
            <p:cNvPr id="29742" name="AutoShape 3"/>
            <p:cNvSpPr>
              <a:spLocks noChangeArrowheads="1"/>
            </p:cNvSpPr>
            <p:nvPr/>
          </p:nvSpPr>
          <p:spPr bwMode="auto">
            <a:xfrm>
              <a:off x="528" y="2496"/>
              <a:ext cx="1776" cy="1152"/>
            </a:xfrm>
            <a:prstGeom prst="cube">
              <a:avLst>
                <a:gd name="adj" fmla="val 34963"/>
              </a:avLst>
            </a:prstGeom>
            <a:solidFill>
              <a:srgbClr val="C1E2E5"/>
            </a:solidFill>
            <a:ln w="38100">
              <a:solidFill>
                <a:srgbClr val="33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43" name="Line 4"/>
            <p:cNvSpPr>
              <a:spLocks noChangeShapeType="1"/>
            </p:cNvSpPr>
            <p:nvPr/>
          </p:nvSpPr>
          <p:spPr bwMode="auto">
            <a:xfrm>
              <a:off x="2304" y="2496"/>
              <a:ext cx="0" cy="768"/>
            </a:xfrm>
            <a:prstGeom prst="line">
              <a:avLst/>
            </a:prstGeom>
            <a:noFill/>
            <a:ln w="76200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6327775" y="5089526"/>
            <a:ext cx="2743200" cy="1363663"/>
          </a:xfrm>
          <a:prstGeom prst="cube">
            <a:avLst>
              <a:gd name="adj" fmla="val 37241"/>
            </a:avLst>
          </a:prstGeom>
          <a:solidFill>
            <a:srgbClr val="C1E2E5"/>
          </a:solidFill>
          <a:ln w="38100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6327775" y="4251325"/>
            <a:ext cx="2743200" cy="2209800"/>
            <a:chOff x="3360" y="624"/>
            <a:chExt cx="1728" cy="1392"/>
          </a:xfrm>
        </p:grpSpPr>
        <p:sp>
          <p:nvSpPr>
            <p:cNvPr id="29738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6861175" y="5394325"/>
            <a:ext cx="914400" cy="914400"/>
          </a:xfrm>
          <a:prstGeom prst="cloudCallout">
            <a:avLst>
              <a:gd name="adj1" fmla="val 47051"/>
              <a:gd name="adj2" fmla="val 694"/>
            </a:avLst>
          </a:prstGeom>
          <a:solidFill>
            <a:srgbClr val="5F5F5F"/>
          </a:solidFill>
          <a:ln w="9525">
            <a:solidFill>
              <a:srgbClr val="1A000D"/>
            </a:solidFill>
            <a:round/>
            <a:headEnd/>
            <a:tailEnd/>
          </a:ln>
          <a:effectLst>
            <a:outerShdw dist="99190" dir="13188334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5F5F5F"/>
              </a:solidFill>
              <a:latin typeface="+mn-lt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5430838" y="5470526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7cm</a:t>
            </a:r>
          </a:p>
        </p:txBody>
      </p:sp>
      <p:sp>
        <p:nvSpPr>
          <p:cNvPr id="29703" name="Text Box 19"/>
          <p:cNvSpPr txBox="1">
            <a:spLocks noChangeArrowheads="1"/>
          </p:cNvSpPr>
          <p:nvPr/>
        </p:nvSpPr>
        <p:spPr bwMode="auto">
          <a:xfrm>
            <a:off x="1524000" y="192088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latin typeface="Times New Roman" pitchFamily="18" charset="0"/>
              </a:rPr>
              <a:t>Bài</a:t>
            </a:r>
            <a:r>
              <a:rPr lang="en-US" sz="2000" b="1" u="sng" dirty="0">
                <a:latin typeface="Times New Roman" pitchFamily="18" charset="0"/>
              </a:rPr>
              <a:t> 3: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hòn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đá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bể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nước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theo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dưới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đây</a:t>
            </a:r>
            <a:r>
              <a:rPr lang="en-US" sz="20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9704" name="Text Box 20"/>
          <p:cNvSpPr txBox="1">
            <a:spLocks noChangeArrowheads="1"/>
          </p:cNvSpPr>
          <p:nvPr/>
        </p:nvSpPr>
        <p:spPr bwMode="auto">
          <a:xfrm>
            <a:off x="7013575" y="6384926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grpSp>
        <p:nvGrpSpPr>
          <p:cNvPr id="29705" name="Group 21"/>
          <p:cNvGrpSpPr>
            <a:grpSpLocks/>
          </p:cNvGrpSpPr>
          <p:nvPr/>
        </p:nvGrpSpPr>
        <p:grpSpPr bwMode="auto">
          <a:xfrm>
            <a:off x="2227263" y="4175125"/>
            <a:ext cx="2743200" cy="2209800"/>
            <a:chOff x="576" y="1968"/>
            <a:chExt cx="1728" cy="1392"/>
          </a:xfrm>
        </p:grpSpPr>
        <p:sp>
          <p:nvSpPr>
            <p:cNvPr id="29732" name="AutoShape 22"/>
            <p:cNvSpPr>
              <a:spLocks noChangeArrowheads="1"/>
            </p:cNvSpPr>
            <p:nvPr/>
          </p:nvSpPr>
          <p:spPr bwMode="auto">
            <a:xfrm>
              <a:off x="576" y="2496"/>
              <a:ext cx="1728" cy="864"/>
            </a:xfrm>
            <a:prstGeom prst="cube">
              <a:avLst>
                <a:gd name="adj" fmla="val 37241"/>
              </a:avLst>
            </a:prstGeom>
            <a:solidFill>
              <a:srgbClr val="C1E2E5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grpSp>
          <p:nvGrpSpPr>
            <p:cNvPr id="29733" name="Group 23"/>
            <p:cNvGrpSpPr>
              <a:grpSpLocks/>
            </p:cNvGrpSpPr>
            <p:nvPr/>
          </p:nvGrpSpPr>
          <p:grpSpPr bwMode="auto">
            <a:xfrm>
              <a:off x="576" y="1968"/>
              <a:ext cx="1728" cy="1392"/>
              <a:chOff x="576" y="1968"/>
              <a:chExt cx="1728" cy="1392"/>
            </a:xfrm>
          </p:grpSpPr>
          <p:sp>
            <p:nvSpPr>
              <p:cNvPr id="29734" name="Line 24"/>
              <p:cNvSpPr>
                <a:spLocks noChangeShapeType="1"/>
              </p:cNvSpPr>
              <p:nvPr/>
            </p:nvSpPr>
            <p:spPr bwMode="auto">
              <a:xfrm>
                <a:off x="939" y="1968"/>
                <a:ext cx="1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5" name="Line 25"/>
              <p:cNvSpPr>
                <a:spLocks noChangeShapeType="1"/>
              </p:cNvSpPr>
              <p:nvPr/>
            </p:nvSpPr>
            <p:spPr bwMode="auto">
              <a:xfrm flipV="1">
                <a:off x="576" y="3024"/>
                <a:ext cx="385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6" name="Line 26"/>
              <p:cNvSpPr>
                <a:spLocks noChangeShapeType="1"/>
              </p:cNvSpPr>
              <p:nvPr/>
            </p:nvSpPr>
            <p:spPr bwMode="auto">
              <a:xfrm>
                <a:off x="997" y="3011"/>
                <a:ext cx="126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7" name="AutoShape 27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1728" cy="1392"/>
              </a:xfrm>
              <a:prstGeom prst="cube">
                <a:avLst>
                  <a:gd name="adj" fmla="val 25000"/>
                </a:avLst>
              </a:prstGeom>
              <a:noFill/>
              <a:ln w="571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29706" name="Line 28"/>
          <p:cNvSpPr>
            <a:spLocks noChangeShapeType="1"/>
          </p:cNvSpPr>
          <p:nvPr/>
        </p:nvSpPr>
        <p:spPr bwMode="auto">
          <a:xfrm>
            <a:off x="2241550" y="55467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29"/>
          <p:cNvSpPr>
            <a:spLocks noChangeShapeType="1"/>
          </p:cNvSpPr>
          <p:nvPr/>
        </p:nvSpPr>
        <p:spPr bwMode="auto">
          <a:xfrm>
            <a:off x="2774950" y="5013325"/>
            <a:ext cx="2209800" cy="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30"/>
          <p:cNvSpPr>
            <a:spLocks noChangeShapeType="1"/>
          </p:cNvSpPr>
          <p:nvPr/>
        </p:nvSpPr>
        <p:spPr bwMode="auto">
          <a:xfrm flipV="1">
            <a:off x="44513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31"/>
          <p:cNvSpPr>
            <a:spLocks noChangeShapeType="1"/>
          </p:cNvSpPr>
          <p:nvPr/>
        </p:nvSpPr>
        <p:spPr bwMode="auto">
          <a:xfrm flipH="1">
            <a:off x="2241550" y="5013325"/>
            <a:ext cx="533400" cy="5334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10" name="Group 32"/>
          <p:cNvGrpSpPr>
            <a:grpSpLocks/>
          </p:cNvGrpSpPr>
          <p:nvPr/>
        </p:nvGrpSpPr>
        <p:grpSpPr bwMode="auto">
          <a:xfrm>
            <a:off x="1524000" y="5561013"/>
            <a:ext cx="717550" cy="838200"/>
            <a:chOff x="172" y="1488"/>
            <a:chExt cx="644" cy="528"/>
          </a:xfrm>
        </p:grpSpPr>
        <p:sp>
          <p:nvSpPr>
            <p:cNvPr id="2973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29711" name="Text Box 35"/>
          <p:cNvSpPr txBox="1">
            <a:spLocks noChangeArrowheads="1"/>
          </p:cNvSpPr>
          <p:nvPr/>
        </p:nvSpPr>
        <p:spPr bwMode="auto">
          <a:xfrm>
            <a:off x="2927350" y="6384926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2" name="Text Box 36"/>
          <p:cNvSpPr txBox="1">
            <a:spLocks noChangeArrowheads="1"/>
          </p:cNvSpPr>
          <p:nvPr/>
        </p:nvSpPr>
        <p:spPr bwMode="auto">
          <a:xfrm>
            <a:off x="4527550" y="6003926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9713" name="Text Box 37"/>
          <p:cNvSpPr txBox="1">
            <a:spLocks noChangeArrowheads="1"/>
          </p:cNvSpPr>
          <p:nvPr/>
        </p:nvSpPr>
        <p:spPr bwMode="auto">
          <a:xfrm>
            <a:off x="8766175" y="6080126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10cm</a:t>
            </a:r>
          </a:p>
        </p:txBody>
      </p:sp>
      <p:sp>
        <p:nvSpPr>
          <p:cNvPr id="2" name="Arc 1"/>
          <p:cNvSpPr/>
          <p:nvPr/>
        </p:nvSpPr>
        <p:spPr>
          <a:xfrm rot="12948211">
            <a:off x="6129339" y="4783138"/>
            <a:ext cx="1266825" cy="1801812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Arc 35"/>
          <p:cNvSpPr/>
          <p:nvPr/>
        </p:nvSpPr>
        <p:spPr>
          <a:xfrm rot="12948211">
            <a:off x="2027238" y="5335589"/>
            <a:ext cx="933450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9716" name="Group 6"/>
          <p:cNvGrpSpPr>
            <a:grpSpLocks/>
          </p:cNvGrpSpPr>
          <p:nvPr/>
        </p:nvGrpSpPr>
        <p:grpSpPr bwMode="auto">
          <a:xfrm>
            <a:off x="6332538" y="4251325"/>
            <a:ext cx="2743200" cy="2209800"/>
            <a:chOff x="3360" y="624"/>
            <a:chExt cx="1728" cy="1392"/>
          </a:xfrm>
        </p:grpSpPr>
        <p:sp>
          <p:nvSpPr>
            <p:cNvPr id="29726" name="Line 7"/>
            <p:cNvSpPr>
              <a:spLocks noChangeShapeType="1"/>
            </p:cNvSpPr>
            <p:nvPr/>
          </p:nvSpPr>
          <p:spPr bwMode="auto">
            <a:xfrm>
              <a:off x="3739" y="624"/>
              <a:ext cx="0" cy="1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Line 8"/>
            <p:cNvSpPr>
              <a:spLocks noChangeShapeType="1"/>
            </p:cNvSpPr>
            <p:nvPr/>
          </p:nvSpPr>
          <p:spPr bwMode="auto">
            <a:xfrm flipV="1">
              <a:off x="3402" y="1658"/>
              <a:ext cx="337" cy="31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Line 9"/>
            <p:cNvSpPr>
              <a:spLocks noChangeShapeType="1"/>
            </p:cNvSpPr>
            <p:nvPr/>
          </p:nvSpPr>
          <p:spPr bwMode="auto">
            <a:xfrm>
              <a:off x="3781" y="1658"/>
              <a:ext cx="12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AutoShape 10"/>
            <p:cNvSpPr>
              <a:spLocks noChangeArrowheads="1"/>
            </p:cNvSpPr>
            <p:nvPr/>
          </p:nvSpPr>
          <p:spPr bwMode="auto">
            <a:xfrm>
              <a:off x="3360" y="624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717" name="Group 23"/>
          <p:cNvGrpSpPr>
            <a:grpSpLocks/>
          </p:cNvGrpSpPr>
          <p:nvPr/>
        </p:nvGrpSpPr>
        <p:grpSpPr bwMode="auto">
          <a:xfrm>
            <a:off x="2227263" y="4181475"/>
            <a:ext cx="2743200" cy="2209800"/>
            <a:chOff x="576" y="1968"/>
            <a:chExt cx="1728" cy="1392"/>
          </a:xfrm>
        </p:grpSpPr>
        <p:sp>
          <p:nvSpPr>
            <p:cNvPr id="29722" name="Line 24"/>
            <p:cNvSpPr>
              <a:spLocks noChangeShapeType="1"/>
            </p:cNvSpPr>
            <p:nvPr/>
          </p:nvSpPr>
          <p:spPr bwMode="auto">
            <a:xfrm>
              <a:off x="939" y="1968"/>
              <a:ext cx="12" cy="1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25"/>
            <p:cNvSpPr>
              <a:spLocks noChangeShapeType="1"/>
            </p:cNvSpPr>
            <p:nvPr/>
          </p:nvSpPr>
          <p:spPr bwMode="auto">
            <a:xfrm flipV="1">
              <a:off x="576" y="3024"/>
              <a:ext cx="385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26"/>
            <p:cNvSpPr>
              <a:spLocks noChangeShapeType="1"/>
            </p:cNvSpPr>
            <p:nvPr/>
          </p:nvSpPr>
          <p:spPr bwMode="auto">
            <a:xfrm>
              <a:off x="997" y="3011"/>
              <a:ext cx="12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AutoShape 27"/>
            <p:cNvSpPr>
              <a:spLocks noChangeArrowheads="1"/>
            </p:cNvSpPr>
            <p:nvPr/>
          </p:nvSpPr>
          <p:spPr bwMode="auto">
            <a:xfrm>
              <a:off x="576" y="1968"/>
              <a:ext cx="1728" cy="1392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50" name="Group 32"/>
          <p:cNvGrpSpPr>
            <a:grpSpLocks/>
          </p:cNvGrpSpPr>
          <p:nvPr/>
        </p:nvGrpSpPr>
        <p:grpSpPr bwMode="auto">
          <a:xfrm>
            <a:off x="5318125" y="5614988"/>
            <a:ext cx="1022350" cy="838200"/>
            <a:chOff x="172" y="1488"/>
            <a:chExt cx="644" cy="528"/>
          </a:xfrm>
        </p:grpSpPr>
        <p:sp>
          <p:nvSpPr>
            <p:cNvPr id="29720" name="Arc 33"/>
            <p:cNvSpPr>
              <a:spLocks/>
            </p:cNvSpPr>
            <p:nvPr/>
          </p:nvSpPr>
          <p:spPr bwMode="auto">
            <a:xfrm flipH="1">
              <a:off x="720" y="1488"/>
              <a:ext cx="96" cy="528"/>
            </a:xfrm>
            <a:custGeom>
              <a:avLst/>
              <a:gdLst>
                <a:gd name="T0" fmla="*/ 0 w 21600"/>
                <a:gd name="T1" fmla="*/ 0 h 38200"/>
                <a:gd name="T2" fmla="*/ 0 w 21600"/>
                <a:gd name="T3" fmla="*/ 0 h 38200"/>
                <a:gd name="T4" fmla="*/ 0 w 21600"/>
                <a:gd name="T5" fmla="*/ 0 h 382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38200"/>
                <a:gd name="T11" fmla="*/ 21600 w 21600"/>
                <a:gd name="T12" fmla="*/ 38200 h 38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8200" fill="none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</a:path>
                <a:path w="21600" h="38200" stroke="0" extrusionOk="0">
                  <a:moveTo>
                    <a:pt x="13258" y="0"/>
                  </a:moveTo>
                  <a:cubicBezTo>
                    <a:pt x="18521" y="4092"/>
                    <a:pt x="21600" y="10385"/>
                    <a:pt x="21600" y="17052"/>
                  </a:cubicBezTo>
                  <a:cubicBezTo>
                    <a:pt x="21600" y="27287"/>
                    <a:pt x="14416" y="36116"/>
                    <a:pt x="4395" y="38199"/>
                  </a:cubicBezTo>
                  <a:lnTo>
                    <a:pt x="0" y="17052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34"/>
            <p:cNvSpPr txBox="1">
              <a:spLocks noChangeArrowheads="1"/>
            </p:cNvSpPr>
            <p:nvPr/>
          </p:nvSpPr>
          <p:spPr bwMode="auto">
            <a:xfrm>
              <a:off x="172" y="158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Calibri" pitchFamily="34" charset="0"/>
                </a:rPr>
                <a:t>5cm</a:t>
              </a:r>
            </a:p>
          </p:txBody>
        </p:sp>
      </p:grpSp>
      <p:sp>
        <p:nvSpPr>
          <p:cNvPr id="53" name="Arc 52"/>
          <p:cNvSpPr/>
          <p:nvPr/>
        </p:nvSpPr>
        <p:spPr>
          <a:xfrm rot="12948211">
            <a:off x="6124575" y="5389564"/>
            <a:ext cx="935038" cy="1093787"/>
          </a:xfrm>
          <a:prstGeom prst="arc">
            <a:avLst>
              <a:gd name="adj1" fmla="val 16001999"/>
              <a:gd name="adj2" fmla="val 284200"/>
            </a:avLst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10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51557" grpId="0" animBg="1"/>
      <p:bldP spid="151563" grpId="0" animBg="1"/>
      <p:bldP spid="1515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17688" y="922338"/>
            <a:ext cx="9078912" cy="1274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None/>
              <a:defRPr/>
            </a:pPr>
            <a:r>
              <a:rPr lang="en-US" sz="3563" dirty="0">
                <a:solidFill>
                  <a:srgbClr val="FF9900"/>
                </a:solidFill>
              </a:rPr>
              <a:t> 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4242" indent="-604242" fontAlgn="auto">
              <a:spcAft>
                <a:spcPts val="0"/>
              </a:spcAft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a) 1m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= ……… 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	  1dm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  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=………...cm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4242" indent="-604242" fontAlgn="auto">
              <a:spcAft>
                <a:spcPts val="0"/>
              </a:spcAft>
              <a:buNone/>
              <a:defRPr/>
            </a:pPr>
            <a:r>
              <a:rPr lang="en-US" sz="2813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71601" y="2514601"/>
            <a:ext cx="8683625" cy="6524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82266" lvl="1" indent="-529828" fontAlgn="auto">
              <a:spcAft>
                <a:spcPts val="0"/>
              </a:spcAft>
              <a:buNone/>
              <a:defRPr/>
            </a:pP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b) 2,07 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=……….cm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1,5m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3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 ..dm</a:t>
            </a:r>
            <a:r>
              <a:rPr lang="en-US" sz="32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817688" y="3630613"/>
            <a:ext cx="8469312" cy="6032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4242" indent="-604242" fontAlgn="auto">
              <a:spcAft>
                <a:spcPts val="0"/>
              </a:spcAft>
              <a:buNone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c) 2000dm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=……m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17900dm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=…….. m</a:t>
            </a:r>
            <a:r>
              <a:rPr lang="en-US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604242" indent="-604242" fontAlgn="auto">
              <a:spcAft>
                <a:spcPts val="0"/>
              </a:spcAft>
              <a:buNone/>
              <a:defRPr/>
            </a:pPr>
            <a:r>
              <a:rPr lang="en-US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4114800" y="1501427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4403725" y="2466975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2070</a:t>
            </a: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4476750" y="3590925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8610600" y="3580704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 dirty="0">
                <a:solidFill>
                  <a:srgbClr val="FF3300"/>
                </a:solidFill>
              </a:rPr>
              <a:t>17,9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8153400" y="1476375"/>
            <a:ext cx="114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1000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8008938" y="2459038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04875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</a:rPr>
              <a:t>1500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600200" y="228601"/>
            <a:ext cx="2789238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alt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056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>
          <a:xfrm>
            <a:off x="1981200" y="1265238"/>
            <a:ext cx="1066800" cy="639762"/>
          </a:xfrm>
        </p:spPr>
        <p:txBody>
          <a:bodyPr/>
          <a:lstStyle/>
          <a:p>
            <a:r>
              <a:rPr lang="en-US" sz="2000" b="1">
                <a:solidFill>
                  <a:srgbClr val="EC20B7"/>
                </a:solidFill>
                <a:latin typeface="Times New Roman" pitchFamily="18" charset="0"/>
              </a:rPr>
              <a:t>Cách 1.</a:t>
            </a: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981200" y="1752600"/>
            <a:ext cx="434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- Tính thể tích nước ban đầu.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nước khi có hòn đá.</a:t>
            </a:r>
            <a:br>
              <a:rPr lang="en-US" sz="2000">
                <a:latin typeface="Times New Roman" pitchFamily="18" charset="0"/>
              </a:rPr>
            </a:br>
            <a:r>
              <a:rPr lang="en-US" sz="2000">
                <a:latin typeface="Times New Roman" pitchFamily="18" charset="0"/>
              </a:rPr>
              <a:t>- Tính thể tích hòn đá.</a:t>
            </a: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2819400" y="2667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828800" y="3124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ban đầu trong bể là:</a:t>
            </a: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2209800" y="35052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5 = 500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828800" y="39624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nước khi có hòn đá là:</a:t>
            </a:r>
          </a:p>
        </p:txBody>
      </p:sp>
      <p:sp>
        <p:nvSpPr>
          <p:cNvPr id="67593" name="Rectangle 9"/>
          <p:cNvSpPr>
            <a:spLocks/>
          </p:cNvSpPr>
          <p:nvPr/>
        </p:nvSpPr>
        <p:spPr bwMode="auto">
          <a:xfrm>
            <a:off x="2209800" y="4343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7 = 700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1828800" y="4729163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Thể tích của hòn đá là: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2209800" y="51054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700 – 500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3200400" y="556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>
                <a:latin typeface="Times New Roman" pitchFamily="18" charset="0"/>
              </a:rPr>
              <a:t>Đáp số:  200 cm</a:t>
            </a:r>
            <a:r>
              <a:rPr lang="en-US" sz="2000" baseline="30000">
                <a:latin typeface="Times New Roman" pitchFamily="18" charset="0"/>
              </a:rPr>
              <a:t>3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30731" name="Rectangle 13"/>
          <p:cNvSpPr>
            <a:spLocks/>
          </p:cNvSpPr>
          <p:nvPr/>
        </p:nvSpPr>
        <p:spPr bwMode="auto">
          <a:xfrm>
            <a:off x="1600200" y="5032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7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8" grpId="0"/>
      <p:bldP spid="67589" grpId="0"/>
      <p:bldP spid="67590" grpId="0"/>
      <p:bldP spid="67591" grpId="0"/>
      <p:bldP spid="67592" grpId="0"/>
      <p:bldP spid="67593" grpId="0"/>
      <p:bldP spid="67594" grpId="0"/>
      <p:bldP spid="675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/>
          </p:cNvSpPr>
          <p:nvPr>
            <p:ph type="title"/>
          </p:nvPr>
        </p:nvSpPr>
        <p:spPr>
          <a:xfrm>
            <a:off x="2009384" y="1371601"/>
            <a:ext cx="1066800" cy="639763"/>
          </a:xfrm>
        </p:spPr>
        <p:txBody>
          <a:bodyPr/>
          <a:lstStyle/>
          <a:p>
            <a:r>
              <a:rPr lang="en-US" sz="2000" b="1" dirty="0" err="1">
                <a:solidFill>
                  <a:srgbClr val="EC20B7"/>
                </a:solidFill>
                <a:latin typeface="Times New Roman" pitchFamily="18" charset="0"/>
              </a:rPr>
              <a:t>Cách</a:t>
            </a:r>
            <a:r>
              <a:rPr lang="en-US" sz="2000" b="1" dirty="0">
                <a:solidFill>
                  <a:srgbClr val="EC20B7"/>
                </a:solidFill>
                <a:latin typeface="Times New Roman" pitchFamily="18" charset="0"/>
              </a:rPr>
              <a:t> 2.</a:t>
            </a:r>
            <a:r>
              <a:rPr lang="en-US" sz="4000" dirty="0"/>
              <a:t> 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981200" y="1371600"/>
            <a:ext cx="800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.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(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hòn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đá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thể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tích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hộp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chữ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nhật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có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dài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,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rộng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của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bể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và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chiều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cao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là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mực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nước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dâng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).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2819400" y="3048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Bài giải</a:t>
            </a: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2628900" y="3617934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Mực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dâng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lên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18" name="Rectangle 10"/>
          <p:cNvSpPr>
            <a:spLocks/>
          </p:cNvSpPr>
          <p:nvPr/>
        </p:nvSpPr>
        <p:spPr bwMode="auto">
          <a:xfrm>
            <a:off x="3429000" y="408146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7 – 5  = 2 (cm)</a:t>
            </a:r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2789129" y="4457700"/>
            <a:ext cx="403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3429000" y="4904462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>
                <a:latin typeface="Times New Roman" pitchFamily="18" charset="0"/>
              </a:rPr>
              <a:t>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10 </a:t>
            </a:r>
            <a:r>
              <a:rPr lang="en-US" sz="2000" b="1" dirty="0">
                <a:latin typeface="Times New Roman" pitchFamily="18" charset="0"/>
              </a:rPr>
              <a:t>×</a:t>
            </a:r>
            <a:r>
              <a:rPr lang="en-US" sz="2000" dirty="0">
                <a:latin typeface="Times New Roman" pitchFamily="18" charset="0"/>
              </a:rPr>
              <a:t> 2 = 200 (cm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3926910" y="5348093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dirty="0" err="1">
                <a:latin typeface="Times New Roman" pitchFamily="18" charset="0"/>
              </a:rPr>
              <a:t>Đáp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</a:rPr>
              <a:t>:  200 cm</a:t>
            </a:r>
            <a:r>
              <a:rPr lang="en-US" sz="2000" baseline="30000" dirty="0">
                <a:latin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31753" name="Rectangle 14"/>
          <p:cNvSpPr>
            <a:spLocks/>
          </p:cNvSpPr>
          <p:nvPr/>
        </p:nvSpPr>
        <p:spPr bwMode="auto">
          <a:xfrm>
            <a:off x="1600200" y="503238"/>
            <a:ext cx="8610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dirty="0" err="1">
                <a:latin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</a:rPr>
              <a:t> 3.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hòn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đá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nằm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bể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theo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8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7" grpId="0"/>
      <p:bldP spid="68618" grpId="0"/>
      <p:bldP spid="68619" grpId="0"/>
      <p:bldP spid="686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530350" y="689476"/>
            <a:ext cx="9137650" cy="608012"/>
          </a:xfrm>
        </p:spPr>
        <p:txBody>
          <a:bodyPr/>
          <a:lstStyle/>
          <a:p>
            <a:pPr eaLnBrk="1" hangingPunct="1"/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vi-VN" altLang="en-US" sz="3200" b="1" dirty="0"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6001" y="1524000"/>
            <a:ext cx="861999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15311645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581944" y="116633"/>
            <a:ext cx="8686800" cy="20685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20cm,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16cm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10cm.</a:t>
            </a:r>
          </a:p>
        </p:txBody>
      </p:sp>
      <p:sp>
        <p:nvSpPr>
          <p:cNvPr id="3369" name="Line 3368"/>
          <p:cNvSpPr>
            <a:spLocks noChangeShapeType="1"/>
          </p:cNvSpPr>
          <p:nvPr/>
        </p:nvSpPr>
        <p:spPr bwMode="auto">
          <a:xfrm flipH="1">
            <a:off x="2476500" y="5955084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3395" name="Group 3394"/>
          <p:cNvGrpSpPr/>
          <p:nvPr/>
        </p:nvGrpSpPr>
        <p:grpSpPr>
          <a:xfrm>
            <a:off x="2686050" y="2297485"/>
            <a:ext cx="5924550" cy="3668713"/>
            <a:chOff x="952500" y="2297484"/>
            <a:chExt cx="5924550" cy="3668713"/>
          </a:xfrm>
        </p:grpSpPr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394" name="Group 3393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3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" name="AutoShape 3"/>
              <p:cNvCxnSpPr>
                <a:cxnSpLocks noChangeShapeType="1"/>
                <a:stCxn id="3369" idx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68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74870" cy="2367756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370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1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2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3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4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375" name="Text Box 3374"/>
          <p:cNvSpPr txBox="1">
            <a:spLocks noChangeArrowheads="1"/>
          </p:cNvSpPr>
          <p:nvPr/>
        </p:nvSpPr>
        <p:spPr bwMode="auto">
          <a:xfrm>
            <a:off x="4439816" y="836713"/>
            <a:ext cx="137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20cm</a:t>
            </a:r>
          </a:p>
        </p:txBody>
      </p:sp>
      <p:sp>
        <p:nvSpPr>
          <p:cNvPr id="3376" name="Text Box 3375"/>
          <p:cNvSpPr txBox="1">
            <a:spLocks noChangeArrowheads="1"/>
          </p:cNvSpPr>
          <p:nvPr/>
        </p:nvSpPr>
        <p:spPr bwMode="auto">
          <a:xfrm>
            <a:off x="8302898" y="836713"/>
            <a:ext cx="14655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16cm</a:t>
            </a:r>
          </a:p>
        </p:txBody>
      </p:sp>
      <p:sp>
        <p:nvSpPr>
          <p:cNvPr id="3377" name="Text Box 3376"/>
          <p:cNvSpPr txBox="1">
            <a:spLocks noChangeArrowheads="1"/>
          </p:cNvSpPr>
          <p:nvPr/>
        </p:nvSpPr>
        <p:spPr bwMode="auto">
          <a:xfrm>
            <a:off x="3503712" y="1486526"/>
            <a:ext cx="14756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latin typeface="Times New Roman" pitchFamily="18" charset="0"/>
              </a:rPr>
              <a:t>10cm</a:t>
            </a:r>
          </a:p>
        </p:txBody>
      </p:sp>
      <p:grpSp>
        <p:nvGrpSpPr>
          <p:cNvPr id="3379" name="Group 3394"/>
          <p:cNvGrpSpPr>
            <a:grpSpLocks/>
          </p:cNvGrpSpPr>
          <p:nvPr/>
        </p:nvGrpSpPr>
        <p:grpSpPr bwMode="auto">
          <a:xfrm>
            <a:off x="9239250" y="5802684"/>
            <a:ext cx="1219200" cy="609600"/>
            <a:chOff x="4860" y="2352"/>
            <a:chExt cx="768" cy="384"/>
          </a:xfrm>
        </p:grpSpPr>
        <p:sp>
          <p:nvSpPr>
            <p:cNvPr id="3380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81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3396" name="TextBox 3395"/>
          <p:cNvSpPr txBox="1"/>
          <p:nvPr/>
        </p:nvSpPr>
        <p:spPr>
          <a:xfrm>
            <a:off x="3575720" y="827723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7" name="TextBox 3396"/>
          <p:cNvSpPr txBox="1"/>
          <p:nvPr/>
        </p:nvSpPr>
        <p:spPr>
          <a:xfrm>
            <a:off x="7173416" y="836713"/>
            <a:ext cx="1370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398" name="TextBox 3397"/>
          <p:cNvSpPr txBox="1"/>
          <p:nvPr/>
        </p:nvSpPr>
        <p:spPr>
          <a:xfrm>
            <a:off x="2711624" y="1484785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-3.61111E-6 0.75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8844E-6 L 0.09705 0.16443 C 0.11892 0.19912 0.13125 0.25093 0.13125 0.30481 C 0.13125 0.36633 0.11892 0.41536 0.09705 0.45005 L 0 0.61448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3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307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389 -0.00832 L -0.0835 0.11356 C -0.05399 0.13969 -0.0375 0.17808 -0.0375 0.21832 C -0.0375 0.26388 -0.05399 0.30019 -0.0835 0.32609 L -0.21389 0.44843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228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75" grpId="0"/>
      <p:bldP spid="3375" grpId="1"/>
      <p:bldP spid="3376" grpId="0"/>
      <p:bldP spid="3376" grpId="1"/>
      <p:bldP spid="3377" grpId="0"/>
      <p:bldP spid="3377" grpId="1"/>
      <p:bldP spid="3396" grpId="0"/>
      <p:bldP spid="3397" grpId="0"/>
      <p:bldP spid="33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778" name="AutoShape 2"/>
          <p:cNvCxnSpPr>
            <a:cxnSpLocks noChangeShapeType="1"/>
          </p:cNvCxnSpPr>
          <p:nvPr/>
        </p:nvCxnSpPr>
        <p:spPr bwMode="auto">
          <a:xfrm>
            <a:off x="3733800" y="2667000"/>
            <a:ext cx="4648200" cy="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79" name="AutoShape 3"/>
          <p:cNvCxnSpPr>
            <a:cxnSpLocks noChangeShapeType="1"/>
            <a:stCxn id="79144" idx="1"/>
          </p:cNvCxnSpPr>
          <p:nvPr/>
        </p:nvCxnSpPr>
        <p:spPr bwMode="auto">
          <a:xfrm>
            <a:off x="2476500" y="3886201"/>
            <a:ext cx="4686300" cy="11112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0" name="AutoShape 4"/>
          <p:cNvCxnSpPr>
            <a:cxnSpLocks noChangeShapeType="1"/>
          </p:cNvCxnSpPr>
          <p:nvPr/>
        </p:nvCxnSpPr>
        <p:spPr bwMode="auto">
          <a:xfrm flipH="1">
            <a:off x="2514600" y="2667000"/>
            <a:ext cx="1219200" cy="12192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1" name="AutoShape 5"/>
          <p:cNvCxnSpPr>
            <a:cxnSpLocks noChangeShapeType="1"/>
          </p:cNvCxnSpPr>
          <p:nvPr/>
        </p:nvCxnSpPr>
        <p:spPr bwMode="auto">
          <a:xfrm flipH="1">
            <a:off x="7162800" y="2667000"/>
            <a:ext cx="1238250" cy="121920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2" name="AutoShape 6"/>
          <p:cNvCxnSpPr>
            <a:cxnSpLocks noChangeShapeType="1"/>
          </p:cNvCxnSpPr>
          <p:nvPr/>
        </p:nvCxnSpPr>
        <p:spPr bwMode="auto">
          <a:xfrm flipH="1">
            <a:off x="3733800" y="228600"/>
            <a:ext cx="76200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3" name="AutoShape 7"/>
          <p:cNvCxnSpPr>
            <a:cxnSpLocks noChangeShapeType="1"/>
          </p:cNvCxnSpPr>
          <p:nvPr/>
        </p:nvCxnSpPr>
        <p:spPr bwMode="auto">
          <a:xfrm>
            <a:off x="8382000" y="228600"/>
            <a:ext cx="1588" cy="2438400"/>
          </a:xfrm>
          <a:prstGeom prst="straightConnector1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3657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3886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4114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7" name="AutoShape 11"/>
          <p:cNvSpPr>
            <a:spLocks noChangeArrowheads="1"/>
          </p:cNvSpPr>
          <p:nvPr/>
        </p:nvSpPr>
        <p:spPr bwMode="auto">
          <a:xfrm>
            <a:off x="4343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4572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4800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5029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5257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5486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3" name="AutoShape 17"/>
          <p:cNvSpPr>
            <a:spLocks noChangeArrowheads="1"/>
          </p:cNvSpPr>
          <p:nvPr/>
        </p:nvSpPr>
        <p:spPr bwMode="auto">
          <a:xfrm>
            <a:off x="5715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4" name="AutoShape 18"/>
          <p:cNvSpPr>
            <a:spLocks noChangeArrowheads="1"/>
          </p:cNvSpPr>
          <p:nvPr/>
        </p:nvSpPr>
        <p:spPr bwMode="auto">
          <a:xfrm>
            <a:off x="5943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5" name="AutoShape 19"/>
          <p:cNvSpPr>
            <a:spLocks noChangeArrowheads="1"/>
          </p:cNvSpPr>
          <p:nvPr/>
        </p:nvSpPr>
        <p:spPr bwMode="auto">
          <a:xfrm>
            <a:off x="6172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6" name="AutoShape 20"/>
          <p:cNvSpPr>
            <a:spLocks noChangeArrowheads="1"/>
          </p:cNvSpPr>
          <p:nvPr/>
        </p:nvSpPr>
        <p:spPr bwMode="auto">
          <a:xfrm>
            <a:off x="6400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6629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8" name="AutoShape 22"/>
          <p:cNvSpPr>
            <a:spLocks noChangeArrowheads="1"/>
          </p:cNvSpPr>
          <p:nvPr/>
        </p:nvSpPr>
        <p:spPr bwMode="auto">
          <a:xfrm>
            <a:off x="6858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99" name="AutoShape 23"/>
          <p:cNvSpPr>
            <a:spLocks noChangeArrowheads="1"/>
          </p:cNvSpPr>
          <p:nvPr/>
        </p:nvSpPr>
        <p:spPr bwMode="auto">
          <a:xfrm>
            <a:off x="70866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0" name="AutoShape 24"/>
          <p:cNvSpPr>
            <a:spLocks noChangeArrowheads="1"/>
          </p:cNvSpPr>
          <p:nvPr/>
        </p:nvSpPr>
        <p:spPr bwMode="auto">
          <a:xfrm>
            <a:off x="73152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1" name="AutoShape 25"/>
          <p:cNvSpPr>
            <a:spLocks noChangeArrowheads="1"/>
          </p:cNvSpPr>
          <p:nvPr/>
        </p:nvSpPr>
        <p:spPr bwMode="auto">
          <a:xfrm>
            <a:off x="75438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2" name="AutoShape 26"/>
          <p:cNvSpPr>
            <a:spLocks noChangeArrowheads="1"/>
          </p:cNvSpPr>
          <p:nvPr/>
        </p:nvSpPr>
        <p:spPr bwMode="auto">
          <a:xfrm>
            <a:off x="77724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803" name="AutoShape 27"/>
          <p:cNvSpPr>
            <a:spLocks noChangeArrowheads="1"/>
          </p:cNvSpPr>
          <p:nvPr/>
        </p:nvSpPr>
        <p:spPr bwMode="auto">
          <a:xfrm>
            <a:off x="8001000" y="2362200"/>
            <a:ext cx="381000" cy="3810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581400" y="2438400"/>
            <a:ext cx="4724400" cy="381000"/>
            <a:chOff x="1296" y="1152"/>
            <a:chExt cx="2976" cy="240"/>
          </a:xfrm>
        </p:grpSpPr>
        <p:sp>
          <p:nvSpPr>
            <p:cNvPr id="75805" name="AutoShape 29"/>
            <p:cNvSpPr>
              <a:spLocks noChangeArrowheads="1"/>
            </p:cNvSpPr>
            <p:nvPr/>
          </p:nvSpPr>
          <p:spPr bwMode="auto">
            <a:xfrm>
              <a:off x="129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6" name="AutoShape 30"/>
            <p:cNvSpPr>
              <a:spLocks noChangeArrowheads="1"/>
            </p:cNvSpPr>
            <p:nvPr/>
          </p:nvSpPr>
          <p:spPr bwMode="auto">
            <a:xfrm>
              <a:off x="144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7" name="AutoShape 31"/>
            <p:cNvSpPr>
              <a:spLocks noChangeArrowheads="1"/>
            </p:cNvSpPr>
            <p:nvPr/>
          </p:nvSpPr>
          <p:spPr bwMode="auto">
            <a:xfrm>
              <a:off x="158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8" name="AutoShape 32"/>
            <p:cNvSpPr>
              <a:spLocks noChangeArrowheads="1"/>
            </p:cNvSpPr>
            <p:nvPr/>
          </p:nvSpPr>
          <p:spPr bwMode="auto">
            <a:xfrm>
              <a:off x="172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09" name="AutoShape 33"/>
            <p:cNvSpPr>
              <a:spLocks noChangeArrowheads="1"/>
            </p:cNvSpPr>
            <p:nvPr/>
          </p:nvSpPr>
          <p:spPr bwMode="auto">
            <a:xfrm>
              <a:off x="187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0" name="AutoShape 34"/>
            <p:cNvSpPr>
              <a:spLocks noChangeArrowheads="1"/>
            </p:cNvSpPr>
            <p:nvPr/>
          </p:nvSpPr>
          <p:spPr bwMode="auto">
            <a:xfrm>
              <a:off x="201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1" name="AutoShape 35"/>
            <p:cNvSpPr>
              <a:spLocks noChangeArrowheads="1"/>
            </p:cNvSpPr>
            <p:nvPr/>
          </p:nvSpPr>
          <p:spPr bwMode="auto">
            <a:xfrm>
              <a:off x="216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2" name="AutoShape 36"/>
            <p:cNvSpPr>
              <a:spLocks noChangeArrowheads="1"/>
            </p:cNvSpPr>
            <p:nvPr/>
          </p:nvSpPr>
          <p:spPr bwMode="auto">
            <a:xfrm>
              <a:off x="230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3" name="AutoShape 37"/>
            <p:cNvSpPr>
              <a:spLocks noChangeArrowheads="1"/>
            </p:cNvSpPr>
            <p:nvPr/>
          </p:nvSpPr>
          <p:spPr bwMode="auto">
            <a:xfrm>
              <a:off x="244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4" name="AutoShape 38"/>
            <p:cNvSpPr>
              <a:spLocks noChangeArrowheads="1"/>
            </p:cNvSpPr>
            <p:nvPr/>
          </p:nvSpPr>
          <p:spPr bwMode="auto">
            <a:xfrm>
              <a:off x="259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5" name="AutoShape 39"/>
            <p:cNvSpPr>
              <a:spLocks noChangeArrowheads="1"/>
            </p:cNvSpPr>
            <p:nvPr/>
          </p:nvSpPr>
          <p:spPr bwMode="auto">
            <a:xfrm>
              <a:off x="273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6" name="AutoShape 40"/>
            <p:cNvSpPr>
              <a:spLocks noChangeArrowheads="1"/>
            </p:cNvSpPr>
            <p:nvPr/>
          </p:nvSpPr>
          <p:spPr bwMode="auto">
            <a:xfrm>
              <a:off x="288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7" name="AutoShape 41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8" name="AutoShape 42"/>
            <p:cNvSpPr>
              <a:spLocks noChangeArrowheads="1"/>
            </p:cNvSpPr>
            <p:nvPr/>
          </p:nvSpPr>
          <p:spPr bwMode="auto">
            <a:xfrm>
              <a:off x="316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19" name="AutoShape 43"/>
            <p:cNvSpPr>
              <a:spLocks noChangeArrowheads="1"/>
            </p:cNvSpPr>
            <p:nvPr/>
          </p:nvSpPr>
          <p:spPr bwMode="auto">
            <a:xfrm>
              <a:off x="331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0" name="AutoShape 44"/>
            <p:cNvSpPr>
              <a:spLocks noChangeArrowheads="1"/>
            </p:cNvSpPr>
            <p:nvPr/>
          </p:nvSpPr>
          <p:spPr bwMode="auto">
            <a:xfrm>
              <a:off x="3456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1" name="AutoShape 45"/>
            <p:cNvSpPr>
              <a:spLocks noChangeArrowheads="1"/>
            </p:cNvSpPr>
            <p:nvPr/>
          </p:nvSpPr>
          <p:spPr bwMode="auto">
            <a:xfrm>
              <a:off x="3600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2" name="AutoShape 46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3" name="AutoShape 47"/>
            <p:cNvSpPr>
              <a:spLocks noChangeArrowheads="1"/>
            </p:cNvSpPr>
            <p:nvPr/>
          </p:nvSpPr>
          <p:spPr bwMode="auto">
            <a:xfrm>
              <a:off x="3888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4" name="AutoShape 48"/>
            <p:cNvSpPr>
              <a:spLocks noChangeArrowheads="1"/>
            </p:cNvSpPr>
            <p:nvPr/>
          </p:nvSpPr>
          <p:spPr bwMode="auto">
            <a:xfrm>
              <a:off x="4032" y="115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3505200" y="2514600"/>
            <a:ext cx="4724400" cy="381000"/>
            <a:chOff x="1248" y="1392"/>
            <a:chExt cx="2976" cy="240"/>
          </a:xfrm>
        </p:grpSpPr>
        <p:sp>
          <p:nvSpPr>
            <p:cNvPr id="75826" name="AutoShape 50"/>
            <p:cNvSpPr>
              <a:spLocks noChangeArrowheads="1"/>
            </p:cNvSpPr>
            <p:nvPr/>
          </p:nvSpPr>
          <p:spPr bwMode="auto">
            <a:xfrm>
              <a:off x="124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7" name="AutoShape 51"/>
            <p:cNvSpPr>
              <a:spLocks noChangeArrowheads="1"/>
            </p:cNvSpPr>
            <p:nvPr/>
          </p:nvSpPr>
          <p:spPr bwMode="auto">
            <a:xfrm>
              <a:off x="139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8" name="AutoShape 52"/>
            <p:cNvSpPr>
              <a:spLocks noChangeArrowheads="1"/>
            </p:cNvSpPr>
            <p:nvPr/>
          </p:nvSpPr>
          <p:spPr bwMode="auto">
            <a:xfrm>
              <a:off x="153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29" name="AutoShape 53"/>
            <p:cNvSpPr>
              <a:spLocks noChangeArrowheads="1"/>
            </p:cNvSpPr>
            <p:nvPr/>
          </p:nvSpPr>
          <p:spPr bwMode="auto">
            <a:xfrm>
              <a:off x="168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0" name="AutoShape 54"/>
            <p:cNvSpPr>
              <a:spLocks noChangeArrowheads="1"/>
            </p:cNvSpPr>
            <p:nvPr/>
          </p:nvSpPr>
          <p:spPr bwMode="auto">
            <a:xfrm>
              <a:off x="182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1" name="AutoShape 55"/>
            <p:cNvSpPr>
              <a:spLocks noChangeArrowheads="1"/>
            </p:cNvSpPr>
            <p:nvPr/>
          </p:nvSpPr>
          <p:spPr bwMode="auto">
            <a:xfrm>
              <a:off x="196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2" name="AutoShape 56"/>
            <p:cNvSpPr>
              <a:spLocks noChangeArrowheads="1"/>
            </p:cNvSpPr>
            <p:nvPr/>
          </p:nvSpPr>
          <p:spPr bwMode="auto">
            <a:xfrm>
              <a:off x="211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3" name="AutoShape 57"/>
            <p:cNvSpPr>
              <a:spLocks noChangeArrowheads="1"/>
            </p:cNvSpPr>
            <p:nvPr/>
          </p:nvSpPr>
          <p:spPr bwMode="auto">
            <a:xfrm>
              <a:off x="225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4" name="AutoShape 58"/>
            <p:cNvSpPr>
              <a:spLocks noChangeArrowheads="1"/>
            </p:cNvSpPr>
            <p:nvPr/>
          </p:nvSpPr>
          <p:spPr bwMode="auto">
            <a:xfrm>
              <a:off x="240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5" name="AutoShape 59"/>
            <p:cNvSpPr>
              <a:spLocks noChangeArrowheads="1"/>
            </p:cNvSpPr>
            <p:nvPr/>
          </p:nvSpPr>
          <p:spPr bwMode="auto">
            <a:xfrm>
              <a:off x="254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6" name="AutoShape 60"/>
            <p:cNvSpPr>
              <a:spLocks noChangeArrowheads="1"/>
            </p:cNvSpPr>
            <p:nvPr/>
          </p:nvSpPr>
          <p:spPr bwMode="auto">
            <a:xfrm>
              <a:off x="268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7" name="AutoShape 61"/>
            <p:cNvSpPr>
              <a:spLocks noChangeArrowheads="1"/>
            </p:cNvSpPr>
            <p:nvPr/>
          </p:nvSpPr>
          <p:spPr bwMode="auto">
            <a:xfrm>
              <a:off x="283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8" name="AutoShape 62"/>
            <p:cNvSpPr>
              <a:spLocks noChangeArrowheads="1"/>
            </p:cNvSpPr>
            <p:nvPr/>
          </p:nvSpPr>
          <p:spPr bwMode="auto">
            <a:xfrm>
              <a:off x="297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39" name="AutoShape 63"/>
            <p:cNvSpPr>
              <a:spLocks noChangeArrowheads="1"/>
            </p:cNvSpPr>
            <p:nvPr/>
          </p:nvSpPr>
          <p:spPr bwMode="auto">
            <a:xfrm>
              <a:off x="312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0" name="AutoShape 64"/>
            <p:cNvSpPr>
              <a:spLocks noChangeArrowheads="1"/>
            </p:cNvSpPr>
            <p:nvPr/>
          </p:nvSpPr>
          <p:spPr bwMode="auto">
            <a:xfrm>
              <a:off x="326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1" name="AutoShape 65"/>
            <p:cNvSpPr>
              <a:spLocks noChangeArrowheads="1"/>
            </p:cNvSpPr>
            <p:nvPr/>
          </p:nvSpPr>
          <p:spPr bwMode="auto">
            <a:xfrm>
              <a:off x="3408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2" name="AutoShape 66"/>
            <p:cNvSpPr>
              <a:spLocks noChangeArrowheads="1"/>
            </p:cNvSpPr>
            <p:nvPr/>
          </p:nvSpPr>
          <p:spPr bwMode="auto">
            <a:xfrm>
              <a:off x="3552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3" name="AutoShape 67"/>
            <p:cNvSpPr>
              <a:spLocks noChangeArrowheads="1"/>
            </p:cNvSpPr>
            <p:nvPr/>
          </p:nvSpPr>
          <p:spPr bwMode="auto">
            <a:xfrm>
              <a:off x="3696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4" name="AutoShape 68"/>
            <p:cNvSpPr>
              <a:spLocks noChangeArrowheads="1"/>
            </p:cNvSpPr>
            <p:nvPr/>
          </p:nvSpPr>
          <p:spPr bwMode="auto">
            <a:xfrm>
              <a:off x="3840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5" name="AutoShape 69"/>
            <p:cNvSpPr>
              <a:spLocks noChangeArrowheads="1"/>
            </p:cNvSpPr>
            <p:nvPr/>
          </p:nvSpPr>
          <p:spPr bwMode="auto">
            <a:xfrm>
              <a:off x="3984" y="1392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3429000" y="2590800"/>
            <a:ext cx="4724400" cy="381000"/>
            <a:chOff x="672" y="3216"/>
            <a:chExt cx="2976" cy="240"/>
          </a:xfrm>
        </p:grpSpPr>
        <p:sp>
          <p:nvSpPr>
            <p:cNvPr id="75847" name="AutoShape 7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8" name="AutoShape 7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49" name="AutoShape 7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0" name="AutoShape 7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1" name="AutoShape 7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2" name="AutoShape 7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3" name="AutoShape 7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4" name="AutoShape 7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5" name="AutoShape 7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6" name="AutoShape 8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7" name="AutoShape 8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8" name="AutoShape 8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59" name="AutoShape 8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0" name="AutoShape 8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1" name="AutoShape 8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2" name="AutoShape 8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3" name="AutoShape 8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4" name="AutoShape 8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5" name="AutoShape 8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6" name="AutoShape 9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3352800" y="2667000"/>
            <a:ext cx="4724400" cy="381000"/>
            <a:chOff x="672" y="3216"/>
            <a:chExt cx="2976" cy="240"/>
          </a:xfrm>
        </p:grpSpPr>
        <p:sp>
          <p:nvSpPr>
            <p:cNvPr id="75868" name="AutoShape 9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69" name="AutoShape 9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0" name="AutoShape 9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1" name="AutoShape 9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2" name="AutoShape 9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3" name="AutoShape 9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4" name="AutoShape 9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5" name="AutoShape 9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6" name="AutoShape 10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7" name="AutoShape 10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8" name="AutoShape 10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79" name="AutoShape 10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0" name="AutoShape 10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1" name="AutoShape 10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2" name="AutoShape 10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3" name="AutoShape 10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4" name="AutoShape 10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5" name="AutoShape 10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6" name="AutoShape 11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87" name="AutoShape 11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3276600" y="2743200"/>
            <a:ext cx="4724400" cy="381000"/>
            <a:chOff x="672" y="3216"/>
            <a:chExt cx="2976" cy="240"/>
          </a:xfrm>
        </p:grpSpPr>
        <p:sp>
          <p:nvSpPr>
            <p:cNvPr id="75889" name="AutoShape 11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0" name="AutoShape 11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1" name="AutoShape 11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2" name="AutoShape 11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3" name="AutoShape 11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4" name="AutoShape 11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5" name="AutoShape 11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6" name="AutoShape 12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7" name="AutoShape 12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8" name="AutoShape 12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899" name="AutoShape 12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0" name="AutoShape 12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1" name="AutoShape 12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2" name="AutoShape 12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3" name="AutoShape 12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4" name="AutoShape 12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5" name="AutoShape 12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6" name="AutoShape 13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7" name="AutoShape 13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08" name="AutoShape 13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3200400" y="2819400"/>
            <a:ext cx="4724400" cy="381000"/>
            <a:chOff x="672" y="3216"/>
            <a:chExt cx="2976" cy="240"/>
          </a:xfrm>
        </p:grpSpPr>
        <p:sp>
          <p:nvSpPr>
            <p:cNvPr id="75910" name="AutoShape 134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1" name="AutoShape 135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2" name="AutoShape 136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3" name="AutoShape 137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4" name="AutoShape 138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5" name="AutoShape 13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6" name="AutoShape 140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7" name="AutoShape 141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8" name="AutoShape 142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19" name="AutoShape 143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0" name="AutoShape 144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1" name="AutoShape 145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2" name="AutoShape 146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3" name="AutoShape 147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4" name="AutoShape 148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5" name="AutoShape 149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6" name="AutoShape 150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7" name="AutoShape 151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8" name="AutoShape 152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29" name="AutoShape 153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8" name="Group 154"/>
          <p:cNvGrpSpPr>
            <a:grpSpLocks/>
          </p:cNvGrpSpPr>
          <p:nvPr/>
        </p:nvGrpSpPr>
        <p:grpSpPr bwMode="auto">
          <a:xfrm>
            <a:off x="3124200" y="2895600"/>
            <a:ext cx="4724400" cy="381000"/>
            <a:chOff x="672" y="3216"/>
            <a:chExt cx="2976" cy="240"/>
          </a:xfrm>
        </p:grpSpPr>
        <p:sp>
          <p:nvSpPr>
            <p:cNvPr id="75931" name="AutoShape 155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2" name="AutoShape 156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3" name="AutoShape 157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4" name="AutoShape 158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5" name="AutoShape 159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6" name="AutoShape 160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7" name="AutoShape 161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8" name="AutoShape 162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39" name="AutoShape 163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0" name="AutoShape 164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1" name="AutoShape 165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2" name="AutoShape 166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3" name="AutoShape 167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4" name="AutoShape 168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5" name="AutoShape 169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6" name="AutoShape 170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7" name="AutoShape 171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8" name="AutoShape 172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49" name="AutoShape 173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0" name="AutoShape 174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" name="Group 175"/>
          <p:cNvGrpSpPr>
            <a:grpSpLocks/>
          </p:cNvGrpSpPr>
          <p:nvPr/>
        </p:nvGrpSpPr>
        <p:grpSpPr bwMode="auto">
          <a:xfrm>
            <a:off x="3048000" y="2971800"/>
            <a:ext cx="4724400" cy="381000"/>
            <a:chOff x="672" y="3216"/>
            <a:chExt cx="2976" cy="240"/>
          </a:xfrm>
        </p:grpSpPr>
        <p:sp>
          <p:nvSpPr>
            <p:cNvPr id="75952" name="AutoShape 176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3" name="AutoShape 177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4" name="AutoShape 178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5" name="AutoShape 179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6" name="AutoShape 180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7" name="AutoShape 181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8" name="AutoShape 182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59" name="AutoShape 183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0" name="AutoShape 184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1" name="AutoShape 185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2" name="AutoShape 186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3" name="AutoShape 187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4" name="AutoShape 188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5" name="AutoShape 189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6" name="AutoShape 190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7" name="AutoShape 191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8" name="AutoShape 192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69" name="AutoShape 193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0" name="AutoShape 194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1" name="AutoShape 195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0" name="Group 196"/>
          <p:cNvGrpSpPr>
            <a:grpSpLocks/>
          </p:cNvGrpSpPr>
          <p:nvPr/>
        </p:nvGrpSpPr>
        <p:grpSpPr bwMode="auto">
          <a:xfrm>
            <a:off x="2971800" y="3048000"/>
            <a:ext cx="4724400" cy="381000"/>
            <a:chOff x="672" y="3216"/>
            <a:chExt cx="2976" cy="240"/>
          </a:xfrm>
        </p:grpSpPr>
        <p:sp>
          <p:nvSpPr>
            <p:cNvPr id="75973" name="AutoShape 197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4" name="AutoShape 198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5" name="AutoShape 199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6" name="AutoShape 200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7" name="AutoShape 201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8" name="AutoShape 202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79" name="AutoShape 203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0" name="AutoShape 204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1" name="AutoShape 205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2" name="AutoShape 206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3" name="AutoShape 207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4" name="AutoShape 208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5" name="AutoShape 209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6" name="AutoShape 210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7" name="AutoShape 211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8" name="AutoShape 212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89" name="AutoShape 213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0" name="AutoShape 214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1" name="AutoShape 215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2" name="AutoShape 216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" name="Group 217"/>
          <p:cNvGrpSpPr>
            <a:grpSpLocks/>
          </p:cNvGrpSpPr>
          <p:nvPr/>
        </p:nvGrpSpPr>
        <p:grpSpPr bwMode="auto">
          <a:xfrm>
            <a:off x="2895600" y="3124200"/>
            <a:ext cx="4724400" cy="381000"/>
            <a:chOff x="672" y="3216"/>
            <a:chExt cx="2976" cy="240"/>
          </a:xfrm>
        </p:grpSpPr>
        <p:sp>
          <p:nvSpPr>
            <p:cNvPr id="75994" name="AutoShape 218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5" name="AutoShape 219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6" name="AutoShape 220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7" name="AutoShape 221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8" name="AutoShape 222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5999" name="AutoShape 2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0" name="AutoShape 224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1" name="AutoShape 225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2" name="AutoShape 226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3" name="AutoShape 227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4" name="AutoShape 228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5" name="AutoShape 229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6" name="AutoShape 230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7" name="AutoShape 231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8" name="AutoShape 232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09" name="AutoShape 233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0" name="AutoShape 234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1" name="AutoShape 235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2" name="AutoShape 236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3" name="AutoShape 237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2819400" y="3200400"/>
            <a:ext cx="4724400" cy="381000"/>
            <a:chOff x="672" y="3216"/>
            <a:chExt cx="2976" cy="240"/>
          </a:xfrm>
        </p:grpSpPr>
        <p:sp>
          <p:nvSpPr>
            <p:cNvPr id="76015" name="AutoShape 239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6" name="AutoShape 240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7" name="AutoShape 241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8" name="AutoShape 242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19" name="AutoShape 243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0" name="AutoShape 244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1" name="AutoShape 245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2" name="AutoShape 246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3" name="AutoShape 247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4" name="AutoShape 248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5" name="AutoShape 249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6" name="AutoShape 250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7" name="AutoShape 251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8" name="AutoShape 252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29" name="AutoShape 253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0" name="AutoShape 254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1" name="AutoShape 255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2" name="AutoShape 256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3" name="AutoShape 257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4" name="AutoShape 258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3" name="Group 259"/>
          <p:cNvGrpSpPr>
            <a:grpSpLocks/>
          </p:cNvGrpSpPr>
          <p:nvPr/>
        </p:nvGrpSpPr>
        <p:grpSpPr bwMode="auto">
          <a:xfrm>
            <a:off x="2743200" y="3276600"/>
            <a:ext cx="4724400" cy="381000"/>
            <a:chOff x="672" y="3216"/>
            <a:chExt cx="2976" cy="240"/>
          </a:xfrm>
        </p:grpSpPr>
        <p:sp>
          <p:nvSpPr>
            <p:cNvPr id="76036" name="AutoShape 260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7" name="AutoShape 261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8" name="AutoShape 262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39" name="AutoShape 263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0" name="AutoShape 264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1" name="AutoShape 265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2" name="AutoShape 266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3" name="AutoShape 267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4" name="AutoShape 268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5" name="AutoShape 269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6" name="AutoShape 270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7" name="AutoShape 271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8" name="AutoShape 272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49" name="AutoShape 273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0" name="AutoShape 274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1" name="AutoShape 275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2" name="AutoShape 276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3" name="AutoShape 277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4" name="AutoShape 278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5" name="AutoShape 279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" name="Group 280"/>
          <p:cNvGrpSpPr>
            <a:grpSpLocks/>
          </p:cNvGrpSpPr>
          <p:nvPr/>
        </p:nvGrpSpPr>
        <p:grpSpPr bwMode="auto">
          <a:xfrm>
            <a:off x="2667000" y="3352800"/>
            <a:ext cx="4724400" cy="381000"/>
            <a:chOff x="672" y="3216"/>
            <a:chExt cx="2976" cy="240"/>
          </a:xfrm>
        </p:grpSpPr>
        <p:sp>
          <p:nvSpPr>
            <p:cNvPr id="76057" name="AutoShape 281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8" name="AutoShape 282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59" name="AutoShape 283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0" name="AutoShape 284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1" name="AutoShape 285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2" name="AutoShape 286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3" name="AutoShape 287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4" name="AutoShape 288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5" name="AutoShape 289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6" name="AutoShape 290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7" name="AutoShape 291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8" name="AutoShape 292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69" name="AutoShape 293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0" name="AutoShape 294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1" name="AutoShape 295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2" name="AutoShape 296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3" name="AutoShape 297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4" name="AutoShape 298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5" name="AutoShape 299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6" name="AutoShape 300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5" name="Group 301"/>
          <p:cNvGrpSpPr>
            <a:grpSpLocks/>
          </p:cNvGrpSpPr>
          <p:nvPr/>
        </p:nvGrpSpPr>
        <p:grpSpPr bwMode="auto">
          <a:xfrm>
            <a:off x="2590800" y="3429000"/>
            <a:ext cx="4724400" cy="381000"/>
            <a:chOff x="672" y="3216"/>
            <a:chExt cx="2976" cy="240"/>
          </a:xfrm>
        </p:grpSpPr>
        <p:sp>
          <p:nvSpPr>
            <p:cNvPr id="76078" name="AutoShape 302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79" name="AutoShape 303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0" name="AutoShape 304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1" name="AutoShape 305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2" name="AutoShape 306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3" name="AutoShape 30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4" name="AutoShape 308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5" name="AutoShape 309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6" name="AutoShape 310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7" name="AutoShape 311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8" name="AutoShape 312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89" name="AutoShape 313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0" name="AutoShape 314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1" name="AutoShape 315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2" name="AutoShape 316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3" name="AutoShape 317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4" name="AutoShape 318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5" name="AutoShape 319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6" name="AutoShape 320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097" name="AutoShape 321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6" name="Group 322"/>
          <p:cNvGrpSpPr>
            <a:grpSpLocks/>
          </p:cNvGrpSpPr>
          <p:nvPr/>
        </p:nvGrpSpPr>
        <p:grpSpPr bwMode="auto">
          <a:xfrm>
            <a:off x="2514600" y="3505200"/>
            <a:ext cx="4724400" cy="381000"/>
            <a:chOff x="672" y="3216"/>
            <a:chExt cx="2976" cy="240"/>
          </a:xfrm>
        </p:grpSpPr>
        <p:sp>
          <p:nvSpPr>
            <p:cNvPr id="76099" name="AutoShape 323"/>
            <p:cNvSpPr>
              <a:spLocks noChangeArrowheads="1"/>
            </p:cNvSpPr>
            <p:nvPr/>
          </p:nvSpPr>
          <p:spPr bwMode="auto">
            <a:xfrm>
              <a:off x="67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0" name="AutoShape 324"/>
            <p:cNvSpPr>
              <a:spLocks noChangeArrowheads="1"/>
            </p:cNvSpPr>
            <p:nvPr/>
          </p:nvSpPr>
          <p:spPr bwMode="auto">
            <a:xfrm>
              <a:off x="81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1" name="AutoShape 325"/>
            <p:cNvSpPr>
              <a:spLocks noChangeArrowheads="1"/>
            </p:cNvSpPr>
            <p:nvPr/>
          </p:nvSpPr>
          <p:spPr bwMode="auto">
            <a:xfrm>
              <a:off x="96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2" name="AutoShape 326"/>
            <p:cNvSpPr>
              <a:spLocks noChangeArrowheads="1"/>
            </p:cNvSpPr>
            <p:nvPr/>
          </p:nvSpPr>
          <p:spPr bwMode="auto">
            <a:xfrm>
              <a:off x="110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3" name="AutoShape 327"/>
            <p:cNvSpPr>
              <a:spLocks noChangeArrowheads="1"/>
            </p:cNvSpPr>
            <p:nvPr/>
          </p:nvSpPr>
          <p:spPr bwMode="auto">
            <a:xfrm>
              <a:off x="124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4" name="AutoShape 328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5" name="AutoShape 329"/>
            <p:cNvSpPr>
              <a:spLocks noChangeArrowheads="1"/>
            </p:cNvSpPr>
            <p:nvPr/>
          </p:nvSpPr>
          <p:spPr bwMode="auto">
            <a:xfrm>
              <a:off x="153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6" name="AutoShape 330"/>
            <p:cNvSpPr>
              <a:spLocks noChangeArrowheads="1"/>
            </p:cNvSpPr>
            <p:nvPr/>
          </p:nvSpPr>
          <p:spPr bwMode="auto">
            <a:xfrm>
              <a:off x="168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7" name="AutoShape 331"/>
            <p:cNvSpPr>
              <a:spLocks noChangeArrowheads="1"/>
            </p:cNvSpPr>
            <p:nvPr/>
          </p:nvSpPr>
          <p:spPr bwMode="auto">
            <a:xfrm>
              <a:off x="182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8" name="AutoShape 332"/>
            <p:cNvSpPr>
              <a:spLocks noChangeArrowheads="1"/>
            </p:cNvSpPr>
            <p:nvPr/>
          </p:nvSpPr>
          <p:spPr bwMode="auto">
            <a:xfrm>
              <a:off x="196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09" name="AutoShape 333"/>
            <p:cNvSpPr>
              <a:spLocks noChangeArrowheads="1"/>
            </p:cNvSpPr>
            <p:nvPr/>
          </p:nvSpPr>
          <p:spPr bwMode="auto">
            <a:xfrm>
              <a:off x="211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0" name="AutoShape 334"/>
            <p:cNvSpPr>
              <a:spLocks noChangeArrowheads="1"/>
            </p:cNvSpPr>
            <p:nvPr/>
          </p:nvSpPr>
          <p:spPr bwMode="auto">
            <a:xfrm>
              <a:off x="225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1" name="AutoShape 335"/>
            <p:cNvSpPr>
              <a:spLocks noChangeArrowheads="1"/>
            </p:cNvSpPr>
            <p:nvPr/>
          </p:nvSpPr>
          <p:spPr bwMode="auto">
            <a:xfrm>
              <a:off x="240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2" name="AutoShape 336"/>
            <p:cNvSpPr>
              <a:spLocks noChangeArrowheads="1"/>
            </p:cNvSpPr>
            <p:nvPr/>
          </p:nvSpPr>
          <p:spPr bwMode="auto">
            <a:xfrm>
              <a:off x="254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3" name="AutoShape 337"/>
            <p:cNvSpPr>
              <a:spLocks noChangeArrowheads="1"/>
            </p:cNvSpPr>
            <p:nvPr/>
          </p:nvSpPr>
          <p:spPr bwMode="auto">
            <a:xfrm>
              <a:off x="268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4" name="AutoShape 338"/>
            <p:cNvSpPr>
              <a:spLocks noChangeArrowheads="1"/>
            </p:cNvSpPr>
            <p:nvPr/>
          </p:nvSpPr>
          <p:spPr bwMode="auto">
            <a:xfrm>
              <a:off x="2832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5" name="AutoShape 339"/>
            <p:cNvSpPr>
              <a:spLocks noChangeArrowheads="1"/>
            </p:cNvSpPr>
            <p:nvPr/>
          </p:nvSpPr>
          <p:spPr bwMode="auto">
            <a:xfrm>
              <a:off x="2976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6" name="AutoShape 340"/>
            <p:cNvSpPr>
              <a:spLocks noChangeArrowheads="1"/>
            </p:cNvSpPr>
            <p:nvPr/>
          </p:nvSpPr>
          <p:spPr bwMode="auto">
            <a:xfrm>
              <a:off x="3120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7" name="AutoShape 341"/>
            <p:cNvSpPr>
              <a:spLocks noChangeArrowheads="1"/>
            </p:cNvSpPr>
            <p:nvPr/>
          </p:nvSpPr>
          <p:spPr bwMode="auto">
            <a:xfrm>
              <a:off x="3264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18" name="AutoShape 342"/>
            <p:cNvSpPr>
              <a:spLocks noChangeArrowheads="1"/>
            </p:cNvSpPr>
            <p:nvPr/>
          </p:nvSpPr>
          <p:spPr bwMode="auto">
            <a:xfrm>
              <a:off x="3408" y="3216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7" name="Group 343"/>
          <p:cNvGrpSpPr>
            <a:grpSpLocks/>
          </p:cNvGrpSpPr>
          <p:nvPr/>
        </p:nvGrpSpPr>
        <p:grpSpPr bwMode="auto">
          <a:xfrm>
            <a:off x="2514600" y="2133600"/>
            <a:ext cx="5867400" cy="1524000"/>
            <a:chOff x="624" y="960"/>
            <a:chExt cx="3696" cy="960"/>
          </a:xfrm>
        </p:grpSpPr>
        <p:sp>
          <p:nvSpPr>
            <p:cNvPr id="76120" name="AutoShape 34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1" name="AutoShape 34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2" name="AutoShape 34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3" name="AutoShape 34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4" name="AutoShape 34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5" name="AutoShape 34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6" name="AutoShape 35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7" name="AutoShape 35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8" name="AutoShape 35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29" name="AutoShape 35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0" name="AutoShape 35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1" name="AutoShape 35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2" name="AutoShape 35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3" name="AutoShape 35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4" name="AutoShape 35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5" name="AutoShape 35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6" name="AutoShape 36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7" name="AutoShape 36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8" name="AutoShape 36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139" name="AutoShape 36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8" name="Group 36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141" name="AutoShape 36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2" name="AutoShape 36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3" name="AutoShape 36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4" name="AutoShape 36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5" name="AutoShape 36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6" name="AutoShape 37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7" name="AutoShape 37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8" name="AutoShape 37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49" name="AutoShape 37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0" name="AutoShape 37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1" name="AutoShape 37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2" name="AutoShape 37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3" name="AutoShape 3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4" name="AutoShape 37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5" name="AutoShape 37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6" name="AutoShape 38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7" name="AutoShape 38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8" name="AutoShape 38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59" name="AutoShape 38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0" name="AutoShape 38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9" name="Group 38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162" name="AutoShape 38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3" name="AutoShape 38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4" name="AutoShape 38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5" name="AutoShape 38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6" name="AutoShape 39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7" name="AutoShape 39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8" name="AutoShape 39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69" name="AutoShape 39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0" name="AutoShape 39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1" name="AutoShape 39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2" name="AutoShape 39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3" name="AutoShape 39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4" name="AutoShape 39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5" name="AutoShape 39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6" name="AutoShape 40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7" name="AutoShape 40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8" name="AutoShape 40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79" name="AutoShape 40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0" name="AutoShape 40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1" name="AutoShape 40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0" name="Group 40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183" name="AutoShape 4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4" name="AutoShape 4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5" name="AutoShape 4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6" name="AutoShape 4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7" name="AutoShape 4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8" name="AutoShape 4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89" name="AutoShape 4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0" name="AutoShape 4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1" name="AutoShape 4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2" name="AutoShape 4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3" name="AutoShape 4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4" name="AutoShape 4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5" name="AutoShape 4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6" name="AutoShape 4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7" name="AutoShape 4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8" name="AutoShape 4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199" name="AutoShape 4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0" name="AutoShape 4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1" name="AutoShape 4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2" name="AutoShape 4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1" name="Group 42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204" name="AutoShape 4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5" name="AutoShape 4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6" name="AutoShape 4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7" name="AutoShape 4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8" name="AutoShape 4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09" name="AutoShape 4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0" name="AutoShape 4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1" name="AutoShape 4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2" name="AutoShape 4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3" name="AutoShape 4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4" name="AutoShape 4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5" name="AutoShape 4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6" name="AutoShape 4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7" name="AutoShape 4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8" name="AutoShape 4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19" name="AutoShape 4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0" name="AutoShape 4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1" name="AutoShape 4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2" name="AutoShape 4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3" name="AutoShape 4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2" name="Group 44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225" name="AutoShape 4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6" name="AutoShape 4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7" name="AutoShape 4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8" name="AutoShape 4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29" name="AutoShape 4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0" name="AutoShape 4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1" name="AutoShape 4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2" name="AutoShape 4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3" name="AutoShape 4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4" name="AutoShape 4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5" name="AutoShape 4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6" name="AutoShape 4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7" name="AutoShape 4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8" name="AutoShape 4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39" name="AutoShape 4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0" name="AutoShape 4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1" name="AutoShape 4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2" name="AutoShape 4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3" name="AutoShape 4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4" name="AutoShape 4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3" name="Group 46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246" name="AutoShape 4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7" name="AutoShape 4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8" name="AutoShape 4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49" name="AutoShape 4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0" name="AutoShape 4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1" name="AutoShape 4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2" name="AutoShape 4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3" name="AutoShape 4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4" name="AutoShape 4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5" name="AutoShape 4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6" name="AutoShape 4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7" name="AutoShape 4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8" name="AutoShape 4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59" name="AutoShape 4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0" name="AutoShape 4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1" name="AutoShape 4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2" name="AutoShape 4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3" name="AutoShape 4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4" name="AutoShape 4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5" name="AutoShape 4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4" name="Group 49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267" name="AutoShape 4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8" name="AutoShape 4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69" name="AutoShape 4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0" name="AutoShape 4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1" name="AutoShape 4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2" name="AutoShape 4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3" name="AutoShape 4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4" name="AutoShape 4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5" name="AutoShape 4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6" name="AutoShape 5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7" name="AutoShape 5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8" name="AutoShape 5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79" name="AutoShape 5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0" name="AutoShape 5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1" name="AutoShape 5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2" name="AutoShape 5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3" name="AutoShape 5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4" name="AutoShape 5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5" name="AutoShape 5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6" name="AutoShape 5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5" name="Group 51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288" name="AutoShape 5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89" name="AutoShape 5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0" name="AutoShape 5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1" name="AutoShape 5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2" name="AutoShape 5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3" name="AutoShape 5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4" name="AutoShape 5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5" name="AutoShape 5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6" name="AutoShape 5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7" name="AutoShape 5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8" name="AutoShape 5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299" name="AutoShape 5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0" name="AutoShape 5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1" name="AutoShape 5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2" name="AutoShape 5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3" name="AutoShape 5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4" name="AutoShape 5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5" name="AutoShape 5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6" name="AutoShape 5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07" name="AutoShape 5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53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309" name="AutoShape 5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0" name="AutoShape 5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1" name="AutoShape 5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2" name="AutoShape 5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3" name="AutoShape 5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4" name="AutoShape 5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5" name="AutoShape 5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6" name="AutoShape 5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7" name="AutoShape 5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8" name="AutoShape 5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19" name="AutoShape 5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0" name="AutoShape 5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1" name="AutoShape 5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2" name="AutoShape 5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3" name="AutoShape 5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4" name="AutoShape 5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5" name="AutoShape 5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6" name="AutoShape 5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7" name="AutoShape 5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28" name="AutoShape 5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55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330" name="AutoShape 5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1" name="AutoShape 5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2" name="AutoShape 5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3" name="AutoShape 5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4" name="AutoShape 5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5" name="AutoShape 5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6" name="AutoShape 5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7" name="AutoShape 5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8" name="AutoShape 5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39" name="AutoShape 5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0" name="AutoShape 5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1" name="AutoShape 5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2" name="AutoShape 5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3" name="AutoShape 5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4" name="AutoShape 5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5" name="AutoShape 5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6" name="AutoShape 5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7" name="AutoShape 5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8" name="AutoShape 5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49" name="AutoShape 5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57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351" name="AutoShape 5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2" name="AutoShape 5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3" name="AutoShape 5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4" name="AutoShape 5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5" name="AutoShape 5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6" name="AutoShape 5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7" name="AutoShape 5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8" name="AutoShape 5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59" name="AutoShape 5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0" name="AutoShape 5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1" name="AutoShape 5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2" name="AutoShape 5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3" name="AutoShape 5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4" name="AutoShape 5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5" name="AutoShape 5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6" name="AutoShape 5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7" name="AutoShape 5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8" name="AutoShape 5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69" name="AutoShape 5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0" name="AutoShape 5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59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372" name="AutoShape 59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3" name="AutoShape 59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4" name="AutoShape 59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5" name="AutoShape 59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6" name="AutoShape 60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7" name="AutoShape 60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8" name="AutoShape 60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79" name="AutoShape 60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0" name="AutoShape 60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1" name="AutoShape 60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2" name="AutoShape 60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3" name="AutoShape 60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4" name="AutoShape 60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5" name="AutoShape 60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6" name="AutoShape 61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7" name="AutoShape 61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8" name="AutoShape 61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89" name="AutoShape 61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0" name="AutoShape 61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1" name="AutoShape 61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61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393" name="AutoShape 61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4" name="AutoShape 61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5" name="AutoShape 61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6" name="AutoShape 62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7" name="AutoShape 62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8" name="AutoShape 62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399" name="AutoShape 62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0" name="AutoShape 62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1" name="AutoShape 62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2" name="AutoShape 62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3" name="AutoShape 62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4" name="AutoShape 62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5" name="AutoShape 62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6" name="AutoShape 63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7" name="AutoShape 63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8" name="AutoShape 63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09" name="AutoShape 63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0" name="AutoShape 63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1" name="AutoShape 63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2" name="AutoShape 63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1" name="Group 63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414" name="AutoShape 63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5" name="AutoShape 63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6" name="AutoShape 64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7" name="AutoShape 64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8" name="AutoShape 64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19" name="AutoShape 64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0" name="AutoShape 64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1" name="AutoShape 64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2" name="AutoShape 64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3" name="AutoShape 64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4" name="AutoShape 64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5" name="AutoShape 64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6" name="AutoShape 65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7" name="AutoShape 65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8" name="AutoShape 65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29" name="AutoShape 65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0" name="AutoShape 65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1" name="AutoShape 65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2" name="AutoShape 65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3" name="AutoShape 65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25" name="Group 65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435" name="AutoShape 6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6" name="AutoShape 6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7" name="AutoShape 6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8" name="AutoShape 6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39" name="AutoShape 6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0" name="AutoShape 6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1" name="AutoShape 6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2" name="AutoShape 6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3" name="AutoShape 6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4" name="AutoShape 6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5" name="AutoShape 6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6" name="AutoShape 6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7" name="AutoShape 6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8" name="AutoShape 6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49" name="AutoShape 6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0" name="AutoShape 6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1" name="AutoShape 6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2" name="AutoShape 6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3" name="AutoShape 6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54" name="AutoShape 6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9122" name="Group 679"/>
          <p:cNvGrpSpPr>
            <a:grpSpLocks/>
          </p:cNvGrpSpPr>
          <p:nvPr/>
        </p:nvGrpSpPr>
        <p:grpSpPr bwMode="auto">
          <a:xfrm>
            <a:off x="2514600" y="1905000"/>
            <a:ext cx="5867400" cy="1524000"/>
            <a:chOff x="624" y="960"/>
            <a:chExt cx="3696" cy="960"/>
          </a:xfrm>
        </p:grpSpPr>
        <p:sp>
          <p:nvSpPr>
            <p:cNvPr id="76456" name="AutoShape 68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7" name="AutoShape 68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8" name="AutoShape 68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59" name="AutoShape 68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0" name="AutoShape 68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1" name="AutoShape 68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2" name="AutoShape 68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3" name="AutoShape 68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4" name="AutoShape 68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5" name="AutoShape 68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6" name="AutoShape 69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7" name="AutoShape 69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8" name="AutoShape 69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69" name="AutoShape 69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0" name="AutoShape 69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1" name="AutoShape 69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2" name="AutoShape 69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3" name="AutoShape 69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4" name="AutoShape 69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475" name="AutoShape 69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9154" name="Group 70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477" name="AutoShape 70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8" name="AutoShape 70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79" name="AutoShape 70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0" name="AutoShape 70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1" name="AutoShape 70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2" name="AutoShape 70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3" name="AutoShape 70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4" name="AutoShape 70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5" name="AutoShape 70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6" name="AutoShape 71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7" name="AutoShape 71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8" name="AutoShape 71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89" name="AutoShape 71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0" name="AutoShape 71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1" name="AutoShape 71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2" name="AutoShape 71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3" name="AutoShape 71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4" name="AutoShape 71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5" name="AutoShape 71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6" name="AutoShape 72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59" name="Group 72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498" name="AutoShape 72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499" name="AutoShape 72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0" name="AutoShape 72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1" name="AutoShape 72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2" name="AutoShape 72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3" name="AutoShape 72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4" name="AutoShape 72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5" name="AutoShape 72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6" name="AutoShape 73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7" name="AutoShape 73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8" name="AutoShape 73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09" name="AutoShape 73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0" name="AutoShape 73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1" name="AutoShape 73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2" name="AutoShape 73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3" name="AutoShape 73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4" name="AutoShape 73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5" name="AutoShape 73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6" name="AutoShape 74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17" name="AutoShape 74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9167" name="Group 74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519" name="AutoShape 7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0" name="AutoShape 7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1" name="AutoShape 7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2" name="AutoShape 7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3" name="AutoShape 7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4" name="AutoShape 7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5" name="AutoShape 7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6" name="AutoShape 7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7" name="AutoShape 7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8" name="AutoShape 7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29" name="AutoShape 7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0" name="AutoShape 7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1" name="AutoShape 7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2" name="AutoShape 7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3" name="AutoShape 7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4" name="AutoShape 7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5" name="AutoShape 7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6" name="AutoShape 7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7" name="AutoShape 7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38" name="AutoShape 7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46" name="Group 76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540" name="AutoShape 7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1" name="AutoShape 7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2" name="AutoShape 7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3" name="AutoShape 7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4" name="AutoShape 7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5" name="AutoShape 7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6" name="AutoShape 7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7" name="AutoShape 7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8" name="AutoShape 7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49" name="AutoShape 7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0" name="AutoShape 7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1" name="AutoShape 7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2" name="AutoShape 7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3" name="AutoShape 7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4" name="AutoShape 7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5" name="AutoShape 7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6" name="AutoShape 7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7" name="AutoShape 7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8" name="AutoShape 7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59" name="AutoShape 7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67" name="Group 78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561" name="AutoShape 7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2" name="AutoShape 7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3" name="AutoShape 7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4" name="AutoShape 7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5" name="AutoShape 7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6" name="AutoShape 7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7" name="AutoShape 7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8" name="AutoShape 7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69" name="AutoShape 7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0" name="AutoShape 7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1" name="AutoShape 7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2" name="AutoShape 7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3" name="AutoShape 7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4" name="AutoShape 7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5" name="AutoShape 7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6" name="AutoShape 8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7" name="AutoShape 8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8" name="AutoShape 8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79" name="AutoShape 8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0" name="AutoShape 8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888" name="Group 80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582" name="AutoShape 8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3" name="AutoShape 8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4" name="AutoShape 8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5" name="AutoShape 8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6" name="AutoShape 8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7" name="AutoShape 8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8" name="AutoShape 8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89" name="AutoShape 8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0" name="AutoShape 8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1" name="AutoShape 8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2" name="AutoShape 8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3" name="AutoShape 8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4" name="AutoShape 8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5" name="AutoShape 8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6" name="AutoShape 8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7" name="AutoShape 8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8" name="AutoShape 8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599" name="AutoShape 8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0" name="AutoShape 8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1" name="AutoShape 8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09" name="Group 82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603" name="AutoShape 8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4" name="AutoShape 8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5" name="AutoShape 8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6" name="AutoShape 8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7" name="AutoShape 8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8" name="AutoShape 8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09" name="AutoShape 8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0" name="AutoShape 8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1" name="AutoShape 8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2" name="AutoShape 8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3" name="AutoShape 8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4" name="AutoShape 8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5" name="AutoShape 8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6" name="AutoShape 8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7" name="AutoShape 8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8" name="AutoShape 8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19" name="AutoShape 8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0" name="AutoShape 8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1" name="AutoShape 8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2" name="AutoShape 8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30" name="Group 84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624" name="AutoShape 8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5" name="AutoShape 8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6" name="AutoShape 8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7" name="AutoShape 8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8" name="AutoShape 8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29" name="AutoShape 8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0" name="AutoShape 8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1" name="AutoShape 8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2" name="AutoShape 8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3" name="AutoShape 8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4" name="AutoShape 8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5" name="AutoShape 8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6" name="AutoShape 8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7" name="AutoShape 8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8" name="AutoShape 8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39" name="AutoShape 8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0" name="AutoShape 8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1" name="AutoShape 8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2" name="AutoShape 8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3" name="AutoShape 8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51" name="Group 86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645" name="AutoShape 8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6" name="AutoShape 8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7" name="AutoShape 8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8" name="AutoShape 8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49" name="AutoShape 8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0" name="AutoShape 8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1" name="AutoShape 8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2" name="AutoShape 8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3" name="AutoShape 8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4" name="AutoShape 8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5" name="AutoShape 8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6" name="AutoShape 8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7" name="AutoShape 8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8" name="AutoShape 8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59" name="AutoShape 8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0" name="AutoShape 8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1" name="AutoShape 8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2" name="AutoShape 8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3" name="AutoShape 8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4" name="AutoShape 8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72" name="Group 88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6666" name="AutoShape 8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7" name="AutoShape 8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8" name="AutoShape 8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69" name="AutoShape 8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0" name="AutoShape 8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1" name="AutoShape 8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2" name="AutoShape 8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3" name="AutoShape 8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4" name="AutoShape 8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5" name="AutoShape 8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6" name="AutoShape 9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7" name="AutoShape 9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8" name="AutoShape 9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79" name="AutoShape 9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0" name="AutoShape 9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1" name="AutoShape 9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2" name="AutoShape 9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3" name="AutoShape 9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4" name="AutoShape 9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5" name="AutoShape 9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5993" name="Group 91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6687" name="AutoShape 9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8" name="AutoShape 9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89" name="AutoShape 9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0" name="AutoShape 9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1" name="AutoShape 9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2" name="AutoShape 9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3" name="AutoShape 9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4" name="AutoShape 9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5" name="AutoShape 9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6" name="AutoShape 9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7" name="AutoShape 9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8" name="AutoShape 9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699" name="AutoShape 9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0" name="AutoShape 9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1" name="AutoShape 9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2" name="AutoShape 9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3" name="AutoShape 9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4" name="AutoShape 9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5" name="AutoShape 9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6" name="AutoShape 9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14" name="Group 93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6708" name="AutoShape 93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09" name="AutoShape 93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0" name="AutoShape 93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1" name="AutoShape 93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2" name="AutoShape 93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3" name="AutoShape 93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4" name="AutoShape 93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5" name="AutoShape 93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6" name="AutoShape 94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7" name="AutoShape 94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8" name="AutoShape 94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19" name="AutoShape 94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0" name="AutoShape 94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1" name="AutoShape 94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2" name="AutoShape 94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3" name="AutoShape 94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4" name="AutoShape 94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5" name="AutoShape 94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6" name="AutoShape 95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27" name="AutoShape 95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35" name="Group 95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6729" name="AutoShape 95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0" name="AutoShape 95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1" name="AutoShape 95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2" name="AutoShape 95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3" name="AutoShape 95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4" name="AutoShape 95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5" name="AutoShape 95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6" name="AutoShape 96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7" name="AutoShape 96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8" name="AutoShape 96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39" name="AutoShape 96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0" name="AutoShape 96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1" name="AutoShape 96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2" name="AutoShape 96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3" name="AutoShape 96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4" name="AutoShape 96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5" name="AutoShape 96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6" name="AutoShape 97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7" name="AutoShape 97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48" name="AutoShape 97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56" name="Group 97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6750" name="AutoShape 97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1" name="AutoShape 97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2" name="AutoShape 97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3" name="AutoShape 97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4" name="AutoShape 97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5" name="AutoShape 97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6" name="AutoShape 98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7" name="AutoShape 98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8" name="AutoShape 98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59" name="AutoShape 98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0" name="AutoShape 98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1" name="AutoShape 98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2" name="AutoShape 98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3" name="AutoShape 98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4" name="AutoShape 98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5" name="AutoShape 98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6" name="AutoShape 99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7" name="AutoShape 99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8" name="AutoShape 99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69" name="AutoShape 99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077" name="Group 99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6771" name="AutoShape 9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2" name="AutoShape 9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3" name="AutoShape 9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4" name="AutoShape 9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5" name="AutoShape 9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6" name="AutoShape 10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7" name="AutoShape 10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8" name="AutoShape 10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79" name="AutoShape 10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0" name="AutoShape 10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1" name="AutoShape 10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2" name="AutoShape 10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3" name="AutoShape 10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4" name="AutoShape 10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5" name="AutoShape 10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6" name="AutoShape 10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7" name="AutoShape 10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8" name="AutoShape 10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89" name="AutoShape 10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790" name="AutoShape 10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098" name="Group 1015"/>
          <p:cNvGrpSpPr>
            <a:grpSpLocks/>
          </p:cNvGrpSpPr>
          <p:nvPr/>
        </p:nvGrpSpPr>
        <p:grpSpPr bwMode="auto">
          <a:xfrm>
            <a:off x="2514600" y="1676400"/>
            <a:ext cx="5867400" cy="1524000"/>
            <a:chOff x="624" y="960"/>
            <a:chExt cx="3696" cy="960"/>
          </a:xfrm>
        </p:grpSpPr>
        <p:sp>
          <p:nvSpPr>
            <p:cNvPr id="76792" name="AutoShape 101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3" name="AutoShape 101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4" name="AutoShape 101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5" name="AutoShape 101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6" name="AutoShape 102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7" name="AutoShape 102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8" name="AutoShape 102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799" name="AutoShape 102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0" name="AutoShape 102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1" name="AutoShape 102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2" name="AutoShape 102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3" name="AutoShape 102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4" name="AutoShape 102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5" name="AutoShape 102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6" name="AutoShape 103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7" name="AutoShape 103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8" name="AutoShape 103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09" name="AutoShape 103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0" name="AutoShape 103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6811" name="AutoShape 103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119" name="Group 103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6813" name="AutoShape 103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4" name="AutoShape 103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5" name="AutoShape 103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6" name="AutoShape 104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7" name="AutoShape 104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8" name="AutoShape 104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19" name="AutoShape 104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0" name="AutoShape 104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1" name="AutoShape 104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2" name="AutoShape 104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3" name="AutoShape 104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4" name="AutoShape 104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5" name="AutoShape 104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6" name="AutoShape 105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7" name="AutoShape 105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8" name="AutoShape 105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29" name="AutoShape 105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0" name="AutoShape 105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1" name="AutoShape 105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2" name="AutoShape 105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40" name="Group 105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6834" name="AutoShape 105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5" name="AutoShape 105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6" name="AutoShape 106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7" name="AutoShape 106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8" name="AutoShape 106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39" name="AutoShape 106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0" name="AutoShape 106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1" name="AutoShape 106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2" name="AutoShape 106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3" name="AutoShape 106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4" name="AutoShape 106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5" name="AutoShape 106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6" name="AutoShape 107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7" name="AutoShape 107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8" name="AutoShape 107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49" name="AutoShape 107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0" name="AutoShape 107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1" name="AutoShape 107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2" name="AutoShape 107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3" name="AutoShape 107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61" name="Group 107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6855" name="AutoShape 10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6" name="AutoShape 10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7" name="AutoShape 10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8" name="AutoShape 10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59" name="AutoShape 10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0" name="AutoShape 10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1" name="AutoShape 10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2" name="AutoShape 10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3" name="AutoShape 10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4" name="AutoShape 10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5" name="AutoShape 10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6" name="AutoShape 10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7" name="AutoShape 10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8" name="AutoShape 10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69" name="AutoShape 10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0" name="AutoShape 10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1" name="AutoShape 10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2" name="AutoShape 10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3" name="AutoShape 10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4" name="AutoShape 10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182" name="Group 109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6876" name="AutoShape 11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7" name="AutoShape 11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8" name="AutoShape 11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79" name="AutoShape 11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0" name="AutoShape 11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1" name="AutoShape 11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2" name="AutoShape 11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3" name="AutoShape 11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4" name="AutoShape 11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5" name="AutoShape 11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6" name="AutoShape 11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7" name="AutoShape 11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8" name="AutoShape 11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89" name="AutoShape 11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0" name="AutoShape 11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1" name="AutoShape 11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2" name="AutoShape 11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3" name="AutoShape 11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4" name="AutoShape 11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5" name="AutoShape 11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03" name="Group 112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6897" name="AutoShape 11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8" name="AutoShape 11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899" name="AutoShape 11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0" name="AutoShape 11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1" name="AutoShape 11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2" name="AutoShape 11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3" name="AutoShape 11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4" name="AutoShape 11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5" name="AutoShape 11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6" name="AutoShape 11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7" name="AutoShape 11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8" name="AutoShape 11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09" name="AutoShape 11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0" name="AutoShape 11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1" name="AutoShape 11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2" name="AutoShape 11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3" name="AutoShape 11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4" name="AutoShape 11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5" name="AutoShape 11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6" name="AutoShape 11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24" name="Group 114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6918" name="AutoShape 11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19" name="AutoShape 11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0" name="AutoShape 11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1" name="AutoShape 11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2" name="AutoShape 11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3" name="AutoShape 11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4" name="AutoShape 11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5" name="AutoShape 11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6" name="AutoShape 11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7" name="AutoShape 11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8" name="AutoShape 11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29" name="AutoShape 11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0" name="AutoShape 11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1" name="AutoShape 11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2" name="AutoShape 11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3" name="AutoShape 11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4" name="AutoShape 11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5" name="AutoShape 11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6" name="AutoShape 11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37" name="AutoShape 11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45" name="Group 116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6939" name="AutoShape 11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0" name="AutoShape 11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1" name="AutoShape 11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2" name="AutoShape 11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3" name="AutoShape 11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4" name="AutoShape 11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5" name="AutoShape 11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6" name="AutoShape 11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7" name="AutoShape 11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8" name="AutoShape 11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49" name="AutoShape 11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0" name="AutoShape 11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1" name="AutoShape 11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2" name="AutoShape 11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3" name="AutoShape 11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4" name="AutoShape 11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5" name="AutoShape 11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6" name="AutoShape 11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7" name="AutoShape 11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58" name="AutoShape 11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66" name="Group 118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6960" name="AutoShape 11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1" name="AutoShape 11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2" name="AutoShape 11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3" name="AutoShape 11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4" name="AutoShape 11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5" name="AutoShape 11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6" name="AutoShape 11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7" name="AutoShape 11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8" name="AutoShape 11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69" name="AutoShape 11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0" name="AutoShape 11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1" name="AutoShape 11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2" name="AutoShape 11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3" name="AutoShape 11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4" name="AutoShape 11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5" name="AutoShape 11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6" name="AutoShape 12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7" name="AutoShape 12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8" name="AutoShape 12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79" name="AutoShape 12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287" name="Group 120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6981" name="AutoShape 12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2" name="AutoShape 12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3" name="AutoShape 12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4" name="AutoShape 12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5" name="AutoShape 12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6" name="AutoShape 12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7" name="AutoShape 12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8" name="AutoShape 12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89" name="AutoShape 12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0" name="AutoShape 12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1" name="AutoShape 12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2" name="AutoShape 12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3" name="AutoShape 12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4" name="AutoShape 12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5" name="AutoShape 12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6" name="AutoShape 12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7" name="AutoShape 12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8" name="AutoShape 12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999" name="AutoShape 12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0" name="AutoShape 12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08" name="Group 122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002" name="AutoShape 12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3" name="AutoShape 12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4" name="AutoShape 12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5" name="AutoShape 12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6" name="AutoShape 12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7" name="AutoShape 12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8" name="AutoShape 12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09" name="AutoShape 12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0" name="AutoShape 12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1" name="AutoShape 12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2" name="AutoShape 12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3" name="AutoShape 12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4" name="AutoShape 12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5" name="AutoShape 12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6" name="AutoShape 12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7" name="AutoShape 12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8" name="AutoShape 12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19" name="AutoShape 12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0" name="AutoShape 12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1" name="AutoShape 12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29" name="Group 124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023" name="AutoShape 12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4" name="AutoShape 12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5" name="AutoShape 12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6" name="AutoShape 12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7" name="AutoShape 12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8" name="AutoShape 12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29" name="AutoShape 12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0" name="AutoShape 12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1" name="AutoShape 12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2" name="AutoShape 12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3" name="AutoShape 12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4" name="AutoShape 12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5" name="AutoShape 12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6" name="AutoShape 12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7" name="AutoShape 12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8" name="AutoShape 12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39" name="AutoShape 12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0" name="AutoShape 12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1" name="AutoShape 12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2" name="AutoShape 12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50" name="Group 126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044" name="AutoShape 126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5" name="AutoShape 126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6" name="AutoShape 127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7" name="AutoShape 127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8" name="AutoShape 127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49" name="AutoShape 127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0" name="AutoShape 127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1" name="AutoShape 127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2" name="AutoShape 127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3" name="AutoShape 127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4" name="AutoShape 127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5" name="AutoShape 127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6" name="AutoShape 128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7" name="AutoShape 128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8" name="AutoShape 128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59" name="AutoShape 128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0" name="AutoShape 128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1" name="AutoShape 128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2" name="AutoShape 128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3" name="AutoShape 128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71" name="Group 128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065" name="AutoShape 128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6" name="AutoShape 129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7" name="AutoShape 129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8" name="AutoShape 129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69" name="AutoShape 129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0" name="AutoShape 129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1" name="AutoShape 129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2" name="AutoShape 129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3" name="AutoShape 129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4" name="AutoShape 129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5" name="AutoShape 129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6" name="AutoShape 130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7" name="AutoShape 130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8" name="AutoShape 130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79" name="AutoShape 130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0" name="AutoShape 130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1" name="AutoShape 130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2" name="AutoShape 130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3" name="AutoShape 130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4" name="AutoShape 130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392" name="Group 130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086" name="AutoShape 131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7" name="AutoShape 131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8" name="AutoShape 131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89" name="AutoShape 131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0" name="AutoShape 131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1" name="AutoShape 131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2" name="AutoShape 131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3" name="AutoShape 131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4" name="AutoShape 131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5" name="AutoShape 131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6" name="AutoShape 132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7" name="AutoShape 132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8" name="AutoShape 132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099" name="AutoShape 132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0" name="AutoShape 132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1" name="AutoShape 132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2" name="AutoShape 132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3" name="AutoShape 132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4" name="AutoShape 132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5" name="AutoShape 132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13" name="Group 133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107" name="AutoShape 133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8" name="AutoShape 133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09" name="AutoShape 133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0" name="AutoShape 133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1" name="AutoShape 133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2" name="AutoShape 133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3" name="AutoShape 133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4" name="AutoShape 133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5" name="AutoShape 133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6" name="AutoShape 134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7" name="AutoShape 134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8" name="AutoShape 134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19" name="AutoShape 134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0" name="AutoShape 134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1" name="AutoShape 134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2" name="AutoShape 134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3" name="AutoShape 134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4" name="AutoShape 134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5" name="AutoShape 134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26" name="AutoShape 135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434" name="Group 1351"/>
          <p:cNvGrpSpPr>
            <a:grpSpLocks/>
          </p:cNvGrpSpPr>
          <p:nvPr/>
        </p:nvGrpSpPr>
        <p:grpSpPr bwMode="auto">
          <a:xfrm>
            <a:off x="2514600" y="1447800"/>
            <a:ext cx="5867400" cy="1524000"/>
            <a:chOff x="624" y="960"/>
            <a:chExt cx="3696" cy="960"/>
          </a:xfrm>
        </p:grpSpPr>
        <p:sp>
          <p:nvSpPr>
            <p:cNvPr id="77128" name="AutoShape 135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29" name="AutoShape 135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0" name="AutoShape 135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1" name="AutoShape 135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2" name="AutoShape 135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3" name="AutoShape 135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4" name="AutoShape 135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5" name="AutoShape 135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6" name="AutoShape 136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7" name="AutoShape 136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8" name="AutoShape 136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39" name="AutoShape 136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0" name="AutoShape 136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1" name="AutoShape 136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2" name="AutoShape 136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3" name="AutoShape 136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4" name="AutoShape 136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5" name="AutoShape 136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6" name="AutoShape 137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147" name="AutoShape 137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455" name="Group 137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149" name="AutoShape 137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0" name="AutoShape 137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1" name="AutoShape 137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2" name="AutoShape 137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3" name="AutoShape 137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4" name="AutoShape 137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5" name="AutoShape 137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6" name="AutoShape 138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7" name="AutoShape 138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8" name="AutoShape 138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59" name="AutoShape 138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0" name="AutoShape 138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1" name="AutoShape 138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2" name="AutoShape 138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3" name="AutoShape 138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4" name="AutoShape 138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5" name="AutoShape 138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6" name="AutoShape 139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7" name="AutoShape 139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68" name="AutoShape 139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76" name="Group 139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170" name="AutoShape 139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1" name="AutoShape 139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2" name="AutoShape 139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3" name="AutoShape 139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4" name="AutoShape 139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5" name="AutoShape 139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6" name="AutoShape 140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7" name="AutoShape 140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8" name="AutoShape 140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79" name="AutoShape 140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0" name="AutoShape 140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1" name="AutoShape 140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2" name="AutoShape 140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3" name="AutoShape 140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4" name="AutoShape 140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5" name="AutoShape 140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6" name="AutoShape 141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7" name="AutoShape 141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8" name="AutoShape 141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89" name="AutoShape 141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497" name="Group 141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191" name="AutoShape 141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2" name="AutoShape 141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3" name="AutoShape 141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4" name="AutoShape 141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5" name="AutoShape 141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6" name="AutoShape 142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7" name="AutoShape 142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8" name="AutoShape 142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199" name="AutoShape 142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0" name="AutoShape 142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1" name="AutoShape 142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2" name="AutoShape 142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3" name="AutoShape 142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4" name="AutoShape 142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5" name="AutoShape 142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6" name="AutoShape 143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7" name="AutoShape 143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8" name="AutoShape 143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09" name="AutoShape 143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0" name="AutoShape 143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18" name="Group 143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212" name="AutoShape 143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3" name="AutoShape 143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4" name="AutoShape 143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5" name="AutoShape 143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6" name="AutoShape 144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7" name="AutoShape 144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8" name="AutoShape 144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19" name="AutoShape 144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0" name="AutoShape 144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1" name="AutoShape 144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2" name="AutoShape 144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3" name="AutoShape 144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4" name="AutoShape 144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5" name="AutoShape 144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6" name="AutoShape 145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7" name="AutoShape 145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8" name="AutoShape 145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29" name="AutoShape 145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0" name="AutoShape 145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1" name="AutoShape 145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39" name="Group 145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233" name="AutoShape 145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4" name="AutoShape 145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5" name="AutoShape 145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6" name="AutoShape 146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7" name="AutoShape 146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8" name="AutoShape 146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39" name="AutoShape 146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0" name="AutoShape 146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1" name="AutoShape 146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2" name="AutoShape 146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3" name="AutoShape 146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4" name="AutoShape 146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5" name="AutoShape 146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6" name="AutoShape 147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7" name="AutoShape 147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8" name="AutoShape 147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49" name="AutoShape 147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0" name="AutoShape 147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1" name="AutoShape 147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2" name="AutoShape 147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60" name="Group 147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254" name="AutoShape 147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5" name="AutoShape 147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6" name="AutoShape 148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7" name="AutoShape 148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8" name="AutoShape 148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59" name="AutoShape 148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0" name="AutoShape 148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1" name="AutoShape 148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2" name="AutoShape 148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3" name="AutoShape 148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4" name="AutoShape 148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5" name="AutoShape 148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6" name="AutoShape 149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7" name="AutoShape 149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8" name="AutoShape 149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69" name="AutoShape 149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0" name="AutoShape 149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1" name="AutoShape 149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2" name="AutoShape 149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3" name="AutoShape 149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581" name="Group 149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275" name="AutoShape 149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6" name="AutoShape 150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7" name="AutoShape 150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8" name="AutoShape 150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79" name="AutoShape 150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0" name="AutoShape 150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1" name="AutoShape 150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2" name="AutoShape 150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3" name="AutoShape 150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4" name="AutoShape 150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5" name="AutoShape 150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6" name="AutoShape 151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7" name="AutoShape 151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8" name="AutoShape 151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89" name="AutoShape 151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0" name="AutoShape 151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1" name="AutoShape 151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2" name="AutoShape 151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3" name="AutoShape 151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4" name="AutoShape 151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02" name="Group 151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296" name="AutoShape 152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7" name="AutoShape 152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8" name="AutoShape 152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299" name="AutoShape 152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0" name="AutoShape 152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1" name="AutoShape 152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2" name="AutoShape 152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3" name="AutoShape 152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4" name="AutoShape 152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5" name="AutoShape 152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6" name="AutoShape 153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7" name="AutoShape 153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8" name="AutoShape 153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09" name="AutoShape 153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0" name="AutoShape 153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1" name="AutoShape 153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2" name="AutoShape 153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3" name="AutoShape 153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4" name="AutoShape 153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5" name="AutoShape 153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23" name="Group 154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317" name="AutoShape 154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8" name="AutoShape 154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19" name="AutoShape 154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0" name="AutoShape 154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1" name="AutoShape 154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2" name="AutoShape 154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3" name="AutoShape 154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4" name="AutoShape 154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5" name="AutoShape 154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6" name="AutoShape 155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7" name="AutoShape 155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8" name="AutoShape 155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29" name="AutoShape 155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0" name="AutoShape 155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1" name="AutoShape 155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2" name="AutoShape 155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3" name="AutoShape 155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4" name="AutoShape 155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5" name="AutoShape 155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6" name="AutoShape 156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44" name="Group 156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338" name="AutoShape 156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39" name="AutoShape 156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0" name="AutoShape 156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1" name="AutoShape 156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2" name="AutoShape 156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3" name="AutoShape 156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4" name="AutoShape 156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5" name="AutoShape 156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6" name="AutoShape 157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7" name="AutoShape 157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8" name="AutoShape 157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49" name="AutoShape 157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0" name="AutoShape 157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1" name="AutoShape 157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2" name="AutoShape 157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3" name="AutoShape 157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4" name="AutoShape 157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5" name="AutoShape 157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6" name="AutoShape 158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57" name="AutoShape 158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65" name="Group 158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359" name="AutoShape 158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0" name="AutoShape 158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1" name="AutoShape 158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2" name="AutoShape 158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3" name="AutoShape 158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4" name="AutoShape 158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5" name="AutoShape 158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6" name="AutoShape 159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7" name="AutoShape 159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8" name="AutoShape 159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69" name="AutoShape 159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0" name="AutoShape 159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1" name="AutoShape 159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2" name="AutoShape 159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3" name="AutoShape 159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4" name="AutoShape 159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5" name="AutoShape 159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6" name="AutoShape 160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7" name="AutoShape 160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78" name="AutoShape 160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686" name="Group 160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380" name="AutoShape 160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1" name="AutoShape 160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2" name="AutoShape 160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3" name="AutoShape 160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4" name="AutoShape 160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5" name="AutoShape 160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6" name="AutoShape 161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7" name="AutoShape 161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8" name="AutoShape 161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89" name="AutoShape 161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0" name="AutoShape 161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1" name="AutoShape 161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2" name="AutoShape 161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3" name="AutoShape 161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4" name="AutoShape 161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5" name="AutoShape 161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6" name="AutoShape 162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7" name="AutoShape 162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8" name="AutoShape 162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399" name="AutoShape 162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07" name="Group 162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401" name="AutoShape 162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2" name="AutoShape 162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3" name="AutoShape 162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4" name="AutoShape 162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5" name="AutoShape 162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6" name="AutoShape 163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7" name="AutoShape 163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8" name="AutoShape 163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09" name="AutoShape 163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0" name="AutoShape 163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1" name="AutoShape 163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2" name="AutoShape 163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3" name="AutoShape 163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4" name="AutoShape 163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5" name="AutoShape 163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6" name="AutoShape 164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7" name="AutoShape 164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8" name="AutoShape 164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19" name="AutoShape 164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0" name="AutoShape 164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28" name="Group 164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422" name="AutoShape 164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3" name="AutoShape 164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4" name="AutoShape 164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5" name="AutoShape 164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6" name="AutoShape 165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7" name="AutoShape 165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8" name="AutoShape 165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29" name="AutoShape 165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0" name="AutoShape 165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1" name="AutoShape 165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2" name="AutoShape 165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3" name="AutoShape 165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4" name="AutoShape 165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5" name="AutoShape 165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6" name="AutoShape 166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7" name="AutoShape 166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8" name="AutoShape 166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39" name="AutoShape 166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0" name="AutoShape 166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1" name="AutoShape 166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749" name="Group 166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443" name="AutoShape 166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4" name="AutoShape 166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5" name="AutoShape 166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6" name="AutoShape 167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7" name="AutoShape 167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8" name="AutoShape 167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49" name="AutoShape 167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0" name="AutoShape 167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1" name="AutoShape 167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2" name="AutoShape 167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3" name="AutoShape 167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4" name="AutoShape 167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5" name="AutoShape 167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6" name="AutoShape 168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7" name="AutoShape 168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8" name="AutoShape 168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59" name="AutoShape 168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0" name="AutoShape 168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1" name="AutoShape 168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62" name="AutoShape 168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6770" name="Group 1687"/>
          <p:cNvGrpSpPr>
            <a:grpSpLocks/>
          </p:cNvGrpSpPr>
          <p:nvPr/>
        </p:nvGrpSpPr>
        <p:grpSpPr bwMode="auto">
          <a:xfrm>
            <a:off x="2514600" y="1219200"/>
            <a:ext cx="5867400" cy="1524000"/>
            <a:chOff x="624" y="960"/>
            <a:chExt cx="3696" cy="960"/>
          </a:xfrm>
        </p:grpSpPr>
        <p:sp>
          <p:nvSpPr>
            <p:cNvPr id="77464" name="AutoShape 1688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5" name="AutoShape 1689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6" name="AutoShape 1690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7" name="AutoShape 1691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8" name="AutoShape 1692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69" name="AutoShape 1693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0" name="AutoShape 1694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1" name="AutoShape 1695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2" name="AutoShape 1696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3" name="AutoShape 1697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4" name="AutoShape 1698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5" name="AutoShape 1699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6" name="AutoShape 1700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7" name="AutoShape 1701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8" name="AutoShape 1702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79" name="AutoShape 1703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0" name="AutoShape 1704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1" name="AutoShape 1705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2" name="AutoShape 1706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483" name="AutoShape 1707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6791" name="Group 1708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485" name="AutoShape 1709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6" name="AutoShape 1710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7" name="AutoShape 1711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8" name="AutoShape 1712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89" name="AutoShape 1713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0" name="AutoShape 1714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1" name="AutoShape 171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2" name="AutoShape 1716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3" name="AutoShape 1717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4" name="AutoShape 1718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5" name="AutoShape 1719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6" name="AutoShape 1720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7" name="AutoShape 1721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8" name="AutoShape 1722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499" name="AutoShape 1723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0" name="AutoShape 1724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1" name="AutoShape 1725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2" name="AutoShape 1726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3" name="AutoShape 1727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4" name="AutoShape 1728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12" name="Group 1729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506" name="AutoShape 1730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7" name="AutoShape 1731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8" name="AutoShape 1732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09" name="AutoShape 1733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0" name="AutoShape 1734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1" name="AutoShape 1735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2" name="AutoShape 1736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3" name="AutoShape 1737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4" name="AutoShape 1738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5" name="AutoShape 1739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6" name="AutoShape 1740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7" name="AutoShape 1741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8" name="AutoShape 1742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19" name="AutoShape 1743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0" name="AutoShape 1744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1" name="AutoShape 1745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2" name="AutoShape 1746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3" name="AutoShape 1747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4" name="AutoShape 1748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5" name="AutoShape 174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33" name="Group 1750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527" name="AutoShape 175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8" name="AutoShape 175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29" name="AutoShape 175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0" name="AutoShape 175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1" name="AutoShape 175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2" name="AutoShape 175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3" name="AutoShape 175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4" name="AutoShape 175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5" name="AutoShape 175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6" name="AutoShape 176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7" name="AutoShape 176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8" name="AutoShape 176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39" name="AutoShape 176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0" name="AutoShape 176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1" name="AutoShape 176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2" name="AutoShape 176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3" name="AutoShape 176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4" name="AutoShape 176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5" name="AutoShape 176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6" name="AutoShape 177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54" name="Group 1771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548" name="AutoShape 177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49" name="AutoShape 177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0" name="AutoShape 177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1" name="AutoShape 177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2" name="AutoShape 177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3" name="AutoShape 177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4" name="AutoShape 177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5" name="AutoShape 177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6" name="AutoShape 178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7" name="AutoShape 178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8" name="AutoShape 178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59" name="AutoShape 178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0" name="AutoShape 178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1" name="AutoShape 178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2" name="AutoShape 178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3" name="AutoShape 178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4" name="AutoShape 178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5" name="AutoShape 178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6" name="AutoShape 179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67" name="AutoShape 179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75" name="Group 1792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569" name="AutoShape 179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0" name="AutoShape 179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1" name="AutoShape 179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2" name="AutoShape 179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3" name="AutoShape 179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4" name="AutoShape 179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5" name="AutoShape 179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6" name="AutoShape 180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7" name="AutoShape 180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8" name="AutoShape 180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79" name="AutoShape 180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0" name="AutoShape 180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1" name="AutoShape 180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2" name="AutoShape 180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3" name="AutoShape 180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4" name="AutoShape 180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5" name="AutoShape 180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6" name="AutoShape 181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7" name="AutoShape 181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88" name="AutoShape 181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896" name="Group 1813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590" name="AutoShape 181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1" name="AutoShape 181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2" name="AutoShape 181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3" name="AutoShape 181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4" name="AutoShape 181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5" name="AutoShape 181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6" name="AutoShape 182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7" name="AutoShape 182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8" name="AutoShape 182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599" name="AutoShape 182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0" name="AutoShape 182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1" name="AutoShape 182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2" name="AutoShape 182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3" name="AutoShape 182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4" name="AutoShape 182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5" name="AutoShape 182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6" name="AutoShape 183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7" name="AutoShape 183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8" name="AutoShape 183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09" name="AutoShape 183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17" name="Group 1834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611" name="AutoShape 183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2" name="AutoShape 183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3" name="AutoShape 183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4" name="AutoShape 183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5" name="AutoShape 183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6" name="AutoShape 184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7" name="AutoShape 184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8" name="AutoShape 184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19" name="AutoShape 184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0" name="AutoShape 184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1" name="AutoShape 184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2" name="AutoShape 184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3" name="AutoShape 184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4" name="AutoShape 184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5" name="AutoShape 184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6" name="AutoShape 185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7" name="AutoShape 185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8" name="AutoShape 185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29" name="AutoShape 185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0" name="AutoShape 185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38" name="Group 1855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632" name="AutoShape 185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3" name="AutoShape 185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4" name="AutoShape 185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5" name="AutoShape 185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6" name="AutoShape 186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7" name="AutoShape 186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8" name="AutoShape 186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39" name="AutoShape 186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0" name="AutoShape 186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1" name="AutoShape 186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2" name="AutoShape 186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3" name="AutoShape 186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4" name="AutoShape 186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5" name="AutoShape 186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6" name="AutoShape 187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7" name="AutoShape 187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8" name="AutoShape 187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49" name="AutoShape 187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0" name="AutoShape 187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1" name="AutoShape 187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59" name="Group 1876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653" name="AutoShape 187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4" name="AutoShape 187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5" name="AutoShape 187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6" name="AutoShape 188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7" name="AutoShape 188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8" name="AutoShape 188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59" name="AutoShape 188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0" name="AutoShape 188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1" name="AutoShape 188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2" name="AutoShape 188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3" name="AutoShape 188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4" name="AutoShape 188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5" name="AutoShape 188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6" name="AutoShape 189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7" name="AutoShape 189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8" name="AutoShape 189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69" name="AutoShape 189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0" name="AutoShape 189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1" name="AutoShape 189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2" name="AutoShape 189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6980" name="Group 1897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7674" name="AutoShape 189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5" name="AutoShape 189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6" name="AutoShape 190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7" name="AutoShape 190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8" name="AutoShape 190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79" name="AutoShape 190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0" name="AutoShape 190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1" name="AutoShape 190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2" name="AutoShape 190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3" name="AutoShape 190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4" name="AutoShape 190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5" name="AutoShape 190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6" name="AutoShape 191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7" name="AutoShape 191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8" name="AutoShape 191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89" name="AutoShape 191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0" name="AutoShape 191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1" name="AutoShape 191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2" name="AutoShape 191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3" name="AutoShape 191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01" name="Group 1918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7695" name="AutoShape 191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6" name="AutoShape 192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7" name="AutoShape 192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8" name="AutoShape 192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699" name="AutoShape 192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0" name="AutoShape 192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1" name="AutoShape 192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2" name="AutoShape 192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3" name="AutoShape 192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4" name="AutoShape 192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5" name="AutoShape 192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6" name="AutoShape 193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7" name="AutoShape 193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8" name="AutoShape 193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09" name="AutoShape 193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0" name="AutoShape 193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1" name="AutoShape 193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2" name="AutoShape 193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3" name="AutoShape 193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4" name="AutoShape 193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22" name="Group 1939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7716" name="AutoShape 194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7" name="AutoShape 194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8" name="AutoShape 194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19" name="AutoShape 194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0" name="AutoShape 194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1" name="AutoShape 194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2" name="AutoShape 194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3" name="AutoShape 194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4" name="AutoShape 194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5" name="AutoShape 194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6" name="AutoShape 195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7" name="AutoShape 195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8" name="AutoShape 195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29" name="AutoShape 195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0" name="AutoShape 195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1" name="AutoShape 195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2" name="AutoShape 195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3" name="AutoShape 195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4" name="AutoShape 195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5" name="AutoShape 195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43" name="Group 1960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7737" name="AutoShape 196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8" name="AutoShape 196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39" name="AutoShape 196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0" name="AutoShape 196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1" name="AutoShape 196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2" name="AutoShape 196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3" name="AutoShape 196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4" name="AutoShape 196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5" name="AutoShape 196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6" name="AutoShape 197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7" name="AutoShape 197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8" name="AutoShape 197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49" name="AutoShape 197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0" name="AutoShape 197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1" name="AutoShape 197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2" name="AutoShape 197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3" name="AutoShape 197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4" name="AutoShape 197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5" name="AutoShape 197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6" name="AutoShape 198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64" name="Group 1981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7758" name="AutoShape 198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59" name="AutoShape 198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0" name="AutoShape 198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1" name="AutoShape 198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2" name="AutoShape 198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3" name="AutoShape 198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4" name="AutoShape 198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5" name="AutoShape 198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6" name="AutoShape 199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7" name="AutoShape 199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8" name="AutoShape 199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69" name="AutoShape 199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0" name="AutoShape 199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1" name="AutoShape 199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2" name="AutoShape 199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3" name="AutoShape 199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4" name="AutoShape 199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5" name="AutoShape 199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6" name="AutoShape 200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77" name="AutoShape 200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085" name="Group 2002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7779" name="AutoShape 200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0" name="AutoShape 200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1" name="AutoShape 200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2" name="AutoShape 200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3" name="AutoShape 200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4" name="AutoShape 200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5" name="AutoShape 200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6" name="AutoShape 201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7" name="AutoShape 201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8" name="AutoShape 201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89" name="AutoShape 201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0" name="AutoShape 201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1" name="AutoShape 201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2" name="AutoShape 201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3" name="AutoShape 201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4" name="AutoShape 201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5" name="AutoShape 201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6" name="AutoShape 202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7" name="AutoShape 202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798" name="AutoShape 202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106" name="Group 2023"/>
          <p:cNvGrpSpPr>
            <a:grpSpLocks/>
          </p:cNvGrpSpPr>
          <p:nvPr/>
        </p:nvGrpSpPr>
        <p:grpSpPr bwMode="auto">
          <a:xfrm>
            <a:off x="2514600" y="990600"/>
            <a:ext cx="5867400" cy="1524000"/>
            <a:chOff x="624" y="960"/>
            <a:chExt cx="3696" cy="960"/>
          </a:xfrm>
        </p:grpSpPr>
        <p:sp>
          <p:nvSpPr>
            <p:cNvPr id="77800" name="AutoShape 2024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1" name="AutoShape 2025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2" name="AutoShape 2026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3" name="AutoShape 2027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4" name="AutoShape 2028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5" name="AutoShape 2029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6" name="AutoShape 2030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7" name="AutoShape 2031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8" name="AutoShape 2032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09" name="AutoShape 2033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0" name="AutoShape 2034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1" name="AutoShape 2035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2" name="AutoShape 2036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3" name="AutoShape 2037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4" name="AutoShape 2038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5" name="AutoShape 2039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6" name="AutoShape 2040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7" name="AutoShape 2041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8" name="AutoShape 2042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7819" name="AutoShape 2043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127" name="Group 2044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7821" name="AutoShape 2045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2" name="AutoShape 2046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3" name="AutoShape 2047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4" name="AutoShape 2048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5" name="AutoShape 2049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6" name="AutoShape 2050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7" name="AutoShape 2051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8" name="AutoShape 2052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29" name="AutoShape 2053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0" name="AutoShape 205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1" name="AutoShape 2055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2" name="AutoShape 2056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3" name="AutoShape 20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4" name="AutoShape 2058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5" name="AutoShape 2059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6" name="AutoShape 206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7" name="AutoShape 2061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8" name="AutoShape 2062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39" name="AutoShape 2063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0" name="AutoShape 2064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48" name="Group 2065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7842" name="AutoShape 2066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3" name="AutoShape 2067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4" name="AutoShape 2068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5" name="AutoShape 2069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6" name="AutoShape 2070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7" name="AutoShape 2071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8" name="AutoShape 2072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49" name="AutoShape 2073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0" name="AutoShape 2074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1" name="AutoShape 2075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2" name="AutoShape 2076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3" name="AutoShape 2077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4" name="AutoShape 2078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5" name="AutoShape 2079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6" name="AutoShape 2080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7" name="AutoShape 208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8" name="AutoShape 2082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59" name="AutoShape 2083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0" name="AutoShape 2084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1" name="AutoShape 208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69" name="Group 2086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7863" name="AutoShape 208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4" name="AutoShape 208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5" name="AutoShape 208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6" name="AutoShape 209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7" name="AutoShape 209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8" name="AutoShape 209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69" name="AutoShape 209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0" name="AutoShape 209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1" name="AutoShape 209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2" name="AutoShape 209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3" name="AutoShape 209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4" name="AutoShape 209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5" name="AutoShape 209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6" name="AutoShape 210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7" name="AutoShape 210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8" name="AutoShape 210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79" name="AutoShape 210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0" name="AutoShape 210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1" name="AutoShape 210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2" name="AutoShape 210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190" name="Group 2107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7884" name="AutoShape 210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5" name="AutoShape 210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6" name="AutoShape 211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7" name="AutoShape 211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8" name="AutoShape 211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89" name="AutoShape 211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0" name="AutoShape 211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1" name="AutoShape 211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2" name="AutoShape 211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3" name="AutoShape 211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4" name="AutoShape 211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5" name="AutoShape 211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6" name="AutoShape 212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7" name="AutoShape 212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8" name="AutoShape 212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899" name="AutoShape 212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0" name="AutoShape 212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1" name="AutoShape 212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2" name="AutoShape 212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3" name="AutoShape 212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11" name="Group 2128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7905" name="AutoShape 212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6" name="AutoShape 213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7" name="AutoShape 213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8" name="AutoShape 213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09" name="AutoShape 213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0" name="AutoShape 213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1" name="AutoShape 213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2" name="AutoShape 213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3" name="AutoShape 213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4" name="AutoShape 213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5" name="AutoShape 213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6" name="AutoShape 214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7" name="AutoShape 214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8" name="AutoShape 214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19" name="AutoShape 214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0" name="AutoShape 214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1" name="AutoShape 214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2" name="AutoShape 214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3" name="AutoShape 214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4" name="AutoShape 214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32" name="Group 2149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7926" name="AutoShape 215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7" name="AutoShape 215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8" name="AutoShape 215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29" name="AutoShape 215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0" name="AutoShape 215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1" name="AutoShape 215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2" name="AutoShape 215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3" name="AutoShape 215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4" name="AutoShape 215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5" name="AutoShape 215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6" name="AutoShape 216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7" name="AutoShape 216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8" name="AutoShape 216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39" name="AutoShape 216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0" name="AutoShape 216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1" name="AutoShape 216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2" name="AutoShape 216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3" name="AutoShape 216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4" name="AutoShape 216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5" name="AutoShape 216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53" name="Group 2170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7947" name="AutoShape 217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8" name="AutoShape 217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49" name="AutoShape 217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0" name="AutoShape 217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1" name="AutoShape 217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2" name="AutoShape 217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3" name="AutoShape 217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4" name="AutoShape 217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5" name="AutoShape 217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6" name="AutoShape 218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7" name="AutoShape 218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8" name="AutoShape 218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59" name="AutoShape 218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0" name="AutoShape 218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1" name="AutoShape 218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2" name="AutoShape 218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3" name="AutoShape 218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4" name="AutoShape 218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5" name="AutoShape 218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6" name="AutoShape 219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74" name="Group 2191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7968" name="AutoShape 219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69" name="AutoShape 219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0" name="AutoShape 219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1" name="AutoShape 219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2" name="AutoShape 219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3" name="AutoShape 219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4" name="AutoShape 219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5" name="AutoShape 219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6" name="AutoShape 220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7" name="AutoShape 220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8" name="AutoShape 220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79" name="AutoShape 220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0" name="AutoShape 220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1" name="AutoShape 220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2" name="AutoShape 220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3" name="AutoShape 220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4" name="AutoShape 220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5" name="AutoShape 220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6" name="AutoShape 221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87" name="AutoShape 221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295" name="Group 2212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7989" name="AutoShape 221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0" name="AutoShape 221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1" name="AutoShape 221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2" name="AutoShape 221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3" name="AutoShape 221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4" name="AutoShape 221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5" name="AutoShape 221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6" name="AutoShape 222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7" name="AutoShape 222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8" name="AutoShape 222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999" name="AutoShape 222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0" name="AutoShape 222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1" name="AutoShape 222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2" name="AutoShape 222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3" name="AutoShape 222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4" name="AutoShape 222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5" name="AutoShape 222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6" name="AutoShape 223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7" name="AutoShape 223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08" name="AutoShape 223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16" name="Group 2233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010" name="AutoShape 223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1" name="AutoShape 223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2" name="AutoShape 223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3" name="AutoShape 223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4" name="AutoShape 223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5" name="AutoShape 223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6" name="AutoShape 224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7" name="AutoShape 224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8" name="AutoShape 224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19" name="AutoShape 224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0" name="AutoShape 224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1" name="AutoShape 224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2" name="AutoShape 224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3" name="AutoShape 224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4" name="AutoShape 224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5" name="AutoShape 224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6" name="AutoShape 225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7" name="AutoShape 225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8" name="AutoShape 225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29" name="AutoShape 225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37" name="Group 2254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031" name="AutoShape 225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2" name="AutoShape 225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3" name="AutoShape 225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4" name="AutoShape 225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5" name="AutoShape 225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6" name="AutoShape 226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7" name="AutoShape 226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8" name="AutoShape 226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39" name="AutoShape 226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0" name="AutoShape 226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1" name="AutoShape 226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2" name="AutoShape 226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3" name="AutoShape 226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4" name="AutoShape 226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5" name="AutoShape 226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6" name="AutoShape 227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7" name="AutoShape 227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8" name="AutoShape 227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49" name="AutoShape 227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0" name="AutoShape 227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58" name="Group 2275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052" name="AutoShape 227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3" name="AutoShape 227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4" name="AutoShape 227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5" name="AutoShape 227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6" name="AutoShape 228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7" name="AutoShape 228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8" name="AutoShape 228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59" name="AutoShape 228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0" name="AutoShape 228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1" name="AutoShape 228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2" name="AutoShape 228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3" name="AutoShape 228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4" name="AutoShape 228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5" name="AutoShape 228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6" name="AutoShape 229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7" name="AutoShape 229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8" name="AutoShape 229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69" name="AutoShape 229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0" name="AutoShape 229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1" name="AutoShape 229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379" name="Group 2296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073" name="AutoShape 229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4" name="AutoShape 229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5" name="AutoShape 229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6" name="AutoShape 230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7" name="AutoShape 230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8" name="AutoShape 230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79" name="AutoShape 230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0" name="AutoShape 230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1" name="AutoShape 230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2" name="AutoShape 230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3" name="AutoShape 230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4" name="AutoShape 230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5" name="AutoShape 230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6" name="AutoShape 231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7" name="AutoShape 231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8" name="AutoShape 231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89" name="AutoShape 231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0" name="AutoShape 231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1" name="AutoShape 231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2" name="AutoShape 231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00" name="Group 2317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094" name="AutoShape 231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5" name="AutoShape 231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6" name="AutoShape 232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7" name="AutoShape 232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8" name="AutoShape 232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099" name="AutoShape 232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0" name="AutoShape 232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1" name="AutoShape 232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2" name="AutoShape 232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3" name="AutoShape 232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4" name="AutoShape 232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5" name="AutoShape 232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6" name="AutoShape 233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7" name="AutoShape 233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8" name="AutoShape 233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09" name="AutoShape 233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0" name="AutoShape 233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1" name="AutoShape 233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2" name="AutoShape 233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3" name="AutoShape 233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21" name="Group 2338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115" name="AutoShape 233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6" name="AutoShape 234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7" name="AutoShape 234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8" name="AutoShape 234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19" name="AutoShape 234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0" name="AutoShape 234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1" name="AutoShape 234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2" name="AutoShape 234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3" name="AutoShape 234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4" name="AutoShape 234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5" name="AutoShape 234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6" name="AutoShape 235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7" name="AutoShape 235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8" name="AutoShape 235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29" name="AutoShape 235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0" name="AutoShape 235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1" name="AutoShape 235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2" name="AutoShape 235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3" name="AutoShape 235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34" name="AutoShape 235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442" name="Group 2359"/>
          <p:cNvGrpSpPr>
            <a:grpSpLocks/>
          </p:cNvGrpSpPr>
          <p:nvPr/>
        </p:nvGrpSpPr>
        <p:grpSpPr bwMode="auto">
          <a:xfrm>
            <a:off x="2514600" y="762000"/>
            <a:ext cx="5867400" cy="1524000"/>
            <a:chOff x="624" y="960"/>
            <a:chExt cx="3696" cy="960"/>
          </a:xfrm>
        </p:grpSpPr>
        <p:sp>
          <p:nvSpPr>
            <p:cNvPr id="78136" name="AutoShape 2360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7" name="AutoShape 2361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8" name="AutoShape 2362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39" name="AutoShape 2363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0" name="AutoShape 2364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1" name="AutoShape 2365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2" name="AutoShape 2366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3" name="AutoShape 2367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4" name="AutoShape 2368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5" name="AutoShape 2369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6" name="AutoShape 2370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7" name="AutoShape 2371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8" name="AutoShape 2372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49" name="AutoShape 2373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0" name="AutoShape 2374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1" name="AutoShape 2375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2" name="AutoShape 2376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3" name="AutoShape 2377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4" name="AutoShape 2378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155" name="AutoShape 2379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463" name="Group 2380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157" name="AutoShape 2381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8" name="AutoShape 2382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59" name="AutoShape 2383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0" name="AutoShape 2384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1" name="AutoShape 2385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2" name="AutoShape 238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3" name="AutoShape 238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4" name="AutoShape 2388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5" name="AutoShape 2389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6" name="AutoShape 2390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7" name="AutoShape 2391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8" name="AutoShape 2392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69" name="AutoShape 2393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0" name="AutoShape 2394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1" name="AutoShape 2395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2" name="AutoShape 2396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3" name="AutoShape 2397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4" name="AutoShape 2398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5" name="AutoShape 2399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6" name="AutoShape 2400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484" name="Group 2401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178" name="AutoShape 2402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79" name="AutoShape 2403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0" name="AutoShape 2404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1" name="AutoShape 2405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2" name="AutoShape 2406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3" name="AutoShape 2407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4" name="AutoShape 2408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5" name="AutoShape 2409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6" name="AutoShape 2410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7" name="AutoShape 2411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8" name="AutoShape 2412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89" name="AutoShape 2413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0" name="AutoShape 2414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1" name="AutoShape 2415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2" name="AutoShape 2416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3" name="AutoShape 2417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4" name="AutoShape 2418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5" name="AutoShape 2419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6" name="AutoShape 2420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197" name="AutoShape 2421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05" name="Group 2422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199" name="AutoShape 242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0" name="AutoShape 242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1" name="AutoShape 242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2" name="AutoShape 242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3" name="AutoShape 242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4" name="AutoShape 242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5" name="AutoShape 242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6" name="AutoShape 243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7" name="AutoShape 243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8" name="AutoShape 243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09" name="AutoShape 243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0" name="AutoShape 243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1" name="AutoShape 243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2" name="AutoShape 243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3" name="AutoShape 243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4" name="AutoShape 243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5" name="AutoShape 243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6" name="AutoShape 244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7" name="AutoShape 244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18" name="AutoShape 244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26" name="Group 2443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220" name="AutoShape 244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1" name="AutoShape 244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2" name="AutoShape 244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3" name="AutoShape 244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4" name="AutoShape 244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5" name="AutoShape 244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6" name="AutoShape 245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7" name="AutoShape 245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8" name="AutoShape 245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29" name="AutoShape 245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0" name="AutoShape 245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1" name="AutoShape 245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2" name="AutoShape 245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3" name="AutoShape 245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4" name="AutoShape 245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5" name="AutoShape 245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6" name="AutoShape 246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7" name="AutoShape 246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8" name="AutoShape 246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39" name="AutoShape 246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47" name="Group 2464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241" name="AutoShape 246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2" name="AutoShape 246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3" name="AutoShape 246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4" name="AutoShape 246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5" name="AutoShape 246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6" name="AutoShape 247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7" name="AutoShape 247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8" name="AutoShape 247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49" name="AutoShape 247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0" name="AutoShape 247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1" name="AutoShape 247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2" name="AutoShape 247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3" name="AutoShape 247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4" name="AutoShape 247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5" name="AutoShape 247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6" name="AutoShape 248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7" name="AutoShape 248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8" name="AutoShape 248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59" name="AutoShape 248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0" name="AutoShape 248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68" name="Group 2485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262" name="AutoShape 248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3" name="AutoShape 248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4" name="AutoShape 248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5" name="AutoShape 248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6" name="AutoShape 249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7" name="AutoShape 249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8" name="AutoShape 249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69" name="AutoShape 249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0" name="AutoShape 249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1" name="AutoShape 249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2" name="AutoShape 249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3" name="AutoShape 249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4" name="AutoShape 249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5" name="AutoShape 249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6" name="AutoShape 250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7" name="AutoShape 250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8" name="AutoShape 250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79" name="AutoShape 250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0" name="AutoShape 250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1" name="AutoShape 250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589" name="Group 2506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283" name="AutoShape 250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4" name="AutoShape 250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5" name="AutoShape 250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6" name="AutoShape 251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7" name="AutoShape 251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8" name="AutoShape 251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89" name="AutoShape 251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0" name="AutoShape 251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1" name="AutoShape 251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2" name="AutoShape 251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3" name="AutoShape 251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4" name="AutoShape 251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5" name="AutoShape 251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6" name="AutoShape 252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7" name="AutoShape 252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8" name="AutoShape 252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299" name="AutoShape 252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0" name="AutoShape 252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1" name="AutoShape 252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2" name="AutoShape 252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10" name="Group 2527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304" name="AutoShape 252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5" name="AutoShape 252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6" name="AutoShape 253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7" name="AutoShape 253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8" name="AutoShape 253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09" name="AutoShape 253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0" name="AutoShape 253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1" name="AutoShape 253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2" name="AutoShape 253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3" name="AutoShape 253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4" name="AutoShape 253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5" name="AutoShape 253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6" name="AutoShape 254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7" name="AutoShape 254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8" name="AutoShape 254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19" name="AutoShape 254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0" name="AutoShape 254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1" name="AutoShape 254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2" name="AutoShape 254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3" name="AutoShape 254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31" name="Group 2548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325" name="AutoShape 254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6" name="AutoShape 255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7" name="AutoShape 255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8" name="AutoShape 255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29" name="AutoShape 255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0" name="AutoShape 255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1" name="AutoShape 255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2" name="AutoShape 255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3" name="AutoShape 255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4" name="AutoShape 255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5" name="AutoShape 255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6" name="AutoShape 256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7" name="AutoShape 256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8" name="AutoShape 256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39" name="AutoShape 256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0" name="AutoShape 256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1" name="AutoShape 256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2" name="AutoShape 256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3" name="AutoShape 256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4" name="AutoShape 256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52" name="Group 2569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346" name="AutoShape 257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7" name="AutoShape 257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8" name="AutoShape 257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49" name="AutoShape 257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0" name="AutoShape 257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1" name="AutoShape 257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2" name="AutoShape 257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3" name="AutoShape 257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4" name="AutoShape 257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5" name="AutoShape 257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6" name="AutoShape 258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7" name="AutoShape 258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8" name="AutoShape 258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59" name="AutoShape 258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0" name="AutoShape 258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1" name="AutoShape 258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2" name="AutoShape 258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3" name="AutoShape 258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4" name="AutoShape 258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5" name="AutoShape 258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73" name="Group 2590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367" name="AutoShape 259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8" name="AutoShape 259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69" name="AutoShape 259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0" name="AutoShape 259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1" name="AutoShape 259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2" name="AutoShape 259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3" name="AutoShape 259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4" name="AutoShape 259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5" name="AutoShape 259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6" name="AutoShape 260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7" name="AutoShape 260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8" name="AutoShape 260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79" name="AutoShape 260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0" name="AutoShape 260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1" name="AutoShape 260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2" name="AutoShape 260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3" name="AutoShape 260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4" name="AutoShape 260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5" name="AutoShape 260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6" name="AutoShape 261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694" name="Group 2611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388" name="AutoShape 261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89" name="AutoShape 261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0" name="AutoShape 261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1" name="AutoShape 261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2" name="AutoShape 261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3" name="AutoShape 261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4" name="AutoShape 261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5" name="AutoShape 261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6" name="AutoShape 262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7" name="AutoShape 262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8" name="AutoShape 262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399" name="AutoShape 262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0" name="AutoShape 262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1" name="AutoShape 262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2" name="AutoShape 262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3" name="AutoShape 262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4" name="AutoShape 262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5" name="AutoShape 262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6" name="AutoShape 263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07" name="AutoShape 263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15" name="Group 2632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409" name="AutoShape 263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0" name="AutoShape 263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1" name="AutoShape 263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2" name="AutoShape 263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3" name="AutoShape 263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4" name="AutoShape 263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5" name="AutoShape 263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6" name="AutoShape 264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7" name="AutoShape 264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8" name="AutoShape 264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19" name="AutoShape 264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0" name="AutoShape 264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1" name="AutoShape 264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2" name="AutoShape 264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3" name="AutoShape 264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4" name="AutoShape 264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5" name="AutoShape 264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6" name="AutoShape 265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7" name="AutoShape 265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28" name="AutoShape 265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36" name="Group 2653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430" name="AutoShape 265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1" name="AutoShape 265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2" name="AutoShape 265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3" name="AutoShape 265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4" name="AutoShape 265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5" name="AutoShape 265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6" name="AutoShape 266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7" name="AutoShape 266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8" name="AutoShape 266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39" name="AutoShape 266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0" name="AutoShape 266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1" name="AutoShape 266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2" name="AutoShape 266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3" name="AutoShape 266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4" name="AutoShape 266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5" name="AutoShape 266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6" name="AutoShape 267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7" name="AutoShape 267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8" name="AutoShape 267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49" name="AutoShape 267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757" name="Group 2674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451" name="AutoShape 267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2" name="AutoShape 267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3" name="AutoShape 267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4" name="AutoShape 267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5" name="AutoShape 267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6" name="AutoShape 268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7" name="AutoShape 268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8" name="AutoShape 268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59" name="AutoShape 268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0" name="AutoShape 268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1" name="AutoShape 268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2" name="AutoShape 268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3" name="AutoShape 268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4" name="AutoShape 268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5" name="AutoShape 268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6" name="AutoShape 269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7" name="AutoShape 269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8" name="AutoShape 269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69" name="AutoShape 269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70" name="AutoShape 269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7778" name="Group 2695"/>
          <p:cNvGrpSpPr>
            <a:grpSpLocks/>
          </p:cNvGrpSpPr>
          <p:nvPr/>
        </p:nvGrpSpPr>
        <p:grpSpPr bwMode="auto">
          <a:xfrm>
            <a:off x="2514600" y="533400"/>
            <a:ext cx="5867400" cy="1524000"/>
            <a:chOff x="624" y="960"/>
            <a:chExt cx="3696" cy="960"/>
          </a:xfrm>
        </p:grpSpPr>
        <p:sp>
          <p:nvSpPr>
            <p:cNvPr id="78472" name="AutoShape 2696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3" name="AutoShape 2697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4" name="AutoShape 2698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5" name="AutoShape 2699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6" name="AutoShape 2700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7" name="AutoShape 2701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8" name="AutoShape 2702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79" name="AutoShape 2703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0" name="AutoShape 2704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1" name="AutoShape 2705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2" name="AutoShape 2706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3" name="AutoShape 2707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4" name="AutoShape 2708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5" name="AutoShape 2709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6" name="AutoShape 2710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7" name="AutoShape 2711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8" name="AutoShape 2712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89" name="AutoShape 2713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0" name="AutoShape 2714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491" name="AutoShape 2715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7799" name="Group 2716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493" name="AutoShape 2717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4" name="AutoShape 2718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5" name="AutoShape 2719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6" name="AutoShape 2720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7" name="AutoShape 2721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8" name="AutoShape 2722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499" name="AutoShape 27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0" name="AutoShape 272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1" name="AutoShape 2725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2" name="AutoShape 2726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3" name="AutoShape 2727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4" name="AutoShape 2728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5" name="AutoShape 2729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6" name="AutoShape 2730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7" name="AutoShape 2731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8" name="AutoShape 2732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09" name="AutoShape 2733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0" name="AutoShape 2734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1" name="AutoShape 2735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2" name="AutoShape 2736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20" name="Group 2737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514" name="AutoShape 2738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5" name="AutoShape 2739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6" name="AutoShape 2740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7" name="AutoShape 2741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8" name="AutoShape 2742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19" name="AutoShape 2743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0" name="AutoShape 2744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1" name="AutoShape 2745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2" name="AutoShape 2746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3" name="AutoShape 2747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4" name="AutoShape 2748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5" name="AutoShape 2749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6" name="AutoShape 2750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7" name="AutoShape 2751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8" name="AutoShape 2752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29" name="AutoShape 275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0" name="AutoShape 2754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1" name="AutoShape 2755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2" name="AutoShape 2756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3" name="AutoShape 27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41" name="Group 2758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535" name="AutoShape 275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6" name="AutoShape 276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7" name="AutoShape 276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8" name="AutoShape 276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39" name="AutoShape 276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0" name="AutoShape 276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1" name="AutoShape 276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2" name="AutoShape 276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3" name="AutoShape 276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4" name="AutoShape 276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5" name="AutoShape 276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6" name="AutoShape 277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7" name="AutoShape 277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8" name="AutoShape 277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49" name="AutoShape 277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0" name="AutoShape 277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1" name="AutoShape 277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2" name="AutoShape 277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3" name="AutoShape 277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4" name="AutoShape 277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62" name="Group 2779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556" name="AutoShape 278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7" name="AutoShape 278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8" name="AutoShape 278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59" name="AutoShape 278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0" name="AutoShape 278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1" name="AutoShape 278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2" name="AutoShape 278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3" name="AutoShape 278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4" name="AutoShape 278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5" name="AutoShape 278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6" name="AutoShape 279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7" name="AutoShape 279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8" name="AutoShape 279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69" name="AutoShape 279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0" name="AutoShape 279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1" name="AutoShape 279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2" name="AutoShape 279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3" name="AutoShape 279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4" name="AutoShape 279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5" name="AutoShape 279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883" name="Group 2800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577" name="AutoShape 280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8" name="AutoShape 280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79" name="AutoShape 280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0" name="AutoShape 280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1" name="AutoShape 280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2" name="AutoShape 280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3" name="AutoShape 280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4" name="AutoShape 280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5" name="AutoShape 280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6" name="AutoShape 281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7" name="AutoShape 281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8" name="AutoShape 281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89" name="AutoShape 281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0" name="AutoShape 281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1" name="AutoShape 281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2" name="AutoShape 281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3" name="AutoShape 281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4" name="AutoShape 281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5" name="AutoShape 281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6" name="AutoShape 282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04" name="Group 2821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598" name="AutoShape 282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599" name="AutoShape 282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0" name="AutoShape 282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1" name="AutoShape 282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2" name="AutoShape 282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3" name="AutoShape 282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4" name="AutoShape 282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5" name="AutoShape 282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6" name="AutoShape 283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7" name="AutoShape 283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8" name="AutoShape 283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09" name="AutoShape 283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0" name="AutoShape 283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1" name="AutoShape 283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2" name="AutoShape 283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3" name="AutoShape 283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4" name="AutoShape 283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5" name="AutoShape 283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6" name="AutoShape 284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17" name="AutoShape 284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25" name="Group 2842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619" name="AutoShape 284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0" name="AutoShape 284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1" name="AutoShape 284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2" name="AutoShape 284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3" name="AutoShape 284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4" name="AutoShape 284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5" name="AutoShape 284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6" name="AutoShape 285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7" name="AutoShape 285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8" name="AutoShape 285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29" name="AutoShape 285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0" name="AutoShape 285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1" name="AutoShape 285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2" name="AutoShape 285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3" name="AutoShape 285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4" name="AutoShape 285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5" name="AutoShape 285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6" name="AutoShape 286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7" name="AutoShape 286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38" name="AutoShape 286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46" name="Group 2863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640" name="AutoShape 286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1" name="AutoShape 286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2" name="AutoShape 286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3" name="AutoShape 286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4" name="AutoShape 286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5" name="AutoShape 286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6" name="AutoShape 287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7" name="AutoShape 287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8" name="AutoShape 287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49" name="AutoShape 287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0" name="AutoShape 287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1" name="AutoShape 287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2" name="AutoShape 287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3" name="AutoShape 287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4" name="AutoShape 287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5" name="AutoShape 287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6" name="AutoShape 288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7" name="AutoShape 288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8" name="AutoShape 288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59" name="AutoShape 288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67" name="Group 2884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661" name="AutoShape 288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2" name="AutoShape 288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3" name="AutoShape 288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4" name="AutoShape 288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5" name="AutoShape 288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6" name="AutoShape 289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7" name="AutoShape 289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8" name="AutoShape 289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69" name="AutoShape 289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0" name="AutoShape 289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1" name="AutoShape 289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2" name="AutoShape 289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3" name="AutoShape 289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4" name="AutoShape 289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5" name="AutoShape 289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6" name="AutoShape 290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7" name="AutoShape 290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8" name="AutoShape 29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79" name="AutoShape 290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0" name="AutoShape 290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7988" name="Group 2905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8682" name="AutoShape 290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3" name="AutoShape 290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4" name="AutoShape 290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5" name="AutoShape 290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6" name="AutoShape 291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7" name="AutoShape 291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8" name="AutoShape 291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89" name="AutoShape 291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0" name="AutoShape 291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1" name="AutoShape 291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2" name="AutoShape 291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3" name="AutoShape 291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4" name="AutoShape 291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5" name="AutoShape 291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6" name="AutoShape 292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7" name="AutoShape 292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8" name="AutoShape 292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699" name="AutoShape 292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0" name="AutoShape 292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1" name="AutoShape 292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09" name="Group 2926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8703" name="AutoShape 292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4" name="AutoShape 292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5" name="AutoShape 292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6" name="AutoShape 293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7" name="AutoShape 293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8" name="AutoShape 293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09" name="AutoShape 293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0" name="AutoShape 293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1" name="AutoShape 293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2" name="AutoShape 293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3" name="AutoShape 293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4" name="AutoShape 293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5" name="AutoShape 293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6" name="AutoShape 294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7" name="AutoShape 294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8" name="AutoShape 294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19" name="AutoShape 294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0" name="AutoShape 294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1" name="AutoShape 294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2" name="AutoShape 294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30" name="Group 2947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8724" name="AutoShape 294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5" name="AutoShape 294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6" name="AutoShape 295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7" name="AutoShape 295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8" name="AutoShape 295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29" name="AutoShape 295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0" name="AutoShape 295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1" name="AutoShape 295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2" name="AutoShape 295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3" name="AutoShape 295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4" name="AutoShape 295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5" name="AutoShape 295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6" name="AutoShape 296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7" name="AutoShape 296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8" name="AutoShape 296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39" name="AutoShape 296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0" name="AutoShape 296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1" name="AutoShape 296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2" name="AutoShape 296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3" name="AutoShape 296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51" name="Group 2968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8745" name="AutoShape 296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6" name="AutoShape 297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7" name="AutoShape 297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8" name="AutoShape 297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49" name="AutoShape 297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0" name="AutoShape 297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1" name="AutoShape 297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2" name="AutoShape 297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3" name="AutoShape 297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4" name="AutoShape 297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5" name="AutoShape 297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6" name="AutoShape 298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7" name="AutoShape 298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8" name="AutoShape 298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59" name="AutoShape 298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0" name="AutoShape 298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1" name="AutoShape 298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2" name="AutoShape 298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3" name="AutoShape 298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4" name="AutoShape 298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72" name="Group 2989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8766" name="AutoShape 299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7" name="AutoShape 299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8" name="AutoShape 299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69" name="AutoShape 299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0" name="AutoShape 299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1" name="AutoShape 299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2" name="AutoShape 299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3" name="AutoShape 299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4" name="AutoShape 299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5" name="AutoShape 299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6" name="AutoShape 300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7" name="AutoShape 300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8" name="AutoShape 300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79" name="AutoShape 300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0" name="AutoShape 300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1" name="AutoShape 300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2" name="AutoShape 300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3" name="AutoShape 300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4" name="AutoShape 300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5" name="AutoShape 300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093" name="Group 3010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8787" name="AutoShape 301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8" name="AutoShape 301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89" name="AutoShape 301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0" name="AutoShape 301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1" name="AutoShape 301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2" name="AutoShape 301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3" name="AutoShape 301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4" name="AutoShape 301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5" name="AutoShape 301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6" name="AutoShape 302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7" name="AutoShape 302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8" name="AutoShape 302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799" name="AutoShape 302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0" name="AutoShape 302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1" name="AutoShape 302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2" name="AutoShape 302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3" name="AutoShape 302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4" name="AutoShape 302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5" name="AutoShape 302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06" name="AutoShape 303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8114" name="Group 3031"/>
          <p:cNvGrpSpPr>
            <a:grpSpLocks/>
          </p:cNvGrpSpPr>
          <p:nvPr/>
        </p:nvGrpSpPr>
        <p:grpSpPr bwMode="auto">
          <a:xfrm>
            <a:off x="2514600" y="228600"/>
            <a:ext cx="5867400" cy="1524000"/>
            <a:chOff x="624" y="960"/>
            <a:chExt cx="3696" cy="960"/>
          </a:xfrm>
        </p:grpSpPr>
        <p:sp>
          <p:nvSpPr>
            <p:cNvPr id="78808" name="AutoShape 3032"/>
            <p:cNvSpPr>
              <a:spLocks noChangeArrowheads="1"/>
            </p:cNvSpPr>
            <p:nvPr/>
          </p:nvSpPr>
          <p:spPr bwMode="auto">
            <a:xfrm>
              <a:off x="134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09" name="AutoShape 3033"/>
            <p:cNvSpPr>
              <a:spLocks noChangeArrowheads="1"/>
            </p:cNvSpPr>
            <p:nvPr/>
          </p:nvSpPr>
          <p:spPr bwMode="auto">
            <a:xfrm>
              <a:off x="148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0" name="AutoShape 3034"/>
            <p:cNvSpPr>
              <a:spLocks noChangeArrowheads="1"/>
            </p:cNvSpPr>
            <p:nvPr/>
          </p:nvSpPr>
          <p:spPr bwMode="auto">
            <a:xfrm>
              <a:off x="163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1" name="AutoShape 3035"/>
            <p:cNvSpPr>
              <a:spLocks noChangeArrowheads="1"/>
            </p:cNvSpPr>
            <p:nvPr/>
          </p:nvSpPr>
          <p:spPr bwMode="auto">
            <a:xfrm>
              <a:off x="177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2" name="AutoShape 3036"/>
            <p:cNvSpPr>
              <a:spLocks noChangeArrowheads="1"/>
            </p:cNvSpPr>
            <p:nvPr/>
          </p:nvSpPr>
          <p:spPr bwMode="auto">
            <a:xfrm>
              <a:off x="192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3" name="AutoShape 3037"/>
            <p:cNvSpPr>
              <a:spLocks noChangeArrowheads="1"/>
            </p:cNvSpPr>
            <p:nvPr/>
          </p:nvSpPr>
          <p:spPr bwMode="auto">
            <a:xfrm>
              <a:off x="206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4" name="AutoShape 3038"/>
            <p:cNvSpPr>
              <a:spLocks noChangeArrowheads="1"/>
            </p:cNvSpPr>
            <p:nvPr/>
          </p:nvSpPr>
          <p:spPr bwMode="auto">
            <a:xfrm>
              <a:off x="220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5" name="AutoShape 3039"/>
            <p:cNvSpPr>
              <a:spLocks noChangeArrowheads="1"/>
            </p:cNvSpPr>
            <p:nvPr/>
          </p:nvSpPr>
          <p:spPr bwMode="auto">
            <a:xfrm>
              <a:off x="235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6" name="AutoShape 3040"/>
            <p:cNvSpPr>
              <a:spLocks noChangeArrowheads="1"/>
            </p:cNvSpPr>
            <p:nvPr/>
          </p:nvSpPr>
          <p:spPr bwMode="auto">
            <a:xfrm>
              <a:off x="249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7" name="AutoShape 3041"/>
            <p:cNvSpPr>
              <a:spLocks noChangeArrowheads="1"/>
            </p:cNvSpPr>
            <p:nvPr/>
          </p:nvSpPr>
          <p:spPr bwMode="auto">
            <a:xfrm>
              <a:off x="264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8" name="AutoShape 3042"/>
            <p:cNvSpPr>
              <a:spLocks noChangeArrowheads="1"/>
            </p:cNvSpPr>
            <p:nvPr/>
          </p:nvSpPr>
          <p:spPr bwMode="auto">
            <a:xfrm>
              <a:off x="278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19" name="AutoShape 3043"/>
            <p:cNvSpPr>
              <a:spLocks noChangeArrowheads="1"/>
            </p:cNvSpPr>
            <p:nvPr/>
          </p:nvSpPr>
          <p:spPr bwMode="auto">
            <a:xfrm>
              <a:off x="292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0" name="AutoShape 3044"/>
            <p:cNvSpPr>
              <a:spLocks noChangeArrowheads="1"/>
            </p:cNvSpPr>
            <p:nvPr/>
          </p:nvSpPr>
          <p:spPr bwMode="auto">
            <a:xfrm>
              <a:off x="307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1" name="AutoShape 3045"/>
            <p:cNvSpPr>
              <a:spLocks noChangeArrowheads="1"/>
            </p:cNvSpPr>
            <p:nvPr/>
          </p:nvSpPr>
          <p:spPr bwMode="auto">
            <a:xfrm>
              <a:off x="321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2" name="AutoShape 3046"/>
            <p:cNvSpPr>
              <a:spLocks noChangeArrowheads="1"/>
            </p:cNvSpPr>
            <p:nvPr/>
          </p:nvSpPr>
          <p:spPr bwMode="auto">
            <a:xfrm>
              <a:off x="336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3" name="AutoShape 3047"/>
            <p:cNvSpPr>
              <a:spLocks noChangeArrowheads="1"/>
            </p:cNvSpPr>
            <p:nvPr/>
          </p:nvSpPr>
          <p:spPr bwMode="auto">
            <a:xfrm>
              <a:off x="3504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4" name="AutoShape 3048"/>
            <p:cNvSpPr>
              <a:spLocks noChangeArrowheads="1"/>
            </p:cNvSpPr>
            <p:nvPr/>
          </p:nvSpPr>
          <p:spPr bwMode="auto">
            <a:xfrm>
              <a:off x="3648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5" name="AutoShape 3049"/>
            <p:cNvSpPr>
              <a:spLocks noChangeArrowheads="1"/>
            </p:cNvSpPr>
            <p:nvPr/>
          </p:nvSpPr>
          <p:spPr bwMode="auto">
            <a:xfrm>
              <a:off x="3792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6" name="AutoShape 3050"/>
            <p:cNvSpPr>
              <a:spLocks noChangeArrowheads="1"/>
            </p:cNvSpPr>
            <p:nvPr/>
          </p:nvSpPr>
          <p:spPr bwMode="auto">
            <a:xfrm>
              <a:off x="3936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8827" name="AutoShape 3051"/>
            <p:cNvSpPr>
              <a:spLocks noChangeArrowheads="1"/>
            </p:cNvSpPr>
            <p:nvPr/>
          </p:nvSpPr>
          <p:spPr bwMode="auto">
            <a:xfrm>
              <a:off x="4080" y="960"/>
              <a:ext cx="240" cy="240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8135" name="Group 3052"/>
            <p:cNvGrpSpPr>
              <a:grpSpLocks/>
            </p:cNvGrpSpPr>
            <p:nvPr/>
          </p:nvGrpSpPr>
          <p:grpSpPr bwMode="auto">
            <a:xfrm>
              <a:off x="1296" y="1008"/>
              <a:ext cx="2976" cy="240"/>
              <a:chOff x="1296" y="1152"/>
              <a:chExt cx="2976" cy="240"/>
            </a:xfrm>
          </p:grpSpPr>
          <p:sp>
            <p:nvSpPr>
              <p:cNvPr id="78829" name="AutoShape 3053"/>
              <p:cNvSpPr>
                <a:spLocks noChangeArrowheads="1"/>
              </p:cNvSpPr>
              <p:nvPr/>
            </p:nvSpPr>
            <p:spPr bwMode="auto">
              <a:xfrm>
                <a:off x="129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0" name="AutoShape 3054"/>
              <p:cNvSpPr>
                <a:spLocks noChangeArrowheads="1"/>
              </p:cNvSpPr>
              <p:nvPr/>
            </p:nvSpPr>
            <p:spPr bwMode="auto">
              <a:xfrm>
                <a:off x="144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1" name="AutoShape 3055"/>
              <p:cNvSpPr>
                <a:spLocks noChangeArrowheads="1"/>
              </p:cNvSpPr>
              <p:nvPr/>
            </p:nvSpPr>
            <p:spPr bwMode="auto">
              <a:xfrm>
                <a:off x="158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2" name="AutoShape 3056"/>
              <p:cNvSpPr>
                <a:spLocks noChangeArrowheads="1"/>
              </p:cNvSpPr>
              <p:nvPr/>
            </p:nvSpPr>
            <p:spPr bwMode="auto">
              <a:xfrm>
                <a:off x="172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3" name="AutoShape 3057"/>
              <p:cNvSpPr>
                <a:spLocks noChangeArrowheads="1"/>
              </p:cNvSpPr>
              <p:nvPr/>
            </p:nvSpPr>
            <p:spPr bwMode="auto">
              <a:xfrm>
                <a:off x="187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4" name="AutoShape 3058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5" name="AutoShape 3059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6" name="AutoShape 30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7" name="AutoShape 3061"/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8" name="AutoShape 3062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39" name="AutoShape 3063"/>
              <p:cNvSpPr>
                <a:spLocks noChangeArrowheads="1"/>
              </p:cNvSpPr>
              <p:nvPr/>
            </p:nvSpPr>
            <p:spPr bwMode="auto">
              <a:xfrm>
                <a:off x="273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0" name="AutoShape 3064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1" name="AutoShape 3065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2" name="AutoShape 3066"/>
              <p:cNvSpPr>
                <a:spLocks noChangeArrowheads="1"/>
              </p:cNvSpPr>
              <p:nvPr/>
            </p:nvSpPr>
            <p:spPr bwMode="auto">
              <a:xfrm>
                <a:off x="316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3" name="AutoShape 3067"/>
              <p:cNvSpPr>
                <a:spLocks noChangeArrowheads="1"/>
              </p:cNvSpPr>
              <p:nvPr/>
            </p:nvSpPr>
            <p:spPr bwMode="auto">
              <a:xfrm>
                <a:off x="331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4" name="AutoShape 306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5" name="AutoShape 3069"/>
              <p:cNvSpPr>
                <a:spLocks noChangeArrowheads="1"/>
              </p:cNvSpPr>
              <p:nvPr/>
            </p:nvSpPr>
            <p:spPr bwMode="auto">
              <a:xfrm>
                <a:off x="3600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6" name="AutoShape 3070"/>
              <p:cNvSpPr>
                <a:spLocks noChangeArrowheads="1"/>
              </p:cNvSpPr>
              <p:nvPr/>
            </p:nvSpPr>
            <p:spPr bwMode="auto">
              <a:xfrm>
                <a:off x="3744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7" name="AutoShape 3071"/>
              <p:cNvSpPr>
                <a:spLocks noChangeArrowheads="1"/>
              </p:cNvSpPr>
              <p:nvPr/>
            </p:nvSpPr>
            <p:spPr bwMode="auto">
              <a:xfrm>
                <a:off x="3888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48" name="AutoShape 3072"/>
              <p:cNvSpPr>
                <a:spLocks noChangeArrowheads="1"/>
              </p:cNvSpPr>
              <p:nvPr/>
            </p:nvSpPr>
            <p:spPr bwMode="auto">
              <a:xfrm>
                <a:off x="4032" y="115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56" name="Group 3073"/>
            <p:cNvGrpSpPr>
              <a:grpSpLocks/>
            </p:cNvGrpSpPr>
            <p:nvPr/>
          </p:nvGrpSpPr>
          <p:grpSpPr bwMode="auto">
            <a:xfrm>
              <a:off x="1248" y="1056"/>
              <a:ext cx="2976" cy="240"/>
              <a:chOff x="1248" y="1392"/>
              <a:chExt cx="2976" cy="240"/>
            </a:xfrm>
          </p:grpSpPr>
          <p:sp>
            <p:nvSpPr>
              <p:cNvPr id="78850" name="AutoShape 3074"/>
              <p:cNvSpPr>
                <a:spLocks noChangeArrowheads="1"/>
              </p:cNvSpPr>
              <p:nvPr/>
            </p:nvSpPr>
            <p:spPr bwMode="auto">
              <a:xfrm>
                <a:off x="124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1" name="AutoShape 307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2" name="AutoShape 3076"/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3" name="AutoShape 3077"/>
              <p:cNvSpPr>
                <a:spLocks noChangeArrowheads="1"/>
              </p:cNvSpPr>
              <p:nvPr/>
            </p:nvSpPr>
            <p:spPr bwMode="auto">
              <a:xfrm>
                <a:off x="168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4" name="AutoShape 3078"/>
              <p:cNvSpPr>
                <a:spLocks noChangeArrowheads="1"/>
              </p:cNvSpPr>
              <p:nvPr/>
            </p:nvSpPr>
            <p:spPr bwMode="auto">
              <a:xfrm>
                <a:off x="182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5" name="AutoShape 3079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6" name="AutoShape 3080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7" name="AutoShape 3081"/>
              <p:cNvSpPr>
                <a:spLocks noChangeArrowheads="1"/>
              </p:cNvSpPr>
              <p:nvPr/>
            </p:nvSpPr>
            <p:spPr bwMode="auto">
              <a:xfrm>
                <a:off x="225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8" name="AutoShape 3082"/>
              <p:cNvSpPr>
                <a:spLocks noChangeArrowheads="1"/>
              </p:cNvSpPr>
              <p:nvPr/>
            </p:nvSpPr>
            <p:spPr bwMode="auto">
              <a:xfrm>
                <a:off x="240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59" name="AutoShape 3083"/>
              <p:cNvSpPr>
                <a:spLocks noChangeArrowheads="1"/>
              </p:cNvSpPr>
              <p:nvPr/>
            </p:nvSpPr>
            <p:spPr bwMode="auto">
              <a:xfrm>
                <a:off x="254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0" name="AutoShape 3084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1" name="AutoShape 3085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2" name="AutoShape 308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3" name="AutoShape 308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4" name="AutoShape 308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5" name="AutoShape 3089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6" name="AutoShape 3090"/>
              <p:cNvSpPr>
                <a:spLocks noChangeArrowheads="1"/>
              </p:cNvSpPr>
              <p:nvPr/>
            </p:nvSpPr>
            <p:spPr bwMode="auto">
              <a:xfrm>
                <a:off x="3552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7" name="AutoShape 3091"/>
              <p:cNvSpPr>
                <a:spLocks noChangeArrowheads="1"/>
              </p:cNvSpPr>
              <p:nvPr/>
            </p:nvSpPr>
            <p:spPr bwMode="auto">
              <a:xfrm>
                <a:off x="3696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8" name="AutoShape 3092"/>
              <p:cNvSpPr>
                <a:spLocks noChangeArrowheads="1"/>
              </p:cNvSpPr>
              <p:nvPr/>
            </p:nvSpPr>
            <p:spPr bwMode="auto">
              <a:xfrm>
                <a:off x="3840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69" name="AutoShape 3093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77" name="Group 3094"/>
            <p:cNvGrpSpPr>
              <a:grpSpLocks/>
            </p:cNvGrpSpPr>
            <p:nvPr/>
          </p:nvGrpSpPr>
          <p:grpSpPr bwMode="auto">
            <a:xfrm>
              <a:off x="1200" y="1104"/>
              <a:ext cx="2976" cy="240"/>
              <a:chOff x="672" y="3216"/>
              <a:chExt cx="2976" cy="240"/>
            </a:xfrm>
          </p:grpSpPr>
          <p:sp>
            <p:nvSpPr>
              <p:cNvPr id="78871" name="AutoShape 309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2" name="AutoShape 309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3" name="AutoShape 309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4" name="AutoShape 309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5" name="AutoShape 309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6" name="AutoShape 310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7" name="AutoShape 310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8" name="AutoShape 310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79" name="AutoShape 310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0" name="AutoShape 310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1" name="AutoShape 310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2" name="AutoShape 310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3" name="AutoShape 310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4" name="AutoShape 310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5" name="AutoShape 310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6" name="AutoShape 311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7" name="AutoShape 311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8" name="AutoShape 311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89" name="AutoShape 311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0" name="AutoShape 311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198" name="Group 3115"/>
            <p:cNvGrpSpPr>
              <a:grpSpLocks/>
            </p:cNvGrpSpPr>
            <p:nvPr/>
          </p:nvGrpSpPr>
          <p:grpSpPr bwMode="auto">
            <a:xfrm>
              <a:off x="1152" y="1152"/>
              <a:ext cx="2976" cy="240"/>
              <a:chOff x="672" y="3216"/>
              <a:chExt cx="2976" cy="240"/>
            </a:xfrm>
          </p:grpSpPr>
          <p:sp>
            <p:nvSpPr>
              <p:cNvPr id="78892" name="AutoShape 311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3" name="AutoShape 311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4" name="AutoShape 311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5" name="AutoShape 311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6" name="AutoShape 312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7" name="AutoShape 312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8" name="AutoShape 312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899" name="AutoShape 312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0" name="AutoShape 312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1" name="AutoShape 312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2" name="AutoShape 312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3" name="AutoShape 312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4" name="AutoShape 312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5" name="AutoShape 312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6" name="AutoShape 313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7" name="AutoShape 313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8" name="AutoShape 313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09" name="AutoShape 313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0" name="AutoShape 313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1" name="AutoShape 313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19" name="Group 3136"/>
            <p:cNvGrpSpPr>
              <a:grpSpLocks/>
            </p:cNvGrpSpPr>
            <p:nvPr/>
          </p:nvGrpSpPr>
          <p:grpSpPr bwMode="auto">
            <a:xfrm>
              <a:off x="1104" y="1200"/>
              <a:ext cx="2976" cy="240"/>
              <a:chOff x="672" y="3216"/>
              <a:chExt cx="2976" cy="240"/>
            </a:xfrm>
          </p:grpSpPr>
          <p:sp>
            <p:nvSpPr>
              <p:cNvPr id="78913" name="AutoShape 313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4" name="AutoShape 313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5" name="AutoShape 313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6" name="AutoShape 314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7" name="AutoShape 314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8" name="AutoShape 314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19" name="AutoShape 314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0" name="AutoShape 314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1" name="AutoShape 314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2" name="AutoShape 314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3" name="AutoShape 314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4" name="AutoShape 314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5" name="AutoShape 314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6" name="AutoShape 315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7" name="AutoShape 315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8" name="AutoShape 315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29" name="AutoShape 315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0" name="AutoShape 315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1" name="AutoShape 315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2" name="AutoShape 315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40" name="Group 3157"/>
            <p:cNvGrpSpPr>
              <a:grpSpLocks/>
            </p:cNvGrpSpPr>
            <p:nvPr/>
          </p:nvGrpSpPr>
          <p:grpSpPr bwMode="auto">
            <a:xfrm>
              <a:off x="1056" y="1248"/>
              <a:ext cx="2976" cy="240"/>
              <a:chOff x="672" y="3216"/>
              <a:chExt cx="2976" cy="240"/>
            </a:xfrm>
          </p:grpSpPr>
          <p:sp>
            <p:nvSpPr>
              <p:cNvPr id="78934" name="AutoShape 3158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5" name="AutoShape 315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6" name="AutoShape 3160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7" name="AutoShape 3161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8" name="AutoShape 3162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39" name="AutoShape 3163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0" name="AutoShape 3164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1" name="AutoShape 3165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2" name="AutoShape 3166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3" name="AutoShape 3167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4" name="AutoShape 3168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5" name="AutoShape 3169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6" name="AutoShape 3170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7" name="AutoShape 3171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8" name="AutoShape 3172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49" name="AutoShape 3173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0" name="AutoShape 3174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1" name="AutoShape 3175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2" name="AutoShape 3176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3" name="AutoShape 3177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61" name="Group 3178"/>
            <p:cNvGrpSpPr>
              <a:grpSpLocks/>
            </p:cNvGrpSpPr>
            <p:nvPr/>
          </p:nvGrpSpPr>
          <p:grpSpPr bwMode="auto">
            <a:xfrm>
              <a:off x="1008" y="1296"/>
              <a:ext cx="2976" cy="240"/>
              <a:chOff x="672" y="3216"/>
              <a:chExt cx="2976" cy="240"/>
            </a:xfrm>
          </p:grpSpPr>
          <p:sp>
            <p:nvSpPr>
              <p:cNvPr id="78955" name="AutoShape 3179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6" name="AutoShape 3180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7" name="AutoShape 3181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8" name="AutoShape 3182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59" name="AutoShape 3183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0" name="AutoShape 3184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1" name="AutoShape 3185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2" name="AutoShape 3186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3" name="AutoShape 3187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4" name="AutoShape 3188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5" name="AutoShape 3189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6" name="AutoShape 3190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7" name="AutoShape 3191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8" name="AutoShape 3192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69" name="AutoShape 3193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0" name="AutoShape 3194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1" name="AutoShape 3195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2" name="AutoShape 3196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3" name="AutoShape 3197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4" name="AutoShape 3198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282" name="Group 3199"/>
            <p:cNvGrpSpPr>
              <a:grpSpLocks/>
            </p:cNvGrpSpPr>
            <p:nvPr/>
          </p:nvGrpSpPr>
          <p:grpSpPr bwMode="auto">
            <a:xfrm>
              <a:off x="960" y="1344"/>
              <a:ext cx="2976" cy="240"/>
              <a:chOff x="672" y="3216"/>
              <a:chExt cx="2976" cy="240"/>
            </a:xfrm>
          </p:grpSpPr>
          <p:sp>
            <p:nvSpPr>
              <p:cNvPr id="78976" name="AutoShape 3200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7" name="AutoShape 3201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8" name="AutoShape 3202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79" name="AutoShape 3203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0" name="AutoShape 3204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1" name="AutoShape 3205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2" name="AutoShape 3206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3" name="AutoShape 3207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4" name="AutoShape 3208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5" name="AutoShape 3209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6" name="AutoShape 3210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7" name="AutoShape 3211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8" name="AutoShape 3212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89" name="AutoShape 3213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0" name="AutoShape 3214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1" name="AutoShape 3215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2" name="AutoShape 3216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3" name="AutoShape 3217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4" name="AutoShape 3218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5" name="AutoShape 3219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03" name="Group 3220"/>
            <p:cNvGrpSpPr>
              <a:grpSpLocks/>
            </p:cNvGrpSpPr>
            <p:nvPr/>
          </p:nvGrpSpPr>
          <p:grpSpPr bwMode="auto">
            <a:xfrm>
              <a:off x="912" y="1392"/>
              <a:ext cx="2976" cy="240"/>
              <a:chOff x="672" y="3216"/>
              <a:chExt cx="2976" cy="240"/>
            </a:xfrm>
          </p:grpSpPr>
          <p:sp>
            <p:nvSpPr>
              <p:cNvPr id="78997" name="AutoShape 3221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8" name="AutoShape 3222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999" name="AutoShape 3223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0" name="AutoShape 3224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1" name="AutoShape 3225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2" name="AutoShape 3226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3" name="AutoShape 3227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4" name="AutoShape 3228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5" name="AutoShape 3229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6" name="AutoShape 3230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7" name="AutoShape 3231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8" name="AutoShape 3232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09" name="AutoShape 3233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0" name="AutoShape 3234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1" name="AutoShape 3235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2" name="AutoShape 3236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3" name="AutoShape 3237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4" name="AutoShape 3238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5" name="AutoShape 3239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6" name="AutoShape 3240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24" name="Group 3241"/>
            <p:cNvGrpSpPr>
              <a:grpSpLocks/>
            </p:cNvGrpSpPr>
            <p:nvPr/>
          </p:nvGrpSpPr>
          <p:grpSpPr bwMode="auto">
            <a:xfrm>
              <a:off x="864" y="1440"/>
              <a:ext cx="2976" cy="240"/>
              <a:chOff x="672" y="3216"/>
              <a:chExt cx="2976" cy="240"/>
            </a:xfrm>
          </p:grpSpPr>
          <p:sp>
            <p:nvSpPr>
              <p:cNvPr id="79018" name="AutoShape 3242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19" name="AutoShape 3243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0" name="AutoShape 3244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1" name="AutoShape 3245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2" name="AutoShape 3246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3" name="AutoShape 3247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4" name="AutoShape 3248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5" name="AutoShape 3249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6" name="AutoShape 3250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7" name="AutoShape 3251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8" name="AutoShape 3252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29" name="AutoShape 3253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0" name="AutoShape 3254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1" name="AutoShape 3255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2" name="AutoShape 3256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3" name="AutoShape 3257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4" name="AutoShape 3258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5" name="AutoShape 3259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6" name="AutoShape 3260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37" name="AutoShape 3261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45" name="Group 3262"/>
            <p:cNvGrpSpPr>
              <a:grpSpLocks/>
            </p:cNvGrpSpPr>
            <p:nvPr/>
          </p:nvGrpSpPr>
          <p:grpSpPr bwMode="auto">
            <a:xfrm>
              <a:off x="816" y="1488"/>
              <a:ext cx="2976" cy="240"/>
              <a:chOff x="672" y="3216"/>
              <a:chExt cx="2976" cy="240"/>
            </a:xfrm>
          </p:grpSpPr>
          <p:sp>
            <p:nvSpPr>
              <p:cNvPr id="79039" name="AutoShape 3263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0" name="AutoShape 3264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1" name="AutoShape 3265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2" name="AutoShape 3266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3" name="AutoShape 3267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4" name="AutoShape 3268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5" name="AutoShape 3269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6" name="AutoShape 3270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7" name="AutoShape 3271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8" name="AutoShape 3272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49" name="AutoShape 3273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0" name="AutoShape 3274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1" name="AutoShape 3275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2" name="AutoShape 3276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3" name="AutoShape 3277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4" name="AutoShape 3278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5" name="AutoShape 3279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6" name="AutoShape 3280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7" name="AutoShape 3281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58" name="AutoShape 3282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66" name="Group 3283"/>
            <p:cNvGrpSpPr>
              <a:grpSpLocks/>
            </p:cNvGrpSpPr>
            <p:nvPr/>
          </p:nvGrpSpPr>
          <p:grpSpPr bwMode="auto">
            <a:xfrm>
              <a:off x="768" y="1536"/>
              <a:ext cx="2976" cy="240"/>
              <a:chOff x="672" y="3216"/>
              <a:chExt cx="2976" cy="240"/>
            </a:xfrm>
          </p:grpSpPr>
          <p:sp>
            <p:nvSpPr>
              <p:cNvPr id="79060" name="AutoShape 3284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1" name="AutoShape 3285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2" name="AutoShape 3286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3" name="AutoShape 3287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4" name="AutoShape 3288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5" name="AutoShape 3289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6" name="AutoShape 3290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7" name="AutoShape 3291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8" name="AutoShape 3292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69" name="AutoShape 3293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0" name="AutoShape 3294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1" name="AutoShape 3295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2" name="AutoShape 3296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3" name="AutoShape 3297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4" name="AutoShape 3298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5" name="AutoShape 3299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6" name="AutoShape 3300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7" name="AutoShape 3301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8" name="AutoShape 3302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79" name="AutoShape 3303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387" name="Group 3304"/>
            <p:cNvGrpSpPr>
              <a:grpSpLocks/>
            </p:cNvGrpSpPr>
            <p:nvPr/>
          </p:nvGrpSpPr>
          <p:grpSpPr bwMode="auto">
            <a:xfrm>
              <a:off x="720" y="1584"/>
              <a:ext cx="2976" cy="240"/>
              <a:chOff x="672" y="3216"/>
              <a:chExt cx="2976" cy="240"/>
            </a:xfrm>
          </p:grpSpPr>
          <p:sp>
            <p:nvSpPr>
              <p:cNvPr id="79081" name="AutoShape 3305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2" name="AutoShape 3306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3" name="AutoShape 3307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4" name="AutoShape 3308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5" name="AutoShape 3309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6" name="AutoShape 3310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7" name="AutoShape 3311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8" name="AutoShape 3312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89" name="AutoShape 3313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0" name="AutoShape 3314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1" name="AutoShape 3315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2" name="AutoShape 3316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3" name="AutoShape 3317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4" name="AutoShape 3318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5" name="AutoShape 3319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6" name="AutoShape 3320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7" name="AutoShape 3321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8" name="AutoShape 332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099" name="AutoShape 3323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0" name="AutoShape 3324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08" name="Group 3325"/>
            <p:cNvGrpSpPr>
              <a:grpSpLocks/>
            </p:cNvGrpSpPr>
            <p:nvPr/>
          </p:nvGrpSpPr>
          <p:grpSpPr bwMode="auto">
            <a:xfrm>
              <a:off x="672" y="1632"/>
              <a:ext cx="2976" cy="240"/>
              <a:chOff x="672" y="3216"/>
              <a:chExt cx="2976" cy="240"/>
            </a:xfrm>
          </p:grpSpPr>
          <p:sp>
            <p:nvSpPr>
              <p:cNvPr id="79102" name="AutoShape 3326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3" name="AutoShape 3327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4" name="AutoShape 3328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5" name="AutoShape 3329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6" name="AutoShape 3330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7" name="AutoShape 3331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8" name="AutoShape 3332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09" name="AutoShape 3333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0" name="AutoShape 3334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1" name="AutoShape 3335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2" name="AutoShape 3336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3" name="AutoShape 3337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4" name="AutoShape 3338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5" name="AutoShape 3339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6" name="AutoShape 3340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7" name="AutoShape 3341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8" name="AutoShape 3342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19" name="AutoShape 3343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0" name="AutoShape 3344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1" name="AutoShape 3345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78429" name="Group 3346"/>
            <p:cNvGrpSpPr>
              <a:grpSpLocks/>
            </p:cNvGrpSpPr>
            <p:nvPr/>
          </p:nvGrpSpPr>
          <p:grpSpPr bwMode="auto">
            <a:xfrm>
              <a:off x="624" y="1680"/>
              <a:ext cx="2976" cy="240"/>
              <a:chOff x="672" y="3216"/>
              <a:chExt cx="2976" cy="240"/>
            </a:xfrm>
          </p:grpSpPr>
          <p:sp>
            <p:nvSpPr>
              <p:cNvPr id="79123" name="AutoShape 3347"/>
              <p:cNvSpPr>
                <a:spLocks noChangeArrowheads="1"/>
              </p:cNvSpPr>
              <p:nvPr/>
            </p:nvSpPr>
            <p:spPr bwMode="auto">
              <a:xfrm>
                <a:off x="67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4" name="AutoShape 3348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5" name="AutoShape 3349"/>
              <p:cNvSpPr>
                <a:spLocks noChangeArrowheads="1"/>
              </p:cNvSpPr>
              <p:nvPr/>
            </p:nvSpPr>
            <p:spPr bwMode="auto">
              <a:xfrm>
                <a:off x="96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6" name="AutoShape 3350"/>
              <p:cNvSpPr>
                <a:spLocks noChangeArrowheads="1"/>
              </p:cNvSpPr>
              <p:nvPr/>
            </p:nvSpPr>
            <p:spPr bwMode="auto">
              <a:xfrm>
                <a:off x="110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7" name="AutoShape 3351"/>
              <p:cNvSpPr>
                <a:spLocks noChangeArrowheads="1"/>
              </p:cNvSpPr>
              <p:nvPr/>
            </p:nvSpPr>
            <p:spPr bwMode="auto">
              <a:xfrm>
                <a:off x="124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8" name="AutoShape 3352"/>
              <p:cNvSpPr>
                <a:spLocks noChangeArrowheads="1"/>
              </p:cNvSpPr>
              <p:nvPr/>
            </p:nvSpPr>
            <p:spPr bwMode="auto">
              <a:xfrm>
                <a:off x="139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29" name="AutoShape 3353"/>
              <p:cNvSpPr>
                <a:spLocks noChangeArrowheads="1"/>
              </p:cNvSpPr>
              <p:nvPr/>
            </p:nvSpPr>
            <p:spPr bwMode="auto">
              <a:xfrm>
                <a:off x="153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0" name="AutoShape 3354"/>
              <p:cNvSpPr>
                <a:spLocks noChangeArrowheads="1"/>
              </p:cNvSpPr>
              <p:nvPr/>
            </p:nvSpPr>
            <p:spPr bwMode="auto">
              <a:xfrm>
                <a:off x="168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1" name="AutoShape 3355"/>
              <p:cNvSpPr>
                <a:spLocks noChangeArrowheads="1"/>
              </p:cNvSpPr>
              <p:nvPr/>
            </p:nvSpPr>
            <p:spPr bwMode="auto">
              <a:xfrm>
                <a:off x="182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2" name="AutoShape 3356"/>
              <p:cNvSpPr>
                <a:spLocks noChangeArrowheads="1"/>
              </p:cNvSpPr>
              <p:nvPr/>
            </p:nvSpPr>
            <p:spPr bwMode="auto">
              <a:xfrm>
                <a:off x="196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3" name="AutoShape 3357"/>
              <p:cNvSpPr>
                <a:spLocks noChangeArrowheads="1"/>
              </p:cNvSpPr>
              <p:nvPr/>
            </p:nvSpPr>
            <p:spPr bwMode="auto">
              <a:xfrm>
                <a:off x="211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4" name="AutoShape 3358"/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5" name="AutoShape 3359"/>
              <p:cNvSpPr>
                <a:spLocks noChangeArrowheads="1"/>
              </p:cNvSpPr>
              <p:nvPr/>
            </p:nvSpPr>
            <p:spPr bwMode="auto">
              <a:xfrm>
                <a:off x="240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6" name="AutoShape 3360"/>
              <p:cNvSpPr>
                <a:spLocks noChangeArrowheads="1"/>
              </p:cNvSpPr>
              <p:nvPr/>
            </p:nvSpPr>
            <p:spPr bwMode="auto">
              <a:xfrm>
                <a:off x="254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7" name="AutoShape 3361"/>
              <p:cNvSpPr>
                <a:spLocks noChangeArrowheads="1"/>
              </p:cNvSpPr>
              <p:nvPr/>
            </p:nvSpPr>
            <p:spPr bwMode="auto">
              <a:xfrm>
                <a:off x="268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8" name="AutoShape 3362"/>
              <p:cNvSpPr>
                <a:spLocks noChangeArrowheads="1"/>
              </p:cNvSpPr>
              <p:nvPr/>
            </p:nvSpPr>
            <p:spPr bwMode="auto">
              <a:xfrm>
                <a:off x="2832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39" name="AutoShape 3363"/>
              <p:cNvSpPr>
                <a:spLocks noChangeArrowheads="1"/>
              </p:cNvSpPr>
              <p:nvPr/>
            </p:nvSpPr>
            <p:spPr bwMode="auto">
              <a:xfrm>
                <a:off x="2976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0" name="AutoShape 3364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1" name="AutoShape 3365"/>
              <p:cNvSpPr>
                <a:spLocks noChangeArrowheads="1"/>
              </p:cNvSpPr>
              <p:nvPr/>
            </p:nvSpPr>
            <p:spPr bwMode="auto">
              <a:xfrm>
                <a:off x="3264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9142" name="AutoShape 3366"/>
              <p:cNvSpPr>
                <a:spLocks noChangeArrowheads="1"/>
              </p:cNvSpPr>
              <p:nvPr/>
            </p:nvSpPr>
            <p:spPr bwMode="auto">
              <a:xfrm>
                <a:off x="3408" y="3216"/>
                <a:ext cx="240" cy="240"/>
              </a:xfrm>
              <a:prstGeom prst="cube">
                <a:avLst>
                  <a:gd name="adj" fmla="val 25000"/>
                </a:avLst>
              </a:prstGeom>
              <a:solidFill>
                <a:srgbClr val="00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cxnSp>
        <p:nvCxnSpPr>
          <p:cNvPr id="79143" name="AutoShape 3367"/>
          <p:cNvCxnSpPr>
            <a:cxnSpLocks noChangeShapeType="1"/>
          </p:cNvCxnSpPr>
          <p:nvPr/>
        </p:nvCxnSpPr>
        <p:spPr bwMode="auto">
          <a:xfrm>
            <a:off x="7086600" y="1524000"/>
            <a:ext cx="74870" cy="2367756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144" name="Line 3368"/>
          <p:cNvSpPr>
            <a:spLocks noChangeShapeType="1"/>
          </p:cNvSpPr>
          <p:nvPr/>
        </p:nvSpPr>
        <p:spPr bwMode="auto">
          <a:xfrm flipH="1">
            <a:off x="2476500" y="3886200"/>
            <a:ext cx="38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5" name="Line 3369"/>
          <p:cNvSpPr>
            <a:spLocks noChangeShapeType="1"/>
          </p:cNvSpPr>
          <p:nvPr/>
        </p:nvSpPr>
        <p:spPr bwMode="auto">
          <a:xfrm>
            <a:off x="2514600" y="1524000"/>
            <a:ext cx="457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6" name="Line 3370"/>
          <p:cNvSpPr>
            <a:spLocks noChangeShapeType="1"/>
          </p:cNvSpPr>
          <p:nvPr/>
        </p:nvSpPr>
        <p:spPr bwMode="auto">
          <a:xfrm flipH="1">
            <a:off x="7086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7" name="Line 3371"/>
          <p:cNvSpPr>
            <a:spLocks noChangeShapeType="1"/>
          </p:cNvSpPr>
          <p:nvPr/>
        </p:nvSpPr>
        <p:spPr bwMode="auto">
          <a:xfrm>
            <a:off x="2514600" y="1524000"/>
            <a:ext cx="0" cy="2362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8" name="Line 3372"/>
          <p:cNvSpPr>
            <a:spLocks noChangeShapeType="1"/>
          </p:cNvSpPr>
          <p:nvPr/>
        </p:nvSpPr>
        <p:spPr bwMode="auto">
          <a:xfrm flipH="1">
            <a:off x="2514600" y="228600"/>
            <a:ext cx="1295400" cy="1295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49" name="Line 3373"/>
          <p:cNvSpPr>
            <a:spLocks noChangeShapeType="1"/>
          </p:cNvSpPr>
          <p:nvPr/>
        </p:nvSpPr>
        <p:spPr bwMode="auto">
          <a:xfrm>
            <a:off x="3810000" y="228600"/>
            <a:ext cx="4572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150" name="Text Box 3374"/>
          <p:cNvSpPr txBox="1">
            <a:spLocks noChangeArrowheads="1"/>
          </p:cNvSpPr>
          <p:nvPr/>
        </p:nvSpPr>
        <p:spPr bwMode="auto">
          <a:xfrm>
            <a:off x="4267200" y="38862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latin typeface="Times New Roman" pitchFamily="18" charset="0"/>
              </a:rPr>
              <a:t>20cm</a:t>
            </a:r>
          </a:p>
        </p:txBody>
      </p:sp>
      <p:sp>
        <p:nvSpPr>
          <p:cNvPr id="79151" name="Text Box 3375"/>
          <p:cNvSpPr txBox="1">
            <a:spLocks noChangeArrowheads="1"/>
          </p:cNvSpPr>
          <p:nvPr/>
        </p:nvSpPr>
        <p:spPr bwMode="auto">
          <a:xfrm rot="-2891281">
            <a:off x="7366795" y="3007520"/>
            <a:ext cx="1501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16cm</a:t>
            </a:r>
          </a:p>
        </p:txBody>
      </p:sp>
      <p:sp>
        <p:nvSpPr>
          <p:cNvPr id="79152" name="Text Box 3376"/>
          <p:cNvSpPr txBox="1">
            <a:spLocks noChangeArrowheads="1"/>
          </p:cNvSpPr>
          <p:nvPr/>
        </p:nvSpPr>
        <p:spPr bwMode="auto">
          <a:xfrm>
            <a:off x="1524000" y="2362201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 dirty="0">
                <a:latin typeface="Times New Roman" pitchFamily="18" charset="0"/>
              </a:rPr>
              <a:t>10cm</a:t>
            </a:r>
          </a:p>
        </p:txBody>
      </p:sp>
      <p:sp>
        <p:nvSpPr>
          <p:cNvPr id="79153" name="Text Box 3377"/>
          <p:cNvSpPr txBox="1">
            <a:spLocks noChangeArrowheads="1"/>
          </p:cNvSpPr>
          <p:nvPr/>
        </p:nvSpPr>
        <p:spPr bwMode="auto">
          <a:xfrm>
            <a:off x="1828800" y="4293097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latin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20 × 16 = 320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78450" name="Group 3394"/>
          <p:cNvGrpSpPr>
            <a:grpSpLocks/>
          </p:cNvGrpSpPr>
          <p:nvPr/>
        </p:nvGrpSpPr>
        <p:grpSpPr bwMode="auto">
          <a:xfrm>
            <a:off x="9239250" y="3733800"/>
            <a:ext cx="1219200" cy="609600"/>
            <a:chOff x="4860" y="2352"/>
            <a:chExt cx="768" cy="384"/>
          </a:xfrm>
        </p:grpSpPr>
        <p:sp>
          <p:nvSpPr>
            <p:cNvPr id="79155" name="AutoShape 3379"/>
            <p:cNvSpPr>
              <a:spLocks noChangeArrowheads="1"/>
            </p:cNvSpPr>
            <p:nvPr/>
          </p:nvSpPr>
          <p:spPr bwMode="auto">
            <a:xfrm>
              <a:off x="4896" y="2352"/>
              <a:ext cx="384" cy="384"/>
            </a:xfrm>
            <a:prstGeom prst="cube">
              <a:avLst>
                <a:gd name="adj" fmla="val 25000"/>
              </a:avLst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i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9156" name="Text Box 3380"/>
            <p:cNvSpPr txBox="1">
              <a:spLocks noChangeArrowheads="1"/>
            </p:cNvSpPr>
            <p:nvPr/>
          </p:nvSpPr>
          <p:spPr bwMode="auto">
            <a:xfrm>
              <a:off x="4860" y="249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  1</a:t>
              </a:r>
            </a:p>
            <a:p>
              <a:pPr fontAlgn="base">
                <a:lnSpc>
                  <a:spcPct val="25000"/>
                </a:lnSpc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</a:rPr>
                <a:t>cm</a:t>
              </a:r>
              <a:r>
                <a:rPr lang="en-US" b="1" baseline="30000">
                  <a:solidFill>
                    <a:srgbClr val="FFFFFF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79157" name="Text Box 3381"/>
          <p:cNvSpPr txBox="1">
            <a:spLocks noChangeArrowheads="1"/>
          </p:cNvSpPr>
          <p:nvPr/>
        </p:nvSpPr>
        <p:spPr bwMode="auto">
          <a:xfrm>
            <a:off x="1828800" y="48529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10 </a:t>
            </a:r>
            <a:r>
              <a:rPr lang="en-US" sz="2800" b="1" dirty="0" err="1">
                <a:latin typeface="Times New Roman" pitchFamily="18" charset="0"/>
              </a:rPr>
              <a:t>lớp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</a:rPr>
              <a:t>: 320 × 10 = 3200 (</a:t>
            </a:r>
            <a:r>
              <a:rPr lang="en-US" sz="2800" b="1" dirty="0" err="1">
                <a:latin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1cm</a:t>
            </a:r>
            <a:r>
              <a:rPr lang="en-US" sz="2800" b="1" baseline="30000" dirty="0">
                <a:latin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</a:rPr>
              <a:t>).</a:t>
            </a:r>
            <a:endParaRPr lang="en-US" sz="2800" b="1" baseline="30000" dirty="0">
              <a:latin typeface="Times New Roman" pitchFamily="18" charset="0"/>
            </a:endParaRPr>
          </a:p>
        </p:txBody>
      </p:sp>
      <p:sp>
        <p:nvSpPr>
          <p:cNvPr id="79158" name="Text Box 3382"/>
          <p:cNvSpPr txBox="1">
            <a:spLocks noChangeArrowheads="1"/>
          </p:cNvSpPr>
          <p:nvPr/>
        </p:nvSpPr>
        <p:spPr bwMode="auto">
          <a:xfrm>
            <a:off x="1752600" y="5430839"/>
            <a:ext cx="922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Vậy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hộp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chữ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nhật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038B8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1038B8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9160" name="Text Box 3384"/>
          <p:cNvSpPr txBox="1">
            <a:spLocks noChangeArrowheads="1"/>
          </p:cNvSpPr>
          <p:nvPr/>
        </p:nvSpPr>
        <p:spPr bwMode="auto">
          <a:xfrm>
            <a:off x="2514600" y="6034088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latin typeface="Times New Roman" pitchFamily="18" charset="0"/>
              </a:rPr>
              <a:t>20</a:t>
            </a:r>
          </a:p>
        </p:txBody>
      </p:sp>
      <p:grpSp>
        <p:nvGrpSpPr>
          <p:cNvPr id="78471" name="Group 3391"/>
          <p:cNvGrpSpPr>
            <a:grpSpLocks/>
          </p:cNvGrpSpPr>
          <p:nvPr/>
        </p:nvGrpSpPr>
        <p:grpSpPr bwMode="auto">
          <a:xfrm>
            <a:off x="3048000" y="6019801"/>
            <a:ext cx="1295400" cy="549275"/>
            <a:chOff x="768" y="3840"/>
            <a:chExt cx="816" cy="346"/>
          </a:xfrm>
        </p:grpSpPr>
        <p:sp>
          <p:nvSpPr>
            <p:cNvPr id="79161" name="Text Box 3385"/>
            <p:cNvSpPr txBox="1">
              <a:spLocks noChangeArrowheads="1"/>
            </p:cNvSpPr>
            <p:nvPr/>
          </p:nvSpPr>
          <p:spPr bwMode="auto">
            <a:xfrm>
              <a:off x="768" y="3840"/>
              <a:ext cx="3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</a:rPr>
                <a:t> ×</a:t>
              </a:r>
            </a:p>
          </p:txBody>
        </p:sp>
        <p:sp>
          <p:nvSpPr>
            <p:cNvPr id="79162" name="Text Box 3386"/>
            <p:cNvSpPr txBox="1">
              <a:spLocks noChangeArrowheads="1"/>
            </p:cNvSpPr>
            <p:nvPr/>
          </p:nvSpPr>
          <p:spPr bwMode="auto">
            <a:xfrm>
              <a:off x="1056" y="3859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78492" name="Group 3392"/>
          <p:cNvGrpSpPr>
            <a:grpSpLocks/>
          </p:cNvGrpSpPr>
          <p:nvPr/>
        </p:nvGrpSpPr>
        <p:grpSpPr bwMode="auto">
          <a:xfrm>
            <a:off x="4175126" y="6019807"/>
            <a:ext cx="1539875" cy="549275"/>
            <a:chOff x="1670" y="3840"/>
            <a:chExt cx="826" cy="346"/>
          </a:xfrm>
        </p:grpSpPr>
        <p:sp>
          <p:nvSpPr>
            <p:cNvPr id="79163" name="Text Box 3387"/>
            <p:cNvSpPr txBox="1">
              <a:spLocks noChangeArrowheads="1"/>
            </p:cNvSpPr>
            <p:nvPr/>
          </p:nvSpPr>
          <p:spPr bwMode="auto">
            <a:xfrm>
              <a:off x="1670" y="3840"/>
              <a:ext cx="20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×</a:t>
              </a:r>
            </a:p>
          </p:txBody>
        </p:sp>
        <p:sp>
          <p:nvSpPr>
            <p:cNvPr id="79164" name="Text Box 3388"/>
            <p:cNvSpPr txBox="1">
              <a:spLocks noChangeArrowheads="1"/>
            </p:cNvSpPr>
            <p:nvPr/>
          </p:nvSpPr>
          <p:spPr bwMode="auto">
            <a:xfrm>
              <a:off x="2064" y="3859"/>
              <a:ext cx="4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10</a:t>
              </a:r>
            </a:p>
          </p:txBody>
        </p:sp>
      </p:grpSp>
      <p:grpSp>
        <p:nvGrpSpPr>
          <p:cNvPr id="78513" name="Group 3393"/>
          <p:cNvGrpSpPr>
            <a:grpSpLocks/>
          </p:cNvGrpSpPr>
          <p:nvPr/>
        </p:nvGrpSpPr>
        <p:grpSpPr bwMode="auto">
          <a:xfrm>
            <a:off x="5470526" y="6049964"/>
            <a:ext cx="3216275" cy="566737"/>
            <a:chOff x="2486" y="3859"/>
            <a:chExt cx="2026" cy="357"/>
          </a:xfrm>
        </p:grpSpPr>
        <p:sp>
          <p:nvSpPr>
            <p:cNvPr id="79165" name="Text Box 3389"/>
            <p:cNvSpPr txBox="1">
              <a:spLocks noChangeArrowheads="1"/>
            </p:cNvSpPr>
            <p:nvPr/>
          </p:nvSpPr>
          <p:spPr bwMode="auto">
            <a:xfrm>
              <a:off x="2688" y="3859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3200 (</a:t>
              </a:r>
              <a:r>
                <a:rPr lang="en-US" sz="2800" b="1" dirty="0" err="1">
                  <a:solidFill>
                    <a:srgbClr val="FF0000"/>
                  </a:solidFill>
                  <a:latin typeface="Times New Roman" pitchFamily="18" charset="0"/>
                </a:rPr>
                <a:t>cm</a:t>
              </a:r>
              <a:r>
                <a:rPr lang="en-US" sz="2800" b="1" baseline="30000" dirty="0" err="1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9166" name="Text Box 3390"/>
            <p:cNvSpPr txBox="1">
              <a:spLocks noChangeArrowheads="1"/>
            </p:cNvSpPr>
            <p:nvPr/>
          </p:nvSpPr>
          <p:spPr bwMode="auto">
            <a:xfrm>
              <a:off x="2486" y="3889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latin typeface="Times New Roman" pitchFamily="18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56163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6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7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79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7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1000" fill="hold"/>
                                        <p:tgtEl>
                                          <p:spTgt spid="7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76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7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7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7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1000" fill="hold"/>
                                        <p:tgtEl>
                                          <p:spTgt spid="7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7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7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7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7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7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/>
      <p:bldP spid="75785" grpId="0" animBg="1"/>
      <p:bldP spid="75786" grpId="0" animBg="1"/>
      <p:bldP spid="75787" grpId="0" animBg="1"/>
      <p:bldP spid="75788" grpId="0" animBg="1"/>
      <p:bldP spid="75789" grpId="0" animBg="1"/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 animBg="1"/>
      <p:bldP spid="75796" grpId="0" animBg="1"/>
      <p:bldP spid="75797" grpId="0" animBg="1"/>
      <p:bldP spid="75798" grpId="0" animBg="1"/>
      <p:bldP spid="75799" grpId="0" animBg="1"/>
      <p:bldP spid="75800" grpId="0" animBg="1"/>
      <p:bldP spid="75801" grpId="0" animBg="1"/>
      <p:bldP spid="75802" grpId="0" animBg="1"/>
      <p:bldP spid="75803" grpId="0" animBg="1"/>
      <p:bldP spid="79153" grpId="0"/>
      <p:bldP spid="79157" grpId="0"/>
      <p:bldP spid="79158" grpId="0"/>
      <p:bldP spid="791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74330" y="613266"/>
            <a:ext cx="6624736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703512" y="1548218"/>
            <a:ext cx="886035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err="1">
                <a:latin typeface="Times New Roman" pitchFamily="18" charset="0"/>
              </a:rPr>
              <a:t>Thể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tích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hình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hộp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chữ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nhật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</a:rPr>
              <a:t>:</a:t>
            </a:r>
          </a:p>
          <a:p>
            <a:pPr algn="ctr"/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16 </a:t>
            </a:r>
            <a:r>
              <a:rPr lang="en-US" sz="4400" b="1" dirty="0">
                <a:latin typeface="Times New Roman" pitchFamily="18" charset="0"/>
              </a:rPr>
              <a:t>×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   10  =  3200 (cm</a:t>
            </a:r>
            <a:r>
              <a:rPr lang="en-US" sz="44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11724" y="16162"/>
            <a:ext cx="5400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 rot="16200000">
            <a:off x="2333582" y="2436706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4205790" y="2416130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6168008" y="2416129"/>
            <a:ext cx="288032" cy="111612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03512" y="3284985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3722" y="3284985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55940" y="3284984"/>
            <a:ext cx="1512168" cy="1200329"/>
          </a:xfrm>
          <a:prstGeom prst="rect">
            <a:avLst/>
          </a:prstGeom>
          <a:solidFill>
            <a:srgbClr val="1038B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44409" y="3439304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8619086" y="1705128"/>
            <a:ext cx="288032" cy="258667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43672" y="3356993"/>
            <a:ext cx="3240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23892" y="3356993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32104" y="3377750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085394" y="1340769"/>
            <a:ext cx="3362535" cy="1831759"/>
            <a:chOff x="952500" y="2297484"/>
            <a:chExt cx="5924550" cy="3668713"/>
          </a:xfrm>
        </p:grpSpPr>
        <p:cxnSp>
          <p:nvCxnSpPr>
            <p:cNvPr id="23" name="AutoShape 6"/>
            <p:cNvCxnSpPr>
              <a:cxnSpLocks noChangeShapeType="1"/>
            </p:cNvCxnSpPr>
            <p:nvPr/>
          </p:nvCxnSpPr>
          <p:spPr bwMode="auto">
            <a:xfrm flipH="1">
              <a:off x="2209800" y="2297484"/>
              <a:ext cx="76200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prstDash val="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AutoShape 7"/>
            <p:cNvCxnSpPr>
              <a:cxnSpLocks noChangeShapeType="1"/>
            </p:cNvCxnSpPr>
            <p:nvPr/>
          </p:nvCxnSpPr>
          <p:spPr bwMode="auto">
            <a:xfrm>
              <a:off x="6858000" y="2297484"/>
              <a:ext cx="1588" cy="2438400"/>
            </a:xfrm>
            <a:prstGeom prst="straightConnector1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" name="Group 24"/>
            <p:cNvGrpSpPr/>
            <p:nvPr/>
          </p:nvGrpSpPr>
          <p:grpSpPr>
            <a:xfrm>
              <a:off x="952500" y="2297484"/>
              <a:ext cx="5924550" cy="3668713"/>
              <a:chOff x="952500" y="2297484"/>
              <a:chExt cx="5924550" cy="3668713"/>
            </a:xfrm>
          </p:grpSpPr>
          <p:cxnSp>
            <p:nvCxnSpPr>
              <p:cNvPr id="26" name="AutoShape 2"/>
              <p:cNvCxnSpPr>
                <a:cxnSpLocks noChangeShapeType="1"/>
              </p:cNvCxnSpPr>
              <p:nvPr/>
            </p:nvCxnSpPr>
            <p:spPr bwMode="auto">
              <a:xfrm>
                <a:off x="2209800" y="4735884"/>
                <a:ext cx="4648200" cy="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AutoShape 3"/>
              <p:cNvCxnSpPr>
                <a:cxnSpLocks noChangeShapeType="1"/>
              </p:cNvCxnSpPr>
              <p:nvPr/>
            </p:nvCxnSpPr>
            <p:spPr bwMode="auto">
              <a:xfrm>
                <a:off x="952500" y="5955085"/>
                <a:ext cx="4686300" cy="11112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AutoShape 4"/>
              <p:cNvCxnSpPr>
                <a:cxnSpLocks noChangeShapeType="1"/>
              </p:cNvCxnSpPr>
              <p:nvPr/>
            </p:nvCxnSpPr>
            <p:spPr bwMode="auto">
              <a:xfrm flipH="1">
                <a:off x="990600" y="4735884"/>
                <a:ext cx="1219200" cy="1219200"/>
              </a:xfrm>
              <a:prstGeom prst="straightConnector1">
                <a:avLst/>
              </a:prstGeom>
              <a:noFill/>
              <a:ln w="38100">
                <a:solidFill>
                  <a:srgbClr val="FF9900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5638800" y="4735884"/>
                <a:ext cx="1238250" cy="1219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AutoShape 3367"/>
              <p:cNvCxnSpPr>
                <a:cxnSpLocks noChangeShapeType="1"/>
              </p:cNvCxnSpPr>
              <p:nvPr/>
            </p:nvCxnSpPr>
            <p:spPr bwMode="auto">
              <a:xfrm>
                <a:off x="5562600" y="3592884"/>
                <a:ext cx="0" cy="2362200"/>
              </a:xfrm>
              <a:prstGeom prst="straightConnector1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Line 3369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4572000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" name="Line 3370"/>
              <p:cNvSpPr>
                <a:spLocks noChangeShapeType="1"/>
              </p:cNvSpPr>
              <p:nvPr/>
            </p:nvSpPr>
            <p:spPr bwMode="auto">
              <a:xfrm flipH="1">
                <a:off x="5562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" name="Line 3371"/>
              <p:cNvSpPr>
                <a:spLocks noChangeShapeType="1"/>
              </p:cNvSpPr>
              <p:nvPr/>
            </p:nvSpPr>
            <p:spPr bwMode="auto">
              <a:xfrm>
                <a:off x="990600" y="3592884"/>
                <a:ext cx="0" cy="23622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" name="Line 3372"/>
              <p:cNvSpPr>
                <a:spLocks noChangeShapeType="1"/>
              </p:cNvSpPr>
              <p:nvPr/>
            </p:nvSpPr>
            <p:spPr bwMode="auto">
              <a:xfrm flipH="1">
                <a:off x="990600" y="2297484"/>
                <a:ext cx="1295400" cy="129540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" name="Line 3373"/>
              <p:cNvSpPr>
                <a:spLocks noChangeShapeType="1"/>
              </p:cNvSpPr>
              <p:nvPr/>
            </p:nvSpPr>
            <p:spPr bwMode="auto">
              <a:xfrm>
                <a:off x="2286000" y="2297484"/>
                <a:ext cx="4572000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703513" y="3284984"/>
            <a:ext cx="8240555" cy="1200330"/>
            <a:chOff x="575556" y="5254485"/>
            <a:chExt cx="8240555" cy="1200330"/>
          </a:xfrm>
        </p:grpSpPr>
        <p:sp>
          <p:nvSpPr>
            <p:cNvPr id="37" name="TextBox 36"/>
            <p:cNvSpPr txBox="1"/>
            <p:nvPr/>
          </p:nvSpPr>
          <p:spPr>
            <a:xfrm>
              <a:off x="57555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65766" y="5254486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27984" y="5254485"/>
              <a:ext cx="1512168" cy="1200329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16453" y="5408805"/>
              <a:ext cx="2399658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15716" y="5326494"/>
              <a:ext cx="32403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95936" y="5326494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04148" y="5347251"/>
              <a:ext cx="43204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7603239" y="5362938"/>
            <a:ext cx="239965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762342" y="5208618"/>
            <a:ext cx="5328592" cy="1200331"/>
            <a:chOff x="238342" y="5208617"/>
            <a:chExt cx="5328592" cy="1200331"/>
          </a:xfrm>
        </p:grpSpPr>
        <p:sp>
          <p:nvSpPr>
            <p:cNvPr id="46" name="TextBox 45"/>
            <p:cNvSpPr txBox="1"/>
            <p:nvPr/>
          </p:nvSpPr>
          <p:spPr>
            <a:xfrm>
              <a:off x="23834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128552" y="5208618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rộng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090770" y="5208617"/>
              <a:ext cx="1476164" cy="1200330"/>
            </a:xfrm>
            <a:prstGeom prst="rect">
              <a:avLst/>
            </a:prstGeom>
            <a:solidFill>
              <a:srgbClr val="1038B8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600" b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endPara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78502" y="5280626"/>
              <a:ext cx="31632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658722" y="5280626"/>
              <a:ext cx="421761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7090934" y="530138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631674" y="4485315"/>
            <a:ext cx="8932191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FF00"/>
                </a:solidFill>
              </a:rPr>
              <a:t>Muốn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tính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thể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tích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hình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hộp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chữ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nhật</a:t>
            </a:r>
            <a:r>
              <a:rPr lang="en-US" sz="4000" b="1" dirty="0">
                <a:solidFill>
                  <a:srgbClr val="FFFF00"/>
                </a:solidFill>
              </a:rPr>
              <a:t> ta </a:t>
            </a:r>
            <a:r>
              <a:rPr lang="en-US" sz="4000" b="1" dirty="0" err="1">
                <a:solidFill>
                  <a:srgbClr val="FFFF00"/>
                </a:solidFill>
              </a:rPr>
              <a:t>lấy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dài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nhân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với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rộng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rồi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nhân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với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cao</a:t>
            </a:r>
            <a:r>
              <a:rPr lang="en-US" sz="4000" b="1" dirty="0">
                <a:solidFill>
                  <a:srgbClr val="FFFF00"/>
                </a:solidFill>
              </a:rPr>
              <a:t> (</a:t>
            </a:r>
            <a:r>
              <a:rPr lang="en-US" sz="4000" b="1" dirty="0" err="1">
                <a:solidFill>
                  <a:srgbClr val="FFFF00"/>
                </a:solidFill>
              </a:rPr>
              <a:t>cùng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đơn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vị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đo</a:t>
            </a:r>
            <a:r>
              <a:rPr lang="en-US" sz="4000" b="1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71664" y="2932202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123892" y="2644170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447928" y="1636058"/>
            <a:ext cx="5760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6195381" y="1906845"/>
            <a:ext cx="4015419" cy="9233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5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59" name="Rectangle 59"/>
          <p:cNvSpPr>
            <a:spLocks noChangeArrowheads="1"/>
          </p:cNvSpPr>
          <p:nvPr/>
        </p:nvSpPr>
        <p:spPr bwMode="auto">
          <a:xfrm>
            <a:off x="2765884" y="3852335"/>
            <a:ext cx="7092280" cy="2554545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990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995 L 0.10156 0.04259 C 0.12292 0.04977 0.15486 0.05394 0.18802 0.05394 C 0.22604 0.05394 0.25642 0.04977 0.27778 0.04259 L 0.37952 0.00995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9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-0.61094 0.00717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56" y="347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-0.27414 0.0071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8" grpId="1"/>
      <p:bldP spid="3" grpId="0" animBg="1"/>
      <p:bldP spid="3" grpId="1" animBg="1"/>
      <p:bldP spid="14" grpId="0" animBg="1"/>
      <p:bldP spid="14" grpId="1" animBg="1"/>
      <p:bldP spid="15" grpId="0" animBg="1"/>
      <p:bldP spid="15" grpId="1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5" grpId="0"/>
      <p:bldP spid="5" grpId="1"/>
      <p:bldP spid="20" grpId="0"/>
      <p:bldP spid="20" grpId="1"/>
      <p:bldP spid="21" grpId="0"/>
      <p:bldP spid="21" grpId="1"/>
      <p:bldP spid="49" grpId="0" animBg="1"/>
      <p:bldP spid="49" grpId="1" animBg="1"/>
      <p:bldP spid="49" grpId="2" animBg="1"/>
      <p:bldP spid="52" grpId="0"/>
      <p:bldP spid="52" grpId="1"/>
      <p:bldP spid="52" grpId="2"/>
      <p:bldP spid="53" grpId="0" animBg="1"/>
      <p:bldP spid="53" grpId="1" animBg="1"/>
      <p:bldP spid="44" grpId="0"/>
      <p:bldP spid="56" grpId="0"/>
      <p:bldP spid="57" grpId="0"/>
      <p:bldP spid="58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3251430" y="3681668"/>
            <a:ext cx="5436604" cy="120032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</a:rPr>
              <a:t>×</a:t>
            </a:r>
            <a:r>
              <a:rPr lang="en-US" sz="72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1847528" y="5301073"/>
            <a:ext cx="8244408" cy="1077218"/>
          </a:xfrm>
          <a:prstGeom prst="rect">
            <a:avLst/>
          </a:prstGeom>
          <a:noFill/>
          <a:ln w="9525">
            <a:solidFill>
              <a:srgbClr val="00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b, 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658090" y="836713"/>
            <a:ext cx="9004029" cy="2554545"/>
          </a:xfrm>
          <a:prstGeom prst="rect">
            <a:avLst/>
          </a:prstGeom>
          <a:solidFill>
            <a:srgbClr val="3E68EE"/>
          </a:solidFill>
          <a:ln w="5715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FF00"/>
                </a:solidFill>
              </a:rPr>
              <a:t>Muốn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tính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thể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tích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hình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hộp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chữ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nhật</a:t>
            </a:r>
            <a:r>
              <a:rPr lang="en-US" sz="4000" b="1" dirty="0">
                <a:solidFill>
                  <a:srgbClr val="FFFF00"/>
                </a:solidFill>
              </a:rPr>
              <a:t> ta </a:t>
            </a:r>
            <a:r>
              <a:rPr lang="en-US" sz="4000" b="1" dirty="0" err="1">
                <a:solidFill>
                  <a:srgbClr val="FFFF00"/>
                </a:solidFill>
              </a:rPr>
              <a:t>lấy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dài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nhân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với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rộng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rồi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nhân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với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chiều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cao</a:t>
            </a:r>
            <a:r>
              <a:rPr lang="en-US" sz="4000" b="1" dirty="0">
                <a:solidFill>
                  <a:srgbClr val="FFFF00"/>
                </a:solidFill>
              </a:rPr>
              <a:t> (</a:t>
            </a:r>
            <a:r>
              <a:rPr lang="en-US" sz="4000" b="1" dirty="0" err="1">
                <a:solidFill>
                  <a:srgbClr val="FFFF00"/>
                </a:solidFill>
              </a:rPr>
              <a:t>cùng</a:t>
            </a:r>
            <a:endParaRPr lang="en-US" sz="4000" b="1" dirty="0">
              <a:solidFill>
                <a:srgbClr val="FFFF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một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đơn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vị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đo</a:t>
            </a:r>
            <a:r>
              <a:rPr lang="en-US" sz="4000" b="1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0766" y="116633"/>
            <a:ext cx="233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7276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ashreg.wav"/>
          </p:stSnd>
        </p:sndAc>
      </p:transition>
    </mc:Choice>
    <mc:Fallback xmlns="">
      <p:transition spd="slow"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828945" y="1183440"/>
            <a:ext cx="8534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860104" y="3534107"/>
            <a:ext cx="9036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 = 1,5m;  b = 1,1m;  c = 0,5m</a:t>
            </a:r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905000" y="4343402"/>
            <a:ext cx="8534400" cy="1431597"/>
            <a:chOff x="528" y="2832"/>
            <a:chExt cx="4765" cy="613"/>
          </a:xfrm>
        </p:grpSpPr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28" y="2976"/>
              <a:ext cx="4765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c) a =   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;  b =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;  c =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       </a:t>
              </a:r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1342" y="2832"/>
              <a:ext cx="633" cy="613"/>
              <a:chOff x="986" y="3408"/>
              <a:chExt cx="580" cy="613"/>
            </a:xfrm>
          </p:grpSpPr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1038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986" y="371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4055" y="2832"/>
              <a:ext cx="341" cy="613"/>
              <a:chOff x="1216" y="3408"/>
              <a:chExt cx="313" cy="613"/>
            </a:xfrm>
          </p:grpSpPr>
          <p:sp>
            <p:nvSpPr>
              <p:cNvPr id="16" name="Text Box 21"/>
              <p:cNvSpPr txBox="1">
                <a:spLocks noChangeArrowheads="1"/>
              </p:cNvSpPr>
              <p:nvPr/>
            </p:nvSpPr>
            <p:spPr bwMode="auto">
              <a:xfrm>
                <a:off x="1216" y="3408"/>
                <a:ext cx="313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7" name="Text Box 22"/>
              <p:cNvSpPr txBox="1">
                <a:spLocks noChangeArrowheads="1"/>
              </p:cNvSpPr>
              <p:nvPr/>
            </p:nvSpPr>
            <p:spPr bwMode="auto">
              <a:xfrm>
                <a:off x="1223" y="3744"/>
                <a:ext cx="264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216" y="369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2732" y="2832"/>
              <a:ext cx="575" cy="613"/>
              <a:chOff x="1109" y="3408"/>
              <a:chExt cx="528" cy="613"/>
            </a:xfrm>
          </p:grpSpPr>
          <p:sp>
            <p:nvSpPr>
              <p:cNvPr id="13" name="Text Box 25"/>
              <p:cNvSpPr txBox="1">
                <a:spLocks noChangeArrowheads="1"/>
              </p:cNvSpPr>
              <p:nvPr/>
            </p:nvSpPr>
            <p:spPr bwMode="auto">
              <a:xfrm>
                <a:off x="1109" y="3408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Text Box 26"/>
              <p:cNvSpPr txBox="1">
                <a:spLocks noChangeArrowheads="1"/>
              </p:cNvSpPr>
              <p:nvPr/>
            </p:nvSpPr>
            <p:spPr bwMode="auto">
              <a:xfrm>
                <a:off x="1109" y="3744"/>
                <a:ext cx="528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5" name="Line 27"/>
              <p:cNvSpPr>
                <a:spLocks noChangeShapeType="1"/>
              </p:cNvSpPr>
              <p:nvPr/>
            </p:nvSpPr>
            <p:spPr bwMode="auto">
              <a:xfrm>
                <a:off x="1140" y="3710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855768" y="2458303"/>
            <a:ext cx="86598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 = 5cm;  b = 4cm;  c = 9cm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83632" y="34832"/>
            <a:ext cx="662473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" b="1" u="sng" spc="50" dirty="0" err="1">
                <a:ln w="11430"/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000" b="1" spc="50" dirty="0">
              <a:ln w="11430"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b="1" spc="50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HÌNH HỘP CHỮ NHẬT</a:t>
            </a:r>
          </a:p>
        </p:txBody>
      </p:sp>
    </p:spTree>
    <p:extLst>
      <p:ext uri="{BB962C8B-B14F-4D97-AF65-F5344CB8AC3E}">
        <p14:creationId xmlns:p14="http://schemas.microsoft.com/office/powerpoint/2010/main" val="752598353"/>
      </p:ext>
    </p:extLst>
  </p:cSld>
  <p:clrMapOvr>
    <a:masterClrMapping/>
  </p:clrMapOvr>
  <p:transition spd="slow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905000" y="159604"/>
            <a:ext cx="8297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384550" y="2498726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b) 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1,5m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1,1m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0,5m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352800" y="963689"/>
            <a:ext cx="548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4cm</a:t>
            </a:r>
            <a:r>
              <a:rPr lang="en-US" sz="24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</a:t>
            </a:r>
            <a:r>
              <a:rPr lang="en-US" sz="24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9cm</a:t>
            </a:r>
            <a:endParaRPr lang="en-US" sz="24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3292475" y="4162022"/>
            <a:ext cx="6384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  c)  a = 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b =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;  c =     </a:t>
            </a:r>
            <a:r>
              <a:rPr lang="en-US" sz="2800" b="1" dirty="0" err="1">
                <a:solidFill>
                  <a:srgbClr val="1038B8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b="1" dirty="0">
              <a:solidFill>
                <a:srgbClr val="1038B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597319"/>
              </p:ext>
            </p:extLst>
          </p:nvPr>
        </p:nvGraphicFramePr>
        <p:xfrm>
          <a:off x="4648200" y="4130177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8" name="Equation" r:id="rId4" imgW="152280" imgH="393480" progId="">
                  <p:embed/>
                </p:oleObj>
              </mc:Choice>
              <mc:Fallback>
                <p:oleObj name="Equation" r:id="rId4" imgW="1522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30177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744197"/>
              </p:ext>
            </p:extLst>
          </p:nvPr>
        </p:nvGraphicFramePr>
        <p:xfrm>
          <a:off x="6383728" y="4162022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9" name="Equation" r:id="rId6" imgW="139680" imgH="393480" progId="">
                  <p:embed/>
                </p:oleObj>
              </mc:Choice>
              <mc:Fallback>
                <p:oleObj name="Equation" r:id="rId6" imgW="1396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728" y="4162022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074273"/>
              </p:ext>
            </p:extLst>
          </p:nvPr>
        </p:nvGraphicFramePr>
        <p:xfrm>
          <a:off x="8001000" y="4093238"/>
          <a:ext cx="304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0" name="Equation" r:id="rId8" imgW="152280" imgH="393480" progId="">
                  <p:embed/>
                </p:oleObj>
              </mc:Choice>
              <mc:Fallback>
                <p:oleObj name="Equation" r:id="rId8" imgW="15228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093238"/>
                        <a:ext cx="304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370974" y="1506538"/>
            <a:ext cx="607782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4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9 = 180 (cm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3429000" y="2971801"/>
            <a:ext cx="6773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Thể tích của hình hộp chữ nhật là:</a:t>
            </a:r>
          </a:p>
          <a:p>
            <a:pPr>
              <a:spcBef>
                <a:spcPct val="50000"/>
              </a:spcBef>
            </a:pPr>
            <a:r>
              <a:rPr lang="sv-SE" sz="2400" b="1" dirty="0">
                <a:latin typeface="Times New Roman" pitchFamily="18" charset="0"/>
              </a:rPr>
              <a:t>         1,5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1,1 </a:t>
            </a:r>
            <a:r>
              <a:rPr lang="en-US" sz="2400" b="1" dirty="0">
                <a:latin typeface="Times New Roman" pitchFamily="18" charset="0"/>
              </a:rPr>
              <a:t>×</a:t>
            </a:r>
            <a:r>
              <a:rPr lang="sv-SE" sz="2400" b="1" dirty="0">
                <a:latin typeface="Times New Roman" pitchFamily="18" charset="0"/>
              </a:rPr>
              <a:t> 0,5 = 0,825 (m</a:t>
            </a:r>
            <a:r>
              <a:rPr lang="sv-SE" sz="2400" b="1" baseline="30000" dirty="0">
                <a:latin typeface="Times New Roman" pitchFamily="18" charset="0"/>
              </a:rPr>
              <a:t>3</a:t>
            </a:r>
            <a:r>
              <a:rPr lang="sv-SE" sz="2400" b="1" dirty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graphicFrame>
        <p:nvGraphicFramePr>
          <p:cNvPr id="2153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675969"/>
              </p:ext>
            </p:extLst>
          </p:nvPr>
        </p:nvGraphicFramePr>
        <p:xfrm>
          <a:off x="4625181" y="5334000"/>
          <a:ext cx="2190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1" name="Equation" r:id="rId10" imgW="1143000" imgH="393480" progId="">
                  <p:embed/>
                </p:oleObj>
              </mc:Choice>
              <mc:Fallback>
                <p:oleObj name="Equation" r:id="rId10" imgW="11430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181" y="5334000"/>
                        <a:ext cx="21907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05200" y="4796136"/>
            <a:ext cx="5454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40247690"/>
      </p:ext>
    </p:extLst>
  </p:cSld>
  <p:clrMapOvr>
    <a:masterClrMapping/>
  </p:clrMapOvr>
  <p:transition spd="slow">
    <p:push dir="r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3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1106</Words>
  <Application>Microsoft Office PowerPoint</Application>
  <PresentationFormat>Widescreen</PresentationFormat>
  <Paragraphs>219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Cách 1. </vt:lpstr>
      <vt:lpstr>Cách 2.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</dc:creator>
  <cp:lastModifiedBy>Admin</cp:lastModifiedBy>
  <cp:revision>165</cp:revision>
  <dcterms:created xsi:type="dcterms:W3CDTF">2015-03-24T20:27:03Z</dcterms:created>
  <dcterms:modified xsi:type="dcterms:W3CDTF">2023-02-22T22:51:37Z</dcterms:modified>
</cp:coreProperties>
</file>