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xmlns="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xmlns="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xmlns="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xmlns="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xmlns="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xmlns="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xmlns="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xmlns="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xmlns="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41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11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17D527EA-6B0F-4FB0-ABBD-B3B8DCBB4282}"/>
              </a:ext>
            </a:extLst>
          </p:cNvPr>
          <p:cNvSpPr txBox="1"/>
          <p:nvPr/>
        </p:nvSpPr>
        <p:spPr>
          <a:xfrm>
            <a:off x="2985480" y="3946721"/>
            <a:ext cx="78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xmlns="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2" name="WordArt 121">
            <a:extLst>
              <a:ext uri="{FF2B5EF4-FFF2-40B4-BE49-F238E27FC236}">
                <a16:creationId xmlns:a16="http://schemas.microsoft.com/office/drawing/2014/main" xmlns="" id="{B9800B12-6888-45CA-B2ED-86BC81D8C62F}"/>
              </a:ext>
            </a:extLst>
          </p:cNvPr>
          <p:cNvSpPr>
            <a:spLocks noTextEdit="1"/>
          </p:cNvSpPr>
          <p:nvPr/>
        </p:nvSpPr>
        <p:spPr>
          <a:xfrm>
            <a:off x="3414726" y="990600"/>
            <a:ext cx="539115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B4B6DA98-B22A-40AF-865C-3EFDCB1F7C6E}"/>
              </a:ext>
            </a:extLst>
          </p:cNvPr>
          <p:cNvSpPr txBox="1"/>
          <p:nvPr/>
        </p:nvSpPr>
        <p:spPr>
          <a:xfrm>
            <a:off x="9154312" y="2133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TUẦN 23 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DDDB374-62A0-4446-806A-58A22A22C4FE}"/>
              </a:ext>
            </a:extLst>
          </p:cNvPr>
          <p:cNvSpPr txBox="1"/>
          <p:nvPr/>
        </p:nvSpPr>
        <p:spPr>
          <a:xfrm>
            <a:off x="4557726" y="609600"/>
            <a:ext cx="750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92771"/>
                </a:solidFill>
              </a:rPr>
              <a:t>TRƯỜNG TIỂU </a:t>
            </a:r>
            <a:r>
              <a:rPr lang="en-US" sz="3600" b="1" dirty="0" smtClean="0">
                <a:solidFill>
                  <a:srgbClr val="E92771"/>
                </a:solidFill>
              </a:rPr>
              <a:t>HỌC</a:t>
            </a:r>
            <a:r>
              <a:rPr lang="vi-VN" sz="3600" b="1" dirty="0" smtClean="0">
                <a:solidFill>
                  <a:srgbClr val="E92771"/>
                </a:solidFill>
              </a:rPr>
              <a:t> ĐẠI QUANG </a:t>
            </a:r>
            <a:endParaRPr lang="vi-VN" sz="3600" b="1" dirty="0">
              <a:solidFill>
                <a:srgbClr val="E9277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05F6084F-C681-4279-9D87-02D81634A463}"/>
              </a:ext>
            </a:extLst>
          </p:cNvPr>
          <p:cNvSpPr txBox="1"/>
          <p:nvPr/>
        </p:nvSpPr>
        <p:spPr>
          <a:xfrm>
            <a:off x="3186126" y="6172200"/>
            <a:ext cx="7651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3366CC"/>
                </a:solidFill>
              </a:rPr>
              <a:t>Giáo</a:t>
            </a:r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b="1" dirty="0" err="1">
                <a:solidFill>
                  <a:srgbClr val="3366CC"/>
                </a:solidFill>
              </a:rPr>
              <a:t>viên</a:t>
            </a:r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b="1" dirty="0" err="1">
                <a:solidFill>
                  <a:srgbClr val="3366CC"/>
                </a:solidFill>
              </a:rPr>
              <a:t>dạy</a:t>
            </a:r>
            <a:r>
              <a:rPr lang="en-US" sz="3200" b="1" dirty="0">
                <a:solidFill>
                  <a:srgbClr val="3366CC"/>
                </a:solidFill>
              </a:rPr>
              <a:t> : </a:t>
            </a:r>
            <a:r>
              <a:rPr lang="en-US" sz="3200" b="1" dirty="0" err="1">
                <a:solidFill>
                  <a:srgbClr val="3366CC"/>
                </a:solidFill>
              </a:rPr>
              <a:t>Nguyễn</a:t>
            </a:r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b="1" dirty="0" err="1" smtClean="0">
                <a:solidFill>
                  <a:srgbClr val="3366CC"/>
                </a:solidFill>
              </a:rPr>
              <a:t>Thị</a:t>
            </a:r>
            <a:r>
              <a:rPr lang="vi-VN" sz="3200" b="1" smtClean="0">
                <a:solidFill>
                  <a:srgbClr val="3366CC"/>
                </a:solidFill>
              </a:rPr>
              <a:t> Bích Trâm </a:t>
            </a:r>
            <a:endParaRPr lang="vi-VN" sz="32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con </a:t>
            </a:r>
            <a:r>
              <a:rPr lang="en-US" dirty="0" err="1"/>
              <a:t>nhé</a:t>
            </a:r>
            <a:r>
              <a:rPr lang="en-US" dirty="0"/>
              <a:t>! </a:t>
            </a: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>
                <a:blip r:embed="rId4"/>
                <a:stretch>
                  <a:fillRect l="-2349" b="-854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xmlns="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xmlns="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xmlns="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xmlns="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xmlns="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xmlns="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xmlns="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xmlns="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1475</Words>
  <Application>Microsoft Office PowerPoint</Application>
  <PresentationFormat>Widescreen</PresentationFormat>
  <Paragraphs>239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</vt:lpstr>
      <vt:lpstr>Cambria Math</vt:lpstr>
      <vt:lpstr>等线</vt:lpstr>
      <vt:lpstr>Humanst521 BT</vt:lpstr>
      <vt:lpstr>Times New Roman</vt:lpstr>
      <vt:lpstr>印品黑体</vt:lpstr>
      <vt:lpstr>字魂58号-创中黑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Microsoft account</cp:lastModifiedBy>
  <cp:revision>65</cp:revision>
  <dcterms:created xsi:type="dcterms:W3CDTF">2019-06-26T07:14:23Z</dcterms:created>
  <dcterms:modified xsi:type="dcterms:W3CDTF">2024-02-28T02:19:21Z</dcterms:modified>
</cp:coreProperties>
</file>