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media1.wav" ContentType="audio/x-wav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media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media3.wav" ContentType="audio/x-wav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media/media4.wav" ContentType="audio/x-wav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media/media5.wav" ContentType="audio/x-wav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media6.wav" ContentType="audio/x-wav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media/media7.wav" ContentType="audio/x-wav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media/media8.wav" ContentType="audio/x-wav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media/media9.wav" ContentType="audio/x-wav"/>
  <Override PartName="/ppt/media/audio8.wav" ContentType="audio/x-wav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media/audio9.wav" ContentType="audio/x-wav"/>
  <Override PartName="/ppt/media/audio10.wav" ContentType="audio/x-wav"/>
  <Override PartName="/ppt/media/audio11.wav" ContentType="audio/x-wav"/>
  <Override PartName="/ppt/notesSlides/notesSlide3.xml" ContentType="application/vnd.openxmlformats-officedocument.presentationml.notesSlide+xml"/>
  <Override PartName="/ppt/media/audio1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70" r:id="rId2"/>
    <p:sldId id="258" r:id="rId3"/>
    <p:sldId id="365" r:id="rId4"/>
    <p:sldId id="377" r:id="rId5"/>
    <p:sldId id="304" r:id="rId6"/>
    <p:sldId id="310" r:id="rId7"/>
    <p:sldId id="319" r:id="rId8"/>
    <p:sldId id="311" r:id="rId9"/>
    <p:sldId id="325" r:id="rId10"/>
    <p:sldId id="326" r:id="rId11"/>
    <p:sldId id="328" r:id="rId12"/>
    <p:sldId id="329" r:id="rId13"/>
    <p:sldId id="327" r:id="rId14"/>
    <p:sldId id="334" r:id="rId15"/>
    <p:sldId id="333" r:id="rId16"/>
    <p:sldId id="306" r:id="rId17"/>
    <p:sldId id="307" r:id="rId18"/>
    <p:sldId id="305" r:id="rId19"/>
    <p:sldId id="371" r:id="rId20"/>
    <p:sldId id="312" r:id="rId21"/>
    <p:sldId id="372" r:id="rId22"/>
    <p:sldId id="376" r:id="rId23"/>
    <p:sldId id="315" r:id="rId24"/>
    <p:sldId id="348" r:id="rId25"/>
    <p:sldId id="349" r:id="rId26"/>
    <p:sldId id="350" r:id="rId27"/>
    <p:sldId id="352" r:id="rId28"/>
    <p:sldId id="353" r:id="rId29"/>
    <p:sldId id="354" r:id="rId30"/>
    <p:sldId id="355" r:id="rId31"/>
    <p:sldId id="357" r:id="rId32"/>
    <p:sldId id="358" r:id="rId33"/>
    <p:sldId id="359" r:id="rId34"/>
    <p:sldId id="360" r:id="rId35"/>
    <p:sldId id="361" r:id="rId36"/>
    <p:sldId id="362" r:id="rId37"/>
    <p:sldId id="366" r:id="rId38"/>
    <p:sldId id="318" r:id="rId39"/>
    <p:sldId id="368" r:id="rId40"/>
    <p:sldId id="369" r:id="rId41"/>
    <p:sldId id="260" r:id="rId42"/>
    <p:sldId id="26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85" autoAdjust="0"/>
    <p:restoredTop sz="94660"/>
  </p:normalViewPr>
  <p:slideViewPr>
    <p:cSldViewPr>
      <p:cViewPr varScale="1">
        <p:scale>
          <a:sx n="69" d="100"/>
          <a:sy n="69" d="100"/>
        </p:scale>
        <p:origin x="594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D5824-0BFD-4E87-A42C-12F590C47C2D}" type="datetimeFigureOut">
              <a:rPr lang="vi-VN" smtClean="0"/>
              <a:t>18/02/2024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A6799-DF31-4AA9-9F2E-A76CCA45C9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8928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B09A0-43D4-412D-8E37-3798A5A2BC1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79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A6799-DF31-4AA9-9F2E-A76CCA45C9D6}" type="slidenum">
              <a:rPr lang="vi-VN" smtClean="0"/>
              <a:t>35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8882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"/>
          <a:stretch/>
        </p:blipFill>
        <p:spPr>
          <a:xfrm>
            <a:off x="29936" y="0"/>
            <a:ext cx="12162064" cy="6934200"/>
          </a:xfrm>
          <a:prstGeom prst="rect">
            <a:avLst/>
          </a:prstGeom>
        </p:spPr>
      </p:pic>
      <p:sp>
        <p:nvSpPr>
          <p:cNvPr id="7" name="Bùi Liễu 0968142780"/>
          <p:cNvSpPr txBox="1"/>
          <p:nvPr userDrawn="1"/>
        </p:nvSpPr>
        <p:spPr>
          <a:xfrm>
            <a:off x="1691647" y="1229908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9" name="Bùi Liễu 0968142780"/>
          <p:cNvSpPr/>
          <p:nvPr userDrawn="1"/>
        </p:nvSpPr>
        <p:spPr>
          <a:xfrm>
            <a:off x="3235991" y="1174026"/>
            <a:ext cx="910653" cy="825323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Berlin Sans FB Demi" panose="020E0802020502020306" pitchFamily="34" charset="0"/>
              </a:rPr>
              <a:t>13</a:t>
            </a:r>
            <a:endParaRPr lang="en-US" sz="44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0" name="Bùi Liễu 0968142780"/>
          <p:cNvSpPr txBox="1"/>
          <p:nvPr userDrawn="1"/>
        </p:nvSpPr>
        <p:spPr>
          <a:xfrm>
            <a:off x="4343400" y="838200"/>
            <a:ext cx="5256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</a:t>
            </a:r>
            <a:r>
              <a:rPr lang="en-US" sz="8000" b="1" baseline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house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1" name="Bùi Liễu 0968142780"/>
          <p:cNvSpPr txBox="1"/>
          <p:nvPr userDrawn="1"/>
        </p:nvSpPr>
        <p:spPr>
          <a:xfrm>
            <a:off x="4527645" y="2006631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Lesson </a:t>
            </a:r>
            <a:r>
              <a:rPr lang="en-US" sz="4400" b="1" dirty="0" smtClean="0">
                <a:latin typeface="Berlin Sans FB Demi" panose="020E0802020502020306" pitchFamily="34" charset="0"/>
              </a:rPr>
              <a:t>1</a:t>
            </a:r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61" y="3370194"/>
            <a:ext cx="4343400" cy="3016266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270639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  <p:bldP spid="11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"/>
          <a:stretch/>
        </p:blipFill>
        <p:spPr>
          <a:xfrm>
            <a:off x="19908" y="-1"/>
            <a:ext cx="12172091" cy="686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49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56"/>
            <a:ext cx="12192000" cy="682534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2209800" y="2667000"/>
            <a:ext cx="1752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Bùi</a:t>
            </a:r>
            <a:r>
              <a:rPr lang="en-US" baseline="0" smtClean="0">
                <a:solidFill>
                  <a:schemeClr val="tx1"/>
                </a:solidFill>
              </a:rPr>
              <a:t> Liễu </a:t>
            </a:r>
          </a:p>
          <a:p>
            <a:pPr algn="ctr"/>
            <a:r>
              <a:rPr lang="en-US" baseline="0" smtClean="0">
                <a:solidFill>
                  <a:schemeClr val="tx1"/>
                </a:solidFill>
              </a:rPr>
              <a:t>0968142780</a:t>
            </a:r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520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447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2743200" y="3200400"/>
            <a:ext cx="25908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Bùi</a:t>
            </a:r>
            <a:r>
              <a:rPr lang="en-US" baseline="0" smtClean="0">
                <a:solidFill>
                  <a:schemeClr val="tx1"/>
                </a:solidFill>
              </a:rPr>
              <a:t> Liễu </a:t>
            </a:r>
          </a:p>
          <a:p>
            <a:pPr algn="ctr"/>
            <a:r>
              <a:rPr lang="en-US" baseline="0" smtClean="0">
                <a:solidFill>
                  <a:schemeClr val="tx1"/>
                </a:solidFill>
              </a:rPr>
              <a:t>0968142780</a:t>
            </a:r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58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 descr="Chart, line chart&#10;&#10;Description automatically generated">
            <a:extLst>
              <a:ext uri="{FF2B5EF4-FFF2-40B4-BE49-F238E27FC236}">
                <a16:creationId xmlns:a16="http://schemas.microsoft.com/office/drawing/2014/main" id="{B2D467B9-8227-CF26-A168-2606C44B98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3" name="MsPham0936082789">
            <a:extLst>
              <a:ext uri="{FF2B5EF4-FFF2-40B4-BE49-F238E27FC236}">
                <a16:creationId xmlns:a16="http://schemas.microsoft.com/office/drawing/2014/main" id="{D5CB08AD-0B85-5E7B-3257-43DC8FBA1BF2}"/>
              </a:ext>
            </a:extLst>
          </p:cNvPr>
          <p:cNvSpPr/>
          <p:nvPr userDrawn="1"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601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4" r:id="rId14"/>
    <p:sldLayoutId id="2147483663" r:id="rId15"/>
    <p:sldLayoutId id="2147483662" r:id="rId1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2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1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4.wav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7" Type="http://schemas.openxmlformats.org/officeDocument/2006/relationships/image" Target="../media/image22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5.wav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7" Type="http://schemas.openxmlformats.org/officeDocument/2006/relationships/image" Target="../media/image20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6.wav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7.wav"/><Relationship Id="rId7" Type="http://schemas.openxmlformats.org/officeDocument/2006/relationships/image" Target="../media/image20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7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8.wav"/><Relationship Id="rId7" Type="http://schemas.openxmlformats.org/officeDocument/2006/relationships/image" Target="../media/image26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8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9.wav"/><Relationship Id="rId7" Type="http://schemas.openxmlformats.org/officeDocument/2006/relationships/image" Target="../media/image26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9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9.wav"/><Relationship Id="rId18" Type="http://schemas.openxmlformats.org/officeDocument/2006/relationships/image" Target="../media/image30.jpeg"/><Relationship Id="rId3" Type="http://schemas.microsoft.com/office/2007/relationships/media" Target="../media/media6.wav"/><Relationship Id="rId21" Type="http://schemas.openxmlformats.org/officeDocument/2006/relationships/image" Target="../media/image20.png"/><Relationship Id="rId7" Type="http://schemas.microsoft.com/office/2007/relationships/media" Target="../media/media4.wav"/><Relationship Id="rId12" Type="http://schemas.openxmlformats.org/officeDocument/2006/relationships/audio" Target="../media/media8.wav"/><Relationship Id="rId17" Type="http://schemas.openxmlformats.org/officeDocument/2006/relationships/image" Target="../media/image29.png"/><Relationship Id="rId2" Type="http://schemas.openxmlformats.org/officeDocument/2006/relationships/audio" Target="../media/media7.wav"/><Relationship Id="rId16" Type="http://schemas.openxmlformats.org/officeDocument/2006/relationships/image" Target="../media/image28.jpeg"/><Relationship Id="rId20" Type="http://schemas.openxmlformats.org/officeDocument/2006/relationships/image" Target="../media/image32.png"/><Relationship Id="rId1" Type="http://schemas.microsoft.com/office/2007/relationships/media" Target="../media/media7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24" Type="http://schemas.openxmlformats.org/officeDocument/2006/relationships/image" Target="../media/image34.png"/><Relationship Id="rId5" Type="http://schemas.microsoft.com/office/2007/relationships/media" Target="../media/media5.wav"/><Relationship Id="rId15" Type="http://schemas.openxmlformats.org/officeDocument/2006/relationships/slideLayout" Target="../slideLayouts/slideLayout13.xml"/><Relationship Id="rId23" Type="http://schemas.openxmlformats.org/officeDocument/2006/relationships/image" Target="../media/image26.png"/><Relationship Id="rId10" Type="http://schemas.openxmlformats.org/officeDocument/2006/relationships/audio" Target="../media/media3.wav"/><Relationship Id="rId19" Type="http://schemas.openxmlformats.org/officeDocument/2006/relationships/image" Target="../media/image31.png"/><Relationship Id="rId4" Type="http://schemas.openxmlformats.org/officeDocument/2006/relationships/audio" Target="../media/media6.wav"/><Relationship Id="rId9" Type="http://schemas.microsoft.com/office/2007/relationships/media" Target="../media/media3.wav"/><Relationship Id="rId14" Type="http://schemas.openxmlformats.org/officeDocument/2006/relationships/audio" Target="../media/media9.wav"/><Relationship Id="rId2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9.wav"/><Relationship Id="rId3" Type="http://schemas.microsoft.com/office/2007/relationships/media" Target="../media/media6.wav"/><Relationship Id="rId7" Type="http://schemas.microsoft.com/office/2007/relationships/media" Target="../media/media4.wav"/><Relationship Id="rId12" Type="http://schemas.openxmlformats.org/officeDocument/2006/relationships/audio" Target="../media/media8.wav"/><Relationship Id="rId2" Type="http://schemas.openxmlformats.org/officeDocument/2006/relationships/audio" Target="../media/media7.wav"/><Relationship Id="rId16" Type="http://schemas.openxmlformats.org/officeDocument/2006/relationships/image" Target="../media/image20.png"/><Relationship Id="rId1" Type="http://schemas.microsoft.com/office/2007/relationships/media" Target="../media/media7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5" Type="http://schemas.microsoft.com/office/2007/relationships/media" Target="../media/media5.wav"/><Relationship Id="rId15" Type="http://schemas.openxmlformats.org/officeDocument/2006/relationships/slideLayout" Target="../slideLayouts/slideLayout13.xml"/><Relationship Id="rId10" Type="http://schemas.openxmlformats.org/officeDocument/2006/relationships/audio" Target="../media/media3.wav"/><Relationship Id="rId4" Type="http://schemas.openxmlformats.org/officeDocument/2006/relationships/audio" Target="../media/media6.wav"/><Relationship Id="rId9" Type="http://schemas.microsoft.com/office/2007/relationships/media" Target="../media/media3.wav"/><Relationship Id="rId14" Type="http://schemas.openxmlformats.org/officeDocument/2006/relationships/audio" Target="../media/media9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4.wdp"/><Relationship Id="rId3" Type="http://schemas.openxmlformats.org/officeDocument/2006/relationships/tags" Target="../tags/tag16.xml"/><Relationship Id="rId7" Type="http://schemas.openxmlformats.org/officeDocument/2006/relationships/image" Target="../media/image5.png"/><Relationship Id="rId12" Type="http://schemas.openxmlformats.org/officeDocument/2006/relationships/image" Target="../media/image4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audio9.wav"/><Relationship Id="rId11" Type="http://schemas.openxmlformats.org/officeDocument/2006/relationships/image" Target="../media/image44.png"/><Relationship Id="rId5" Type="http://schemas.openxmlformats.org/officeDocument/2006/relationships/notesSlide" Target="../notesSlides/notesSlide2.xml"/><Relationship Id="rId15" Type="http://schemas.openxmlformats.org/officeDocument/2006/relationships/audio" Target="NULL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42.png"/><Relationship Id="rId14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3.xml"/><Relationship Id="rId5" Type="http://schemas.microsoft.com/office/2007/relationships/hdphoto" Target="../media/hdphoto4.wdp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52.png"/><Relationship Id="rId18" Type="http://schemas.openxmlformats.org/officeDocument/2006/relationships/slide" Target="slide36.xml"/><Relationship Id="rId26" Type="http://schemas.openxmlformats.org/officeDocument/2006/relationships/slide" Target="slide33.xml"/><Relationship Id="rId3" Type="http://schemas.openxmlformats.org/officeDocument/2006/relationships/image" Target="../media/image47.png"/><Relationship Id="rId21" Type="http://schemas.openxmlformats.org/officeDocument/2006/relationships/image" Target="../media/image43.png"/><Relationship Id="rId7" Type="http://schemas.openxmlformats.org/officeDocument/2006/relationships/image" Target="../media/image49.png"/><Relationship Id="rId12" Type="http://schemas.openxmlformats.org/officeDocument/2006/relationships/slide" Target="slide32.xml"/><Relationship Id="rId17" Type="http://schemas.openxmlformats.org/officeDocument/2006/relationships/image" Target="../media/image54.png"/><Relationship Id="rId25" Type="http://schemas.openxmlformats.org/officeDocument/2006/relationships/slide" Target="slide37.xml"/><Relationship Id="rId2" Type="http://schemas.openxmlformats.org/officeDocument/2006/relationships/audio" Target="../media/audio9.wav"/><Relationship Id="rId16" Type="http://schemas.openxmlformats.org/officeDocument/2006/relationships/slide" Target="slide35.xml"/><Relationship Id="rId20" Type="http://schemas.openxmlformats.org/officeDocument/2006/relationships/image" Target="../media/image42.pn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28.xml"/><Relationship Id="rId11" Type="http://schemas.openxmlformats.org/officeDocument/2006/relationships/image" Target="../media/image51.png"/><Relationship Id="rId24" Type="http://schemas.openxmlformats.org/officeDocument/2006/relationships/image" Target="../media/image57.png"/><Relationship Id="rId5" Type="http://schemas.openxmlformats.org/officeDocument/2006/relationships/image" Target="../media/image48.png"/><Relationship Id="rId15" Type="http://schemas.openxmlformats.org/officeDocument/2006/relationships/image" Target="../media/image53.png"/><Relationship Id="rId23" Type="http://schemas.microsoft.com/office/2007/relationships/hdphoto" Target="../media/hdphoto5.wdp"/><Relationship Id="rId28" Type="http://schemas.openxmlformats.org/officeDocument/2006/relationships/slide" Target="slide31.xml"/><Relationship Id="rId10" Type="http://schemas.openxmlformats.org/officeDocument/2006/relationships/slide" Target="slide30.xml"/><Relationship Id="rId19" Type="http://schemas.openxmlformats.org/officeDocument/2006/relationships/image" Target="../media/image55.png"/><Relationship Id="rId4" Type="http://schemas.openxmlformats.org/officeDocument/2006/relationships/slide" Target="slide27.xml"/><Relationship Id="rId9" Type="http://schemas.openxmlformats.org/officeDocument/2006/relationships/image" Target="../media/image50.png"/><Relationship Id="rId14" Type="http://schemas.openxmlformats.org/officeDocument/2006/relationships/slide" Target="slide34.xml"/><Relationship Id="rId22" Type="http://schemas.openxmlformats.org/officeDocument/2006/relationships/image" Target="../media/image56.png"/><Relationship Id="rId27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11.wav"/><Relationship Id="rId7" Type="http://schemas.openxmlformats.org/officeDocument/2006/relationships/image" Target="../media/image6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26.xml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image" Target="../media/image41.png"/><Relationship Id="rId9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11.wav"/><Relationship Id="rId7" Type="http://schemas.openxmlformats.org/officeDocument/2006/relationships/image" Target="../media/image6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26.xml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41.png"/><Relationship Id="rId9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10.wav"/><Relationship Id="rId7" Type="http://schemas.openxmlformats.org/officeDocument/2006/relationships/image" Target="../media/image6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26.xml"/><Relationship Id="rId5" Type="http://schemas.openxmlformats.org/officeDocument/2006/relationships/image" Target="../media/image60.png"/><Relationship Id="rId10" Type="http://schemas.openxmlformats.org/officeDocument/2006/relationships/image" Target="../media/image66.png"/><Relationship Id="rId4" Type="http://schemas.openxmlformats.org/officeDocument/2006/relationships/image" Target="../media/image41.png"/><Relationship Id="rId9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11.wav"/><Relationship Id="rId7" Type="http://schemas.openxmlformats.org/officeDocument/2006/relationships/image" Target="../media/image6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26.xml"/><Relationship Id="rId5" Type="http://schemas.openxmlformats.org/officeDocument/2006/relationships/image" Target="../media/image60.png"/><Relationship Id="rId10" Type="http://schemas.openxmlformats.org/officeDocument/2006/relationships/image" Target="../media/image67.jpeg"/><Relationship Id="rId4" Type="http://schemas.openxmlformats.org/officeDocument/2006/relationships/image" Target="../media/image41.png"/><Relationship Id="rId9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10.wav"/><Relationship Id="rId7" Type="http://schemas.openxmlformats.org/officeDocument/2006/relationships/image" Target="../media/image61.png"/><Relationship Id="rId12" Type="http://schemas.openxmlformats.org/officeDocument/2006/relationships/image" Target="../media/image70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26.xml"/><Relationship Id="rId11" Type="http://schemas.openxmlformats.org/officeDocument/2006/relationships/image" Target="../media/image69.png"/><Relationship Id="rId5" Type="http://schemas.openxmlformats.org/officeDocument/2006/relationships/image" Target="../media/image60.png"/><Relationship Id="rId10" Type="http://schemas.openxmlformats.org/officeDocument/2006/relationships/image" Target="../media/image68.png"/><Relationship Id="rId4" Type="http://schemas.openxmlformats.org/officeDocument/2006/relationships/image" Target="../media/image41.png"/><Relationship Id="rId9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11.wav"/><Relationship Id="rId7" Type="http://schemas.openxmlformats.org/officeDocument/2006/relationships/image" Target="../media/image61.png"/><Relationship Id="rId12" Type="http://schemas.openxmlformats.org/officeDocument/2006/relationships/image" Target="../media/image70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26.xml"/><Relationship Id="rId11" Type="http://schemas.openxmlformats.org/officeDocument/2006/relationships/image" Target="../media/image72.png"/><Relationship Id="rId5" Type="http://schemas.openxmlformats.org/officeDocument/2006/relationships/image" Target="../media/image60.png"/><Relationship Id="rId10" Type="http://schemas.openxmlformats.org/officeDocument/2006/relationships/image" Target="../media/image71.png"/><Relationship Id="rId4" Type="http://schemas.openxmlformats.org/officeDocument/2006/relationships/image" Target="../media/image41.png"/><Relationship Id="rId9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11.wav"/><Relationship Id="rId7" Type="http://schemas.openxmlformats.org/officeDocument/2006/relationships/image" Target="../media/image61.png"/><Relationship Id="rId12" Type="http://schemas.openxmlformats.org/officeDocument/2006/relationships/image" Target="../media/image69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26.xml"/><Relationship Id="rId11" Type="http://schemas.openxmlformats.org/officeDocument/2006/relationships/image" Target="../media/image68.png"/><Relationship Id="rId5" Type="http://schemas.openxmlformats.org/officeDocument/2006/relationships/image" Target="../media/image60.png"/><Relationship Id="rId10" Type="http://schemas.openxmlformats.org/officeDocument/2006/relationships/image" Target="../media/image72.png"/><Relationship Id="rId4" Type="http://schemas.openxmlformats.org/officeDocument/2006/relationships/image" Target="../media/image41.png"/><Relationship Id="rId9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6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0.png"/><Relationship Id="rId12" Type="http://schemas.openxmlformats.org/officeDocument/2006/relationships/image" Target="../media/image68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1.png"/><Relationship Id="rId11" Type="http://schemas.openxmlformats.org/officeDocument/2006/relationships/image" Target="../media/image62.jpeg"/><Relationship Id="rId5" Type="http://schemas.openxmlformats.org/officeDocument/2006/relationships/audio" Target="../media/audio11.wav"/><Relationship Id="rId15" Type="http://schemas.openxmlformats.org/officeDocument/2006/relationships/image" Target="../media/image73.png"/><Relationship Id="rId10" Type="http://schemas.openxmlformats.org/officeDocument/2006/relationships/image" Target="../media/image63.jpeg"/><Relationship Id="rId4" Type="http://schemas.openxmlformats.org/officeDocument/2006/relationships/audio" Target="../media/audio10.wav"/><Relationship Id="rId9" Type="http://schemas.openxmlformats.org/officeDocument/2006/relationships/image" Target="../media/image61.png"/><Relationship Id="rId1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1.png"/><Relationship Id="rId12" Type="http://schemas.openxmlformats.org/officeDocument/2006/relationships/image" Target="../media/image62.jpeg"/><Relationship Id="rId2" Type="http://schemas.openxmlformats.org/officeDocument/2006/relationships/audio" Target="../media/media7.wav"/><Relationship Id="rId16" Type="http://schemas.openxmlformats.org/officeDocument/2006/relationships/image" Target="../media/image73.png"/><Relationship Id="rId1" Type="http://schemas.microsoft.com/office/2007/relationships/media" Target="../media/media7.wav"/><Relationship Id="rId6" Type="http://schemas.openxmlformats.org/officeDocument/2006/relationships/audio" Target="../media/audio11.wav"/><Relationship Id="rId11" Type="http://schemas.openxmlformats.org/officeDocument/2006/relationships/image" Target="../media/image63.jpeg"/><Relationship Id="rId5" Type="http://schemas.openxmlformats.org/officeDocument/2006/relationships/audio" Target="../media/audio10.wav"/><Relationship Id="rId15" Type="http://schemas.openxmlformats.org/officeDocument/2006/relationships/image" Target="../media/image69.png"/><Relationship Id="rId10" Type="http://schemas.openxmlformats.org/officeDocument/2006/relationships/image" Target="../media/image61.png"/><Relationship Id="rId4" Type="http://schemas.openxmlformats.org/officeDocument/2006/relationships/notesSlide" Target="../notesSlides/notesSlide3.xml"/><Relationship Id="rId9" Type="http://schemas.openxmlformats.org/officeDocument/2006/relationships/slide" Target="slide26.xml"/><Relationship Id="rId1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68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0.png"/><Relationship Id="rId12" Type="http://schemas.openxmlformats.org/officeDocument/2006/relationships/image" Target="../media/image7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1.png"/><Relationship Id="rId11" Type="http://schemas.openxmlformats.org/officeDocument/2006/relationships/image" Target="../media/image62.jpeg"/><Relationship Id="rId5" Type="http://schemas.openxmlformats.org/officeDocument/2006/relationships/audio" Target="../media/audio11.wav"/><Relationship Id="rId15" Type="http://schemas.openxmlformats.org/officeDocument/2006/relationships/image" Target="../media/image73.png"/><Relationship Id="rId10" Type="http://schemas.openxmlformats.org/officeDocument/2006/relationships/image" Target="../media/image63.jpeg"/><Relationship Id="rId4" Type="http://schemas.openxmlformats.org/officeDocument/2006/relationships/audio" Target="../media/audio10.wav"/><Relationship Id="rId9" Type="http://schemas.openxmlformats.org/officeDocument/2006/relationships/image" Target="../media/image61.png"/><Relationship Id="rId1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9.wav"/><Relationship Id="rId18" Type="http://schemas.openxmlformats.org/officeDocument/2006/relationships/image" Target="../media/image30.jpeg"/><Relationship Id="rId3" Type="http://schemas.microsoft.com/office/2007/relationships/media" Target="../media/media6.wav"/><Relationship Id="rId21" Type="http://schemas.openxmlformats.org/officeDocument/2006/relationships/image" Target="../media/image20.png"/><Relationship Id="rId7" Type="http://schemas.microsoft.com/office/2007/relationships/media" Target="../media/media4.wav"/><Relationship Id="rId12" Type="http://schemas.openxmlformats.org/officeDocument/2006/relationships/audio" Target="../media/media8.wav"/><Relationship Id="rId17" Type="http://schemas.openxmlformats.org/officeDocument/2006/relationships/image" Target="../media/image29.png"/><Relationship Id="rId2" Type="http://schemas.openxmlformats.org/officeDocument/2006/relationships/audio" Target="../media/media7.wav"/><Relationship Id="rId16" Type="http://schemas.openxmlformats.org/officeDocument/2006/relationships/image" Target="../media/image28.jpeg"/><Relationship Id="rId20" Type="http://schemas.openxmlformats.org/officeDocument/2006/relationships/image" Target="../media/image32.png"/><Relationship Id="rId1" Type="http://schemas.microsoft.com/office/2007/relationships/media" Target="../media/media7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24" Type="http://schemas.openxmlformats.org/officeDocument/2006/relationships/image" Target="../media/image34.png"/><Relationship Id="rId5" Type="http://schemas.microsoft.com/office/2007/relationships/media" Target="../media/media5.wav"/><Relationship Id="rId15" Type="http://schemas.openxmlformats.org/officeDocument/2006/relationships/slideLayout" Target="../slideLayouts/slideLayout13.xml"/><Relationship Id="rId23" Type="http://schemas.openxmlformats.org/officeDocument/2006/relationships/image" Target="../media/image26.png"/><Relationship Id="rId10" Type="http://schemas.openxmlformats.org/officeDocument/2006/relationships/audio" Target="../media/media3.wav"/><Relationship Id="rId19" Type="http://schemas.openxmlformats.org/officeDocument/2006/relationships/image" Target="../media/image31.png"/><Relationship Id="rId4" Type="http://schemas.openxmlformats.org/officeDocument/2006/relationships/audio" Target="../media/media6.wav"/><Relationship Id="rId9" Type="http://schemas.microsoft.com/office/2007/relationships/media" Target="../media/media3.wav"/><Relationship Id="rId14" Type="http://schemas.openxmlformats.org/officeDocument/2006/relationships/audio" Target="../media/media9.wav"/><Relationship Id="rId2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3.xml"/><Relationship Id="rId4" Type="http://schemas.openxmlformats.org/officeDocument/2006/relationships/audio" Target="../media/audio1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2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GUESTAN"/>
          <p:cNvPicPr>
            <a:picLocks noGrp="1" noChangeAspect="1" noChangeArrowheads="1" noCrop="1"/>
          </p:cNvPicPr>
          <p:nvPr>
            <p:ph type="ctrTitle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62400"/>
            <a:ext cx="3352800" cy="3352800"/>
          </a:xfrm>
        </p:spPr>
      </p:pic>
      <p:pic>
        <p:nvPicPr>
          <p:cNvPr id="3075" name="Picture 6" descr="flower2DivWHT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563" y="218122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9851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1717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255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3" y="213836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336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84137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21336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1581150" y="812801"/>
            <a:ext cx="9067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500" b="1">
                <a:solidFill>
                  <a:srgbClr val="0000FF"/>
                </a:solidFill>
                <a:latin typeface="Times New Roman" panose="02020603050405020304" pitchFamily="18" charset="0"/>
              </a:rPr>
              <a:t>DAI LOC DEPARTMENT OF EDUCATION AND TRAINING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4381500" y="4051300"/>
            <a:ext cx="678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Subject: English 3 </a:t>
            </a:r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3181350" y="5906581"/>
            <a:ext cx="586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Pham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 Chau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49" name="WordArt 17"/>
          <p:cNvSpPr>
            <a:spLocks noChangeArrowheads="1" noChangeShapeType="1" noTextEdit="1"/>
          </p:cNvSpPr>
          <p:nvPr/>
        </p:nvSpPr>
        <p:spPr bwMode="auto">
          <a:xfrm>
            <a:off x="3429000" y="2235200"/>
            <a:ext cx="5257800" cy="1752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992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 panose="020B0806030902050204" pitchFamily="34" charset="0"/>
              </a:rPr>
              <a:t>WELCOME TO OUR CLASS  !</a:t>
            </a:r>
          </a:p>
        </p:txBody>
      </p:sp>
      <p:sp>
        <p:nvSpPr>
          <p:cNvPr id="44050" name="Text Box 18"/>
          <p:cNvSpPr txBox="1">
            <a:spLocks noChangeArrowheads="1"/>
          </p:cNvSpPr>
          <p:nvPr/>
        </p:nvSpPr>
        <p:spPr bwMode="auto">
          <a:xfrm>
            <a:off x="4351973" y="4497962"/>
            <a:ext cx="579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Class: </a:t>
            </a:r>
            <a:r>
              <a:rPr lang="en-US" alt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3D</a:t>
            </a:r>
            <a:endParaRPr lang="en-US" altLang="en-US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51" name="Text Box 19"/>
          <p:cNvSpPr txBox="1">
            <a:spLocks noChangeArrowheads="1"/>
          </p:cNvSpPr>
          <p:nvPr/>
        </p:nvSpPr>
        <p:spPr bwMode="auto">
          <a:xfrm>
            <a:off x="1695450" y="1208089"/>
            <a:ext cx="87503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DAI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QUANG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PRIMARY SCHOOL</a:t>
            </a:r>
          </a:p>
        </p:txBody>
      </p:sp>
    </p:spTree>
    <p:extLst>
      <p:ext uri="{BB962C8B-B14F-4D97-AF65-F5344CB8AC3E}">
        <p14:creationId xmlns:p14="http://schemas.microsoft.com/office/powerpoint/2010/main" val="585700502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4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4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4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440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1_Xuan Mai - 03_ ABC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6" grpId="0"/>
      <p:bldP spid="44047" grpId="0"/>
      <p:bldP spid="44050" grpId="0"/>
      <p:bldP spid="440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7" b="15070"/>
          <a:stretch/>
        </p:blipFill>
        <p:spPr>
          <a:xfrm>
            <a:off x="1295400" y="1449007"/>
            <a:ext cx="5410200" cy="3810001"/>
          </a:xfrm>
          <a:prstGeom prst="roundRect">
            <a:avLst/>
          </a:prstGeom>
        </p:spPr>
      </p:pic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086600" y="2209800"/>
            <a:ext cx="4055634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</a:t>
            </a:r>
            <a:r>
              <a:rPr lang="en-US" altLang="zh-CN" sz="44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iving </a:t>
            </a:r>
            <a:r>
              <a:rPr lang="en-US" altLang="zh-CN" sz="44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room</a:t>
            </a:r>
            <a:endParaRPr lang="zh-CN" altLang="en-US" sz="44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441603" y="3035519"/>
            <a:ext cx="3416674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dirty="0">
                <a:latin typeface="Arial" panose="020B0604020202020204" pitchFamily="34" charset="0"/>
                <a:cs typeface="Arial" panose="020B0604020202020204" pitchFamily="34" charset="0"/>
              </a:rPr>
              <a:t>/ˈlɪvɪŋ ruːm/</a:t>
            </a:r>
            <a:endParaRPr lang="zh-CN" altLang="en-US" sz="36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7822793" y="3888724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hòng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650" y="6096000"/>
            <a:ext cx="507627" cy="43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6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239000" y="2362200"/>
            <a:ext cx="4126677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</a:t>
            </a:r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edroom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895217" y="3118214"/>
            <a:ext cx="2814245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dirty="0">
                <a:latin typeface="Arial" panose="020B0604020202020204" pitchFamily="34" charset="0"/>
                <a:cs typeface="Arial" panose="020B0604020202020204" pitchFamily="34" charset="0"/>
              </a:rPr>
              <a:t>/ˈbedruːm/</a:t>
            </a:r>
            <a:endParaRPr lang="zh-CN" altLang="en-US" sz="36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119965" y="3942682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84" y="6096000"/>
            <a:ext cx="484262" cy="411237"/>
          </a:xfrm>
          <a:prstGeom prst="rect">
            <a:avLst/>
          </a:prstGeom>
        </p:spPr>
      </p:pic>
      <p:pic>
        <p:nvPicPr>
          <p:cNvPr id="7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03084"/>
            <a:ext cx="5554657" cy="359259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5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387" y="1396609"/>
            <a:ext cx="6366814" cy="4546991"/>
          </a:xfrm>
          <a:prstGeom prst="roundRect">
            <a:avLst/>
          </a:prstGeom>
        </p:spPr>
      </p:pic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550792" y="2819400"/>
            <a:ext cx="3911526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k</a:t>
            </a:r>
            <a:r>
              <a:rPr lang="en-US" altLang="zh-CN" sz="4400" dirty="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itchen </a:t>
            </a:r>
            <a:endParaRPr lang="zh-CN" altLang="en-US" sz="44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792839" y="3550920"/>
            <a:ext cx="3126216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200" b="0" dirty="0">
                <a:latin typeface="Arial" panose="020B0604020202020204" pitchFamily="34" charset="0"/>
                <a:cs typeface="Arial" panose="020B0604020202020204" pitchFamily="34" charset="0"/>
              </a:rPr>
              <a:t>/ˈkɪtʃɪn/</a:t>
            </a:r>
            <a:endParaRPr lang="zh-CN" altLang="en-US" sz="32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324180" y="4282440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hòng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558" y="5977128"/>
            <a:ext cx="484262" cy="41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8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87" y="1135568"/>
            <a:ext cx="5671885" cy="5136623"/>
          </a:xfrm>
          <a:prstGeom prst="rect">
            <a:avLst/>
          </a:prstGeom>
        </p:spPr>
      </p:pic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162800" y="2514600"/>
            <a:ext cx="417396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</a:t>
            </a:r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athroom</a:t>
            </a:r>
            <a:r>
              <a:rPr lang="en-US" altLang="zh-CN" sz="4400" dirty="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endParaRPr lang="zh-CN" altLang="en-US" sz="44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532146" y="3305287"/>
            <a:ext cx="3435275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200" b="0" dirty="0">
                <a:latin typeface="Arial" panose="020B0604020202020204" pitchFamily="34" charset="0"/>
                <a:cs typeface="Arial" panose="020B0604020202020204" pitchFamily="34" charset="0"/>
              </a:rPr>
              <a:t>/ˈbæ</a:t>
            </a:r>
            <a:r>
              <a:rPr lang="el-GR" sz="3200" b="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3200" b="0" dirty="0">
                <a:latin typeface="Arial" panose="020B0604020202020204" pitchFamily="34" charset="0"/>
                <a:cs typeface="Arial" panose="020B0604020202020204" pitchFamily="34" charset="0"/>
              </a:rPr>
              <a:t>ruːm/</a:t>
            </a:r>
            <a:endParaRPr lang="zh-CN" altLang="en-US" sz="32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067409" y="4095975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hòng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tắm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177" y="6092777"/>
            <a:ext cx="422546" cy="35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162800" y="2514600"/>
            <a:ext cx="417396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here </a:t>
            </a:r>
            <a:endParaRPr lang="zh-CN" altLang="en-US" sz="44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532146" y="3305287"/>
            <a:ext cx="3435275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2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200" b="0"/>
              <a:t>hɪə</a:t>
            </a:r>
            <a:r>
              <a:rPr lang="en-US" sz="32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zh-CN" altLang="en-US" sz="32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067409" y="4095975"/>
            <a:ext cx="2325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đây, ở đây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Bùi Liễu 0968142780"/>
          <p:cNvGrpSpPr/>
          <p:nvPr/>
        </p:nvGrpSpPr>
        <p:grpSpPr>
          <a:xfrm>
            <a:off x="2306225" y="1371600"/>
            <a:ext cx="4834804" cy="4129787"/>
            <a:chOff x="350246" y="1240393"/>
            <a:chExt cx="4834804" cy="4129787"/>
          </a:xfrm>
        </p:grpSpPr>
        <p:pic>
          <p:nvPicPr>
            <p:cNvPr id="2" name="Bùi Liễu 096814278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0244" y="2817607"/>
              <a:ext cx="1654806" cy="2188481"/>
            </a:xfrm>
            <a:prstGeom prst="rect">
              <a:avLst/>
            </a:prstGeom>
          </p:spPr>
        </p:pic>
        <p:pic>
          <p:nvPicPr>
            <p:cNvPr id="7" name="Bùi Liễu 096814278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0246" y="1240393"/>
              <a:ext cx="4438968" cy="4129787"/>
            </a:xfrm>
            <a:prstGeom prst="rect">
              <a:avLst/>
            </a:prstGeom>
          </p:spPr>
        </p:pic>
      </p:grpSp>
      <p:pic>
        <p:nvPicPr>
          <p:cNvPr id="6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6172200"/>
            <a:ext cx="304800" cy="25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7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736518" y="2514599"/>
            <a:ext cx="417396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there </a:t>
            </a:r>
            <a:endParaRPr lang="zh-CN" altLang="en-US" sz="44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050961" y="3315113"/>
            <a:ext cx="3435275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2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200" b="0"/>
              <a:t>ðeə</a:t>
            </a:r>
            <a:r>
              <a:rPr lang="en-US" sz="32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zh-CN" altLang="en-US" sz="32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067409" y="4095975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kia, đó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Bùi Liễu 0968142780"/>
          <p:cNvGrpSpPr/>
          <p:nvPr/>
        </p:nvGrpSpPr>
        <p:grpSpPr>
          <a:xfrm>
            <a:off x="-533400" y="1981200"/>
            <a:ext cx="7124713" cy="4586987"/>
            <a:chOff x="-2511150" y="1773793"/>
            <a:chExt cx="7124713" cy="4586987"/>
          </a:xfrm>
        </p:grpSpPr>
        <p:pic>
          <p:nvPicPr>
            <p:cNvPr id="8" name="Bùi Liễu 096814278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650" y="1773793"/>
              <a:ext cx="1104913" cy="1461247"/>
            </a:xfrm>
            <a:prstGeom prst="rect">
              <a:avLst/>
            </a:prstGeom>
          </p:spPr>
        </p:pic>
        <p:pic>
          <p:nvPicPr>
            <p:cNvPr id="9" name="Bùi Liễu 096814278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511150" y="1773793"/>
              <a:ext cx="4930397" cy="4586987"/>
            </a:xfrm>
            <a:prstGeom prst="rect">
              <a:avLst/>
            </a:prstGeom>
          </p:spPr>
        </p:pic>
      </p:grpSp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307" y="6183458"/>
            <a:ext cx="412179" cy="35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8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473348" y="324182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grpSp>
        <p:nvGrpSpPr>
          <p:cNvPr id="3" name="Bùi Liễu"/>
          <p:cNvGrpSpPr/>
          <p:nvPr/>
        </p:nvGrpSpPr>
        <p:grpSpPr>
          <a:xfrm>
            <a:off x="4956959" y="1169676"/>
            <a:ext cx="2655654" cy="1959636"/>
            <a:chOff x="1925737" y="1303584"/>
            <a:chExt cx="3816682" cy="2377724"/>
          </a:xfrm>
          <a:noFill/>
        </p:grpSpPr>
        <p:sp>
          <p:nvSpPr>
            <p:cNvPr id="4" name="Bùi Liễu"/>
            <p:cNvSpPr txBox="1"/>
            <p:nvPr/>
          </p:nvSpPr>
          <p:spPr>
            <a:xfrm>
              <a:off x="2186612" y="2946495"/>
              <a:ext cx="3448767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living room</a:t>
              </a:r>
            </a:p>
          </p:txBody>
        </p:sp>
        <p:sp>
          <p:nvSpPr>
            <p:cNvPr id="5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" name="Bùi Liễu 0968142780"/>
          <p:cNvGrpSpPr/>
          <p:nvPr/>
        </p:nvGrpSpPr>
        <p:grpSpPr>
          <a:xfrm>
            <a:off x="8717417" y="1144239"/>
            <a:ext cx="2565017" cy="1959636"/>
            <a:chOff x="6392042" y="1289109"/>
            <a:chExt cx="3816682" cy="2377724"/>
          </a:xfrm>
          <a:noFill/>
        </p:grpSpPr>
        <p:sp>
          <p:nvSpPr>
            <p:cNvPr id="7" name="Bùi Liễu"/>
            <p:cNvSpPr txBox="1"/>
            <p:nvPr/>
          </p:nvSpPr>
          <p:spPr>
            <a:xfrm>
              <a:off x="7190670" y="2982364"/>
              <a:ext cx="2885290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bedroom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8" name="Flowchart: Alternate Process 7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Bùi Liễu 0968142780"/>
          <p:cNvGrpSpPr/>
          <p:nvPr/>
        </p:nvGrpSpPr>
        <p:grpSpPr>
          <a:xfrm>
            <a:off x="533400" y="3528927"/>
            <a:ext cx="2503254" cy="1991812"/>
            <a:chOff x="1925737" y="4040342"/>
            <a:chExt cx="3816682" cy="2416765"/>
          </a:xfrm>
          <a:noFill/>
        </p:grpSpPr>
        <p:sp>
          <p:nvSpPr>
            <p:cNvPr id="10" name="Bùi Liễu"/>
            <p:cNvSpPr txBox="1"/>
            <p:nvPr/>
          </p:nvSpPr>
          <p:spPr>
            <a:xfrm>
              <a:off x="2718425" y="5810776"/>
              <a:ext cx="2323449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kitchen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2" name="Bùi Liễu 0968142780"/>
          <p:cNvGrpSpPr/>
          <p:nvPr/>
        </p:nvGrpSpPr>
        <p:grpSpPr>
          <a:xfrm>
            <a:off x="3471355" y="3545005"/>
            <a:ext cx="2536037" cy="1959636"/>
            <a:chOff x="6392042" y="4025867"/>
            <a:chExt cx="3816682" cy="2377724"/>
          </a:xfrm>
          <a:noFill/>
        </p:grpSpPr>
        <p:sp>
          <p:nvSpPr>
            <p:cNvPr id="13" name="Bùi Liễu"/>
            <p:cNvSpPr txBox="1"/>
            <p:nvPr/>
          </p:nvSpPr>
          <p:spPr>
            <a:xfrm>
              <a:off x="6934830" y="5733184"/>
              <a:ext cx="3090890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bathroom</a:t>
              </a:r>
            </a:p>
          </p:txBody>
        </p:sp>
        <p:sp>
          <p:nvSpPr>
            <p:cNvPr id="14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5" name="Bùi Liễu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2" b="15277"/>
          <a:stretch/>
        </p:blipFill>
        <p:spPr>
          <a:xfrm flipH="1">
            <a:off x="5557041" y="1295784"/>
            <a:ext cx="1624428" cy="1271129"/>
          </a:xfrm>
          <a:prstGeom prst="rect">
            <a:avLst/>
          </a:prstGeom>
        </p:spPr>
      </p:pic>
      <p:pic>
        <p:nvPicPr>
          <p:cNvPr id="16" name="Bùi Liễu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485" y="3755832"/>
            <a:ext cx="1642852" cy="1215797"/>
          </a:xfrm>
          <a:prstGeom prst="rect">
            <a:avLst/>
          </a:prstGeom>
        </p:spPr>
      </p:pic>
      <p:pic>
        <p:nvPicPr>
          <p:cNvPr id="17" name="Bùi Liễu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2600" y="1378770"/>
            <a:ext cx="1617119" cy="1157347"/>
          </a:xfrm>
          <a:prstGeom prst="rect">
            <a:avLst/>
          </a:prstGeom>
        </p:spPr>
      </p:pic>
      <p:grpSp>
        <p:nvGrpSpPr>
          <p:cNvPr id="18" name="Bùi Liễu"/>
          <p:cNvGrpSpPr/>
          <p:nvPr/>
        </p:nvGrpSpPr>
        <p:grpSpPr>
          <a:xfrm>
            <a:off x="1143000" y="1143000"/>
            <a:ext cx="2655654" cy="1959636"/>
            <a:chOff x="1925737" y="1303584"/>
            <a:chExt cx="3816682" cy="2377724"/>
          </a:xfrm>
          <a:noFill/>
        </p:grpSpPr>
        <p:sp>
          <p:nvSpPr>
            <p:cNvPr id="19" name="Bùi Liễu"/>
            <p:cNvSpPr txBox="1"/>
            <p:nvPr/>
          </p:nvSpPr>
          <p:spPr>
            <a:xfrm>
              <a:off x="2905537" y="2993922"/>
              <a:ext cx="1992473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house</a:t>
              </a:r>
            </a:p>
          </p:txBody>
        </p:sp>
        <p:sp>
          <p:nvSpPr>
            <p:cNvPr id="20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1" name="Bùi Liễu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7"/>
          <a:stretch/>
        </p:blipFill>
        <p:spPr>
          <a:xfrm flipH="1">
            <a:off x="1549706" y="1030847"/>
            <a:ext cx="1842242" cy="1659911"/>
          </a:xfrm>
          <a:prstGeom prst="rect">
            <a:avLst/>
          </a:prstGeom>
        </p:spPr>
      </p:pic>
      <p:pic>
        <p:nvPicPr>
          <p:cNvPr id="22" name="Bùi Liễu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1642" y="3655861"/>
            <a:ext cx="1975314" cy="1427179"/>
          </a:xfrm>
          <a:prstGeom prst="rect">
            <a:avLst/>
          </a:prstGeom>
        </p:spPr>
      </p:pic>
      <p:pic>
        <p:nvPicPr>
          <p:cNvPr id="23" name="Facebook 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21" y="3530567"/>
            <a:ext cx="295084" cy="250587"/>
          </a:xfrm>
          <a:prstGeom prst="rect">
            <a:avLst/>
          </a:prstGeom>
        </p:spPr>
      </p:pic>
      <p:pic>
        <p:nvPicPr>
          <p:cNvPr id="24" name="Facebook 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68" y="3536804"/>
            <a:ext cx="280393" cy="238111"/>
          </a:xfrm>
          <a:prstGeom prst="rect">
            <a:avLst/>
          </a:prstGeom>
        </p:spPr>
      </p:pic>
      <p:pic>
        <p:nvPicPr>
          <p:cNvPr id="25" name="Facebook 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404" y="1143000"/>
            <a:ext cx="281028" cy="238650"/>
          </a:xfrm>
          <a:prstGeom prst="rect">
            <a:avLst/>
          </a:prstGeom>
        </p:spPr>
      </p:pic>
      <p:pic>
        <p:nvPicPr>
          <p:cNvPr id="26" name="Facebook 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458" y="1179980"/>
            <a:ext cx="294587" cy="250164"/>
          </a:xfrm>
          <a:prstGeom prst="rect">
            <a:avLst/>
          </a:prstGeom>
        </p:spPr>
      </p:pic>
      <p:pic>
        <p:nvPicPr>
          <p:cNvPr id="27" name="Facebook 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21" y="1181646"/>
            <a:ext cx="309543" cy="262866"/>
          </a:xfrm>
          <a:prstGeom prst="rect">
            <a:avLst/>
          </a:prstGeom>
        </p:spPr>
      </p:pic>
      <p:grpSp>
        <p:nvGrpSpPr>
          <p:cNvPr id="28" name="Bùi Liễu 0968142780"/>
          <p:cNvGrpSpPr/>
          <p:nvPr/>
        </p:nvGrpSpPr>
        <p:grpSpPr>
          <a:xfrm>
            <a:off x="6396660" y="3545005"/>
            <a:ext cx="2498602" cy="1996617"/>
            <a:chOff x="6392042" y="4025867"/>
            <a:chExt cx="3816682" cy="2422595"/>
          </a:xfrm>
          <a:noFill/>
        </p:grpSpPr>
        <p:sp>
          <p:nvSpPr>
            <p:cNvPr id="29" name="Bùi Liễu"/>
            <p:cNvSpPr txBox="1"/>
            <p:nvPr/>
          </p:nvSpPr>
          <p:spPr>
            <a:xfrm>
              <a:off x="7617776" y="5664236"/>
              <a:ext cx="1724999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here</a:t>
              </a:r>
            </a:p>
          </p:txBody>
        </p:sp>
        <p:sp>
          <p:nvSpPr>
            <p:cNvPr id="30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31" name="Bùi Liễu"/>
          <p:cNvSpPr/>
          <p:nvPr/>
        </p:nvSpPr>
        <p:spPr>
          <a:xfrm>
            <a:off x="9254138" y="3528927"/>
            <a:ext cx="2547854" cy="1959636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2" name="Group 31"/>
          <p:cNvGrpSpPr/>
          <p:nvPr/>
        </p:nvGrpSpPr>
        <p:grpSpPr>
          <a:xfrm>
            <a:off x="6396660" y="3520831"/>
            <a:ext cx="2118607" cy="1699650"/>
            <a:chOff x="350246" y="1240393"/>
            <a:chExt cx="4834804" cy="4129787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0244" y="2817607"/>
              <a:ext cx="1654806" cy="218848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0246" y="1240393"/>
              <a:ext cx="4438968" cy="4129787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8802194" y="3944464"/>
            <a:ext cx="2842958" cy="1408619"/>
            <a:chOff x="-2511150" y="1773793"/>
            <a:chExt cx="7124713" cy="458698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650" y="1773793"/>
              <a:ext cx="1104913" cy="1461247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511150" y="1773793"/>
              <a:ext cx="4930397" cy="4586987"/>
            </a:xfrm>
            <a:prstGeom prst="rect">
              <a:avLst/>
            </a:prstGeom>
          </p:spPr>
        </p:pic>
      </p:grpSp>
      <p:sp>
        <p:nvSpPr>
          <p:cNvPr id="38" name="Bùi Liễu"/>
          <p:cNvSpPr txBox="1"/>
          <p:nvPr/>
        </p:nvSpPr>
        <p:spPr>
          <a:xfrm>
            <a:off x="9971595" y="4907882"/>
            <a:ext cx="131318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C00000"/>
                </a:solidFill>
              </a:rPr>
              <a:t>there</a:t>
            </a:r>
          </a:p>
        </p:txBody>
      </p:sp>
      <p:pic>
        <p:nvPicPr>
          <p:cNvPr id="39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60" y="3520831"/>
            <a:ext cx="304800" cy="258838"/>
          </a:xfrm>
          <a:prstGeom prst="rect">
            <a:avLst/>
          </a:prstGeom>
        </p:spPr>
      </p:pic>
      <p:pic>
        <p:nvPicPr>
          <p:cNvPr id="40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981" y="3528927"/>
            <a:ext cx="286638" cy="24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0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6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5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1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71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69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>
            <a:spLocks noChangeArrowheads="1"/>
          </p:cNvSpPr>
          <p:nvPr/>
        </p:nvSpPr>
        <p:spPr bwMode="auto">
          <a:xfrm>
            <a:off x="2596932" y="4291213"/>
            <a:ext cx="8374441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</a:rPr>
              <a:t>kitchen                 </a:t>
            </a:r>
            <a:r>
              <a:rPr lang="en-US" altLang="en-US" sz="3600" b="1" smtClean="0"/>
              <a:t>nhà bếp</a:t>
            </a:r>
            <a:endParaRPr lang="en-US" sz="3600"/>
          </a:p>
        </p:txBody>
      </p:sp>
      <p:sp>
        <p:nvSpPr>
          <p:cNvPr id="4" name="Bùi Liễu 0968142780"/>
          <p:cNvSpPr/>
          <p:nvPr/>
        </p:nvSpPr>
        <p:spPr>
          <a:xfrm>
            <a:off x="1676400" y="421032"/>
            <a:ext cx="23631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2605641" y="1703980"/>
            <a:ext cx="7605159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house                   </a:t>
            </a:r>
            <a:r>
              <a:rPr lang="en-US" sz="3600" b="1" smtClean="0">
                <a:latin typeface="Arial" pitchFamily="34" charset="0"/>
                <a:cs typeface="Arial" pitchFamily="34" charset="0"/>
              </a:rPr>
              <a:t>ngôi nhà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2596932" y="3052154"/>
            <a:ext cx="8587740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bedroom              </a:t>
            </a: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phòng ngủ</a:t>
            </a:r>
            <a:endParaRPr lang="en-US" alt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2605641" y="2431487"/>
            <a:ext cx="9022832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living room          </a:t>
            </a: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phòng khách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2596932" y="3709331"/>
            <a:ext cx="8103001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bathroom             </a:t>
            </a: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phòng tắm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Facebook 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138" y="5604945"/>
            <a:ext cx="717412" cy="609230"/>
          </a:xfrm>
          <a:prstGeom prst="rect">
            <a:avLst/>
          </a:prstGeom>
        </p:spPr>
      </p:pic>
      <p:pic>
        <p:nvPicPr>
          <p:cNvPr id="15" name="Facebook 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337" y="4794661"/>
            <a:ext cx="681697" cy="578900"/>
          </a:xfrm>
          <a:prstGeom prst="rect">
            <a:avLst/>
          </a:prstGeom>
        </p:spPr>
      </p:pic>
      <p:pic>
        <p:nvPicPr>
          <p:cNvPr id="16" name="Facebook 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00" y="3827090"/>
            <a:ext cx="683239" cy="580209"/>
          </a:xfrm>
          <a:prstGeom prst="rect">
            <a:avLst/>
          </a:prstGeom>
        </p:spPr>
      </p:pic>
      <p:pic>
        <p:nvPicPr>
          <p:cNvPr id="17" name="Facebook 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2958382"/>
            <a:ext cx="716205" cy="608204"/>
          </a:xfrm>
          <a:prstGeom prst="rect">
            <a:avLst/>
          </a:prstGeom>
        </p:spPr>
      </p:pic>
      <p:pic>
        <p:nvPicPr>
          <p:cNvPr id="18" name="Facebook 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872" y="2073962"/>
            <a:ext cx="752568" cy="639085"/>
          </a:xfrm>
          <a:prstGeom prst="rect">
            <a:avLst/>
          </a:prstGeom>
        </p:spPr>
      </p:pic>
      <p:sp>
        <p:nvSpPr>
          <p:cNvPr id="13" name="Bùi Liễu 0968142780"/>
          <p:cNvSpPr txBox="1">
            <a:spLocks noChangeArrowheads="1"/>
          </p:cNvSpPr>
          <p:nvPr/>
        </p:nvSpPr>
        <p:spPr bwMode="auto">
          <a:xfrm>
            <a:off x="2577882" y="5605567"/>
            <a:ext cx="837444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</a:rPr>
              <a:t>there</a:t>
            </a:r>
            <a:r>
              <a:rPr lang="en-US" altLang="en-US" sz="3600" b="1" smtClean="0"/>
              <a:t>                     kia, đó</a:t>
            </a:r>
            <a:endParaRPr lang="en-US" sz="3600"/>
          </a:p>
        </p:txBody>
      </p:sp>
      <p:sp>
        <p:nvSpPr>
          <p:cNvPr id="19" name="Bùi Liễu 0968142780"/>
          <p:cNvSpPr/>
          <p:nvPr/>
        </p:nvSpPr>
        <p:spPr>
          <a:xfrm>
            <a:off x="2577882" y="4948390"/>
            <a:ext cx="81030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here</a:t>
            </a: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                      đây, ở đây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260" y="6372003"/>
            <a:ext cx="675407" cy="573560"/>
          </a:xfrm>
          <a:prstGeom prst="rect">
            <a:avLst/>
          </a:prstGeom>
        </p:spPr>
      </p:pic>
      <p:pic>
        <p:nvPicPr>
          <p:cNvPr id="21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296" y="7299197"/>
            <a:ext cx="711130" cy="60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2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7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0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6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13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43576" y="4038600"/>
            <a:ext cx="1573411" cy="1450317"/>
            <a:chOff x="1098174" y="1612922"/>
            <a:chExt cx="4529894" cy="4159875"/>
          </a:xfrm>
        </p:grpSpPr>
        <p:sp>
          <p:nvSpPr>
            <p:cNvPr id="3" name="Rectangle 2"/>
            <p:cNvSpPr/>
            <p:nvPr/>
          </p:nvSpPr>
          <p:spPr>
            <a:xfrm>
              <a:off x="1098174" y="1612922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322" y="1612922"/>
              <a:ext cx="4190983" cy="415987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" name="Flowchart: Alternate Process 4"/>
          <p:cNvSpPr/>
          <p:nvPr/>
        </p:nvSpPr>
        <p:spPr>
          <a:xfrm>
            <a:off x="4834206" y="1977019"/>
            <a:ext cx="2506183" cy="563282"/>
          </a:xfrm>
          <a:prstGeom prst="flowChartAlternateProcess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kitchen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4805772" y="3750627"/>
            <a:ext cx="2524456" cy="563282"/>
          </a:xfrm>
          <a:prstGeom prst="flowChartAlternateProcess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bathroom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4810392" y="4716026"/>
            <a:ext cx="2524456" cy="563282"/>
          </a:xfrm>
          <a:prstGeom prst="flowChartAlternateProcess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livingroom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4834207" y="2904431"/>
            <a:ext cx="2524456" cy="563282"/>
          </a:xfrm>
          <a:prstGeom prst="flowChartAlternateProcess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bedroom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Arrow Connector 8"/>
          <p:cNvCxnSpPr>
            <a:endCxn id="8" idx="1"/>
          </p:cNvCxnSpPr>
          <p:nvPr/>
        </p:nvCxnSpPr>
        <p:spPr>
          <a:xfrm>
            <a:off x="3469843" y="2637062"/>
            <a:ext cx="1364364" cy="5490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8890936" y="4012293"/>
            <a:ext cx="1669105" cy="1573015"/>
            <a:chOff x="1098174" y="1589009"/>
            <a:chExt cx="4529894" cy="4456897"/>
          </a:xfrm>
        </p:grpSpPr>
        <p:sp>
          <p:nvSpPr>
            <p:cNvPr id="11" name="Rectangle 10"/>
            <p:cNvSpPr/>
            <p:nvPr/>
          </p:nvSpPr>
          <p:spPr>
            <a:xfrm>
              <a:off x="1098174" y="1612922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314" y="1589009"/>
              <a:ext cx="4269109" cy="44568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7-Point Star 12"/>
          <p:cNvSpPr/>
          <p:nvPr/>
        </p:nvSpPr>
        <p:spPr>
          <a:xfrm>
            <a:off x="8608855" y="3717445"/>
            <a:ext cx="530785" cy="530785"/>
          </a:xfrm>
          <a:prstGeom prst="star7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874248" y="1931432"/>
            <a:ext cx="1673383" cy="1536695"/>
            <a:chOff x="1098174" y="1349063"/>
            <a:chExt cx="4529894" cy="4159875"/>
          </a:xfrm>
        </p:grpSpPr>
        <p:sp>
          <p:nvSpPr>
            <p:cNvPr id="15" name="Rectangle 14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385144" y="1600442"/>
              <a:ext cx="4034723" cy="3599999"/>
              <a:chOff x="2041147" y="2131886"/>
              <a:chExt cx="2794179" cy="2493119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1147" y="2131886"/>
                <a:ext cx="2794179" cy="249311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8" name="Oval 17"/>
              <p:cNvSpPr/>
              <p:nvPr/>
            </p:nvSpPr>
            <p:spPr>
              <a:xfrm>
                <a:off x="3951936" y="3179108"/>
                <a:ext cx="296214" cy="7239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9" name="7-Point Star 18"/>
          <p:cNvSpPr/>
          <p:nvPr/>
        </p:nvSpPr>
        <p:spPr>
          <a:xfrm>
            <a:off x="1494604" y="3755340"/>
            <a:ext cx="530785" cy="530785"/>
          </a:xfrm>
          <a:prstGeom prst="star7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0" name="7-Point Star 19"/>
          <p:cNvSpPr/>
          <p:nvPr/>
        </p:nvSpPr>
        <p:spPr>
          <a:xfrm>
            <a:off x="8559759" y="1666039"/>
            <a:ext cx="530785" cy="530785"/>
          </a:xfrm>
          <a:prstGeom prst="star7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729096" y="1931433"/>
            <a:ext cx="1634738" cy="1530826"/>
            <a:chOff x="1098174" y="1349063"/>
            <a:chExt cx="4529894" cy="4159875"/>
          </a:xfrm>
        </p:grpSpPr>
        <p:sp>
          <p:nvSpPr>
            <p:cNvPr id="22" name="Rectangle 21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2700"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23" y="1665076"/>
              <a:ext cx="4107236" cy="352784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4" name="7-Point Star 23"/>
          <p:cNvSpPr/>
          <p:nvPr/>
        </p:nvSpPr>
        <p:spPr>
          <a:xfrm>
            <a:off x="1404726" y="1727923"/>
            <a:ext cx="530785" cy="530785"/>
          </a:xfrm>
          <a:prstGeom prst="star7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5" name="Bùi Liễu 0968142780"/>
          <p:cNvSpPr txBox="1">
            <a:spLocks noChangeArrowheads="1"/>
          </p:cNvSpPr>
          <p:nvPr/>
        </p:nvSpPr>
        <p:spPr bwMode="auto">
          <a:xfrm>
            <a:off x="5257800" y="609600"/>
            <a:ext cx="160020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chemeClr val="bg1"/>
                </a:solidFill>
              </a:rPr>
              <a:t>Match</a:t>
            </a:r>
          </a:p>
        </p:txBody>
      </p:sp>
      <p:cxnSp>
        <p:nvCxnSpPr>
          <p:cNvPr id="26" name="Bùi Liễu 0968142780"/>
          <p:cNvCxnSpPr>
            <a:endCxn id="6" idx="1"/>
          </p:cNvCxnSpPr>
          <p:nvPr/>
        </p:nvCxnSpPr>
        <p:spPr>
          <a:xfrm flipV="1">
            <a:off x="3387047" y="4032268"/>
            <a:ext cx="1418725" cy="8579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Bùi Liễu 0968142780"/>
          <p:cNvCxnSpPr>
            <a:stCxn id="15" idx="1"/>
            <a:endCxn id="7" idx="3"/>
          </p:cNvCxnSpPr>
          <p:nvPr/>
        </p:nvCxnSpPr>
        <p:spPr>
          <a:xfrm flipH="1">
            <a:off x="7334848" y="2699780"/>
            <a:ext cx="1539400" cy="22978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Bùi Liễu 0968142780"/>
          <p:cNvCxnSpPr>
            <a:stCxn id="11" idx="1"/>
            <a:endCxn id="5" idx="3"/>
          </p:cNvCxnSpPr>
          <p:nvPr/>
        </p:nvCxnSpPr>
        <p:spPr>
          <a:xfrm flipH="1" flipV="1">
            <a:off x="7340389" y="2258660"/>
            <a:ext cx="1550547" cy="24961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59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657600" y="25146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27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030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95600" y="1676400"/>
            <a:ext cx="6738305" cy="1413862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Where’s the  _________?                   It’s here / there.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936305"/>
            <a:ext cx="944681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 về vị trí của căn phòng trong ngôi nhà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887852" y="3306806"/>
            <a:ext cx="356379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_________ ở đâu?)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925306" y="3864391"/>
            <a:ext cx="255871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(Nó ở đây/kia.)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7654650" y="3619100"/>
            <a:ext cx="3167790" cy="1116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where’s = where 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= it is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3907193" y="4772425"/>
            <a:ext cx="1584088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3938633" y="5254653"/>
            <a:ext cx="517635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Where’s the </a:t>
            </a:r>
            <a:r>
              <a:rPr lang="en-US" sz="2800" u="sng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living room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3938633" y="5845668"/>
            <a:ext cx="261315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Linh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It’s </a:t>
            </a:r>
            <a:r>
              <a:rPr lang="en-US" sz="2800" u="sng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968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77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762000"/>
            <a:ext cx="7086600" cy="32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4200" y="4191000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Where’s the ______________?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2073" y="5065932"/>
            <a:ext cx="2105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It’s here.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3600" y="4190999"/>
            <a:ext cx="2680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iving room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17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371600" y="349958"/>
            <a:ext cx="558135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24000"/>
            <a:ext cx="97536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sPham0936082789" descr="Chart, line chart&#10;&#10;Description automatically generated">
            <a:extLst>
              <a:ext uri="{FF2B5EF4-FFF2-40B4-BE49-F238E27FC236}">
                <a16:creationId xmlns:a16="http://schemas.microsoft.com/office/drawing/2014/main" id="{40D81448-80DF-B21F-A5BA-CDA459C9F4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9" name="MsPham0936082789">
            <a:extLst>
              <a:ext uri="{FF2B5EF4-FFF2-40B4-BE49-F238E27FC236}">
                <a16:creationId xmlns:a16="http://schemas.microsoft.com/office/drawing/2014/main" id="{F3F8E5CA-0687-111C-177A-7D98C911CC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79E31CF-9899-3131-3C5B-E854DB632F2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7622331" y="1049219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5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712" y="1432230"/>
            <a:ext cx="610474" cy="671931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331" y="1130522"/>
            <a:ext cx="1276941" cy="1275345"/>
          </a:xfrm>
          <a:prstGeom prst="rect">
            <a:avLst/>
          </a:prstGeom>
        </p:spPr>
      </p:pic>
      <p:pic>
        <p:nvPicPr>
          <p:cNvPr id="7" name="MsPham-0936082789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075" y="-1476252"/>
            <a:ext cx="609600" cy="609600"/>
          </a:xfrm>
          <a:prstGeom prst="rect">
            <a:avLst/>
          </a:prstGeom>
        </p:spPr>
      </p:pic>
      <p:sp>
        <p:nvSpPr>
          <p:cNvPr id="8" name="MsPham-0936082789"/>
          <p:cNvSpPr/>
          <p:nvPr/>
        </p:nvSpPr>
        <p:spPr>
          <a:xfrm>
            <a:off x="7644931" y="1049219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9" name="MsPham-0936082789"/>
          <p:cNvSpPr txBox="1"/>
          <p:nvPr/>
        </p:nvSpPr>
        <p:spPr>
          <a:xfrm>
            <a:off x="1700212" y="2072132"/>
            <a:ext cx="8786813" cy="2524844"/>
          </a:xfrm>
          <a:prstGeom prst="rect">
            <a:avLst/>
          </a:prstGeom>
          <a:noFill/>
        </p:spPr>
        <p:txBody>
          <a:bodyPr wrap="none" rtlCol="0">
            <a:prstTxWarp prst="textWave1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4B4B"/>
                </a:solidFill>
                <a:effectLst>
                  <a:glow rad="1016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BOMSTAR</a:t>
            </a:r>
          </a:p>
        </p:txBody>
      </p:sp>
      <p:sp>
        <p:nvSpPr>
          <p:cNvPr id="10" name="MsPham-0936082789"/>
          <p:cNvSpPr/>
          <p:nvPr/>
        </p:nvSpPr>
        <p:spPr>
          <a:xfrm>
            <a:off x="2793156" y="446393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11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37" y="4846943"/>
            <a:ext cx="610474" cy="671931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56" y="4545235"/>
            <a:ext cx="1276941" cy="1275345"/>
          </a:xfrm>
          <a:prstGeom prst="rect">
            <a:avLst/>
          </a:prstGeom>
        </p:spPr>
      </p:pic>
      <p:sp>
        <p:nvSpPr>
          <p:cNvPr id="13" name="MsPham-0936082789"/>
          <p:cNvSpPr/>
          <p:nvPr/>
        </p:nvSpPr>
        <p:spPr>
          <a:xfrm>
            <a:off x="2815756" y="446393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14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875771" y="5036212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sPham-0936082789"/>
          <p:cNvSpPr txBox="1"/>
          <p:nvPr/>
        </p:nvSpPr>
        <p:spPr>
          <a:xfrm>
            <a:off x="8149192" y="5804526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PLAY</a:t>
            </a:r>
          </a:p>
        </p:txBody>
      </p:sp>
      <p:sp>
        <p:nvSpPr>
          <p:cNvPr id="16" name="MsPham-0936082789">
            <a:hlinkClick r:id="rId14" action="ppaction://hlinksldjump"/>
          </p:cNvPr>
          <p:cNvSpPr/>
          <p:nvPr/>
        </p:nvSpPr>
        <p:spPr>
          <a:xfrm>
            <a:off x="7946441" y="5036212"/>
            <a:ext cx="1280160" cy="114645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4B8BE0C-0C45-037B-BF98-8C09948681E1}"/>
              </a:ext>
            </a:extLst>
          </p:cNvPr>
          <p:cNvSpPr/>
          <p:nvPr/>
        </p:nvSpPr>
        <p:spPr>
          <a:xfrm>
            <a:off x="6574637" y="5619888"/>
            <a:ext cx="1098383" cy="410161"/>
          </a:xfrm>
          <a:prstGeom prst="roundRect">
            <a:avLst>
              <a:gd name="adj" fmla="val 50000"/>
            </a:avLst>
          </a:prstGeom>
          <a:solidFill>
            <a:srgbClr val="843C0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Rule</a:t>
            </a:r>
          </a:p>
        </p:txBody>
      </p:sp>
    </p:spTree>
    <p:extLst>
      <p:ext uri="{BB962C8B-B14F-4D97-AF65-F5344CB8AC3E}">
        <p14:creationId xmlns:p14="http://schemas.microsoft.com/office/powerpoint/2010/main" val="252175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8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5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8" grpId="0" animBg="1"/>
          <p:bldP spid="9" grpId="0"/>
          <p:bldP spid="13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8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5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8" grpId="0" animBg="1"/>
          <p:bldP spid="9" grpId="0"/>
          <p:bldP spid="13" grpId="0" animBg="1"/>
          <p:bldP spid="15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C7A8C480-58BE-707C-E5E0-241212409B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3915A86-A2A4-CA7F-F259-5247556BD0E0}"/>
              </a:ext>
            </a:extLst>
          </p:cNvPr>
          <p:cNvSpPr/>
          <p:nvPr/>
        </p:nvSpPr>
        <p:spPr>
          <a:xfrm>
            <a:off x="742709" y="1342662"/>
            <a:ext cx="10706582" cy="5220184"/>
          </a:xfrm>
          <a:custGeom>
            <a:avLst/>
            <a:gdLst>
              <a:gd name="connsiteX0" fmla="*/ 0 w 10706582"/>
              <a:gd name="connsiteY0" fmla="*/ 0 h 5220184"/>
              <a:gd name="connsiteX1" fmla="*/ 669161 w 10706582"/>
              <a:gd name="connsiteY1" fmla="*/ 0 h 5220184"/>
              <a:gd name="connsiteX2" fmla="*/ 1231257 w 10706582"/>
              <a:gd name="connsiteY2" fmla="*/ 0 h 5220184"/>
              <a:gd name="connsiteX3" fmla="*/ 1793352 w 10706582"/>
              <a:gd name="connsiteY3" fmla="*/ 0 h 5220184"/>
              <a:gd name="connsiteX4" fmla="*/ 2248382 w 10706582"/>
              <a:gd name="connsiteY4" fmla="*/ 0 h 5220184"/>
              <a:gd name="connsiteX5" fmla="*/ 3131675 w 10706582"/>
              <a:gd name="connsiteY5" fmla="*/ 0 h 5220184"/>
              <a:gd name="connsiteX6" fmla="*/ 3800837 w 10706582"/>
              <a:gd name="connsiteY6" fmla="*/ 0 h 5220184"/>
              <a:gd name="connsiteX7" fmla="*/ 4684130 w 10706582"/>
              <a:gd name="connsiteY7" fmla="*/ 0 h 5220184"/>
              <a:gd name="connsiteX8" fmla="*/ 5567423 w 10706582"/>
              <a:gd name="connsiteY8" fmla="*/ 0 h 5220184"/>
              <a:gd name="connsiteX9" fmla="*/ 6343650 w 10706582"/>
              <a:gd name="connsiteY9" fmla="*/ 0 h 5220184"/>
              <a:gd name="connsiteX10" fmla="*/ 6905745 w 10706582"/>
              <a:gd name="connsiteY10" fmla="*/ 0 h 5220184"/>
              <a:gd name="connsiteX11" fmla="*/ 7360775 w 10706582"/>
              <a:gd name="connsiteY11" fmla="*/ 0 h 5220184"/>
              <a:gd name="connsiteX12" fmla="*/ 8137002 w 10706582"/>
              <a:gd name="connsiteY12" fmla="*/ 0 h 5220184"/>
              <a:gd name="connsiteX13" fmla="*/ 9020295 w 10706582"/>
              <a:gd name="connsiteY13" fmla="*/ 0 h 5220184"/>
              <a:gd name="connsiteX14" fmla="*/ 9903588 w 10706582"/>
              <a:gd name="connsiteY14" fmla="*/ 0 h 5220184"/>
              <a:gd name="connsiteX15" fmla="*/ 10706582 w 10706582"/>
              <a:gd name="connsiteY15" fmla="*/ 0 h 5220184"/>
              <a:gd name="connsiteX16" fmla="*/ 10706582 w 10706582"/>
              <a:gd name="connsiteY16" fmla="*/ 652523 h 5220184"/>
              <a:gd name="connsiteX17" fmla="*/ 10706582 w 10706582"/>
              <a:gd name="connsiteY17" fmla="*/ 1409450 h 5220184"/>
              <a:gd name="connsiteX18" fmla="*/ 10706582 w 10706582"/>
              <a:gd name="connsiteY18" fmla="*/ 2166376 h 5220184"/>
              <a:gd name="connsiteX19" fmla="*/ 10706582 w 10706582"/>
              <a:gd name="connsiteY19" fmla="*/ 2714496 h 5220184"/>
              <a:gd name="connsiteX20" fmla="*/ 10706582 w 10706582"/>
              <a:gd name="connsiteY20" fmla="*/ 3471422 h 5220184"/>
              <a:gd name="connsiteX21" fmla="*/ 10706582 w 10706582"/>
              <a:gd name="connsiteY21" fmla="*/ 4071744 h 5220184"/>
              <a:gd name="connsiteX22" fmla="*/ 10706582 w 10706582"/>
              <a:gd name="connsiteY22" fmla="*/ 4567661 h 5220184"/>
              <a:gd name="connsiteX23" fmla="*/ 10706582 w 10706582"/>
              <a:gd name="connsiteY23" fmla="*/ 5220184 h 5220184"/>
              <a:gd name="connsiteX24" fmla="*/ 10251552 w 10706582"/>
              <a:gd name="connsiteY24" fmla="*/ 5220184 h 5220184"/>
              <a:gd name="connsiteX25" fmla="*/ 9368259 w 10706582"/>
              <a:gd name="connsiteY25" fmla="*/ 5220184 h 5220184"/>
              <a:gd name="connsiteX26" fmla="*/ 8592032 w 10706582"/>
              <a:gd name="connsiteY26" fmla="*/ 5220184 h 5220184"/>
              <a:gd name="connsiteX27" fmla="*/ 7815805 w 10706582"/>
              <a:gd name="connsiteY27" fmla="*/ 5220184 h 5220184"/>
              <a:gd name="connsiteX28" fmla="*/ 7467841 w 10706582"/>
              <a:gd name="connsiteY28" fmla="*/ 5220184 h 5220184"/>
              <a:gd name="connsiteX29" fmla="*/ 7119877 w 10706582"/>
              <a:gd name="connsiteY29" fmla="*/ 5220184 h 5220184"/>
              <a:gd name="connsiteX30" fmla="*/ 6771913 w 10706582"/>
              <a:gd name="connsiteY30" fmla="*/ 5220184 h 5220184"/>
              <a:gd name="connsiteX31" fmla="*/ 5888620 w 10706582"/>
              <a:gd name="connsiteY31" fmla="*/ 5220184 h 5220184"/>
              <a:gd name="connsiteX32" fmla="*/ 5219459 w 10706582"/>
              <a:gd name="connsiteY32" fmla="*/ 5220184 h 5220184"/>
              <a:gd name="connsiteX33" fmla="*/ 4871495 w 10706582"/>
              <a:gd name="connsiteY33" fmla="*/ 5220184 h 5220184"/>
              <a:gd name="connsiteX34" fmla="*/ 3988202 w 10706582"/>
              <a:gd name="connsiteY34" fmla="*/ 5220184 h 5220184"/>
              <a:gd name="connsiteX35" fmla="*/ 3104909 w 10706582"/>
              <a:gd name="connsiteY35" fmla="*/ 5220184 h 5220184"/>
              <a:gd name="connsiteX36" fmla="*/ 2221616 w 10706582"/>
              <a:gd name="connsiteY36" fmla="*/ 5220184 h 5220184"/>
              <a:gd name="connsiteX37" fmla="*/ 1552454 w 10706582"/>
              <a:gd name="connsiteY37" fmla="*/ 5220184 h 5220184"/>
              <a:gd name="connsiteX38" fmla="*/ 1097425 w 10706582"/>
              <a:gd name="connsiteY38" fmla="*/ 5220184 h 5220184"/>
              <a:gd name="connsiteX39" fmla="*/ 749461 w 10706582"/>
              <a:gd name="connsiteY39" fmla="*/ 5220184 h 5220184"/>
              <a:gd name="connsiteX40" fmla="*/ 0 w 10706582"/>
              <a:gd name="connsiteY40" fmla="*/ 5220184 h 5220184"/>
              <a:gd name="connsiteX41" fmla="*/ 0 w 10706582"/>
              <a:gd name="connsiteY41" fmla="*/ 4619863 h 5220184"/>
              <a:gd name="connsiteX42" fmla="*/ 0 w 10706582"/>
              <a:gd name="connsiteY42" fmla="*/ 4071744 h 5220184"/>
              <a:gd name="connsiteX43" fmla="*/ 0 w 10706582"/>
              <a:gd name="connsiteY43" fmla="*/ 3314817 h 5220184"/>
              <a:gd name="connsiteX44" fmla="*/ 0 w 10706582"/>
              <a:gd name="connsiteY44" fmla="*/ 2662294 h 5220184"/>
              <a:gd name="connsiteX45" fmla="*/ 0 w 10706582"/>
              <a:gd name="connsiteY45" fmla="*/ 2166376 h 5220184"/>
              <a:gd name="connsiteX46" fmla="*/ 0 w 10706582"/>
              <a:gd name="connsiteY46" fmla="*/ 1513853 h 5220184"/>
              <a:gd name="connsiteX47" fmla="*/ 0 w 10706582"/>
              <a:gd name="connsiteY47" fmla="*/ 809129 h 5220184"/>
              <a:gd name="connsiteX48" fmla="*/ 0 w 10706582"/>
              <a:gd name="connsiteY48" fmla="*/ 0 h 5220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706582" h="5220184" fill="none" extrusionOk="0">
                <a:moveTo>
                  <a:pt x="0" y="0"/>
                </a:moveTo>
                <a:cubicBezTo>
                  <a:pt x="264311" y="-15521"/>
                  <a:pt x="483277" y="26985"/>
                  <a:pt x="669161" y="0"/>
                </a:cubicBezTo>
                <a:cubicBezTo>
                  <a:pt x="855045" y="-26985"/>
                  <a:pt x="1111131" y="-18635"/>
                  <a:pt x="1231257" y="0"/>
                </a:cubicBezTo>
                <a:cubicBezTo>
                  <a:pt x="1351383" y="18635"/>
                  <a:pt x="1541349" y="18883"/>
                  <a:pt x="1793352" y="0"/>
                </a:cubicBezTo>
                <a:cubicBezTo>
                  <a:pt x="2045356" y="-18883"/>
                  <a:pt x="2090360" y="8223"/>
                  <a:pt x="2248382" y="0"/>
                </a:cubicBezTo>
                <a:cubicBezTo>
                  <a:pt x="2406404" y="-8223"/>
                  <a:pt x="2845532" y="2469"/>
                  <a:pt x="3131675" y="0"/>
                </a:cubicBezTo>
                <a:cubicBezTo>
                  <a:pt x="3417818" y="-2469"/>
                  <a:pt x="3576762" y="2645"/>
                  <a:pt x="3800837" y="0"/>
                </a:cubicBezTo>
                <a:cubicBezTo>
                  <a:pt x="4024912" y="-2645"/>
                  <a:pt x="4477892" y="24393"/>
                  <a:pt x="4684130" y="0"/>
                </a:cubicBezTo>
                <a:cubicBezTo>
                  <a:pt x="4890368" y="-24393"/>
                  <a:pt x="5210966" y="-6870"/>
                  <a:pt x="5567423" y="0"/>
                </a:cubicBezTo>
                <a:cubicBezTo>
                  <a:pt x="5923880" y="6870"/>
                  <a:pt x="6079677" y="2766"/>
                  <a:pt x="6343650" y="0"/>
                </a:cubicBezTo>
                <a:cubicBezTo>
                  <a:pt x="6607623" y="-2766"/>
                  <a:pt x="6776630" y="-6766"/>
                  <a:pt x="6905745" y="0"/>
                </a:cubicBezTo>
                <a:cubicBezTo>
                  <a:pt x="7034861" y="6766"/>
                  <a:pt x="7213214" y="-19854"/>
                  <a:pt x="7360775" y="0"/>
                </a:cubicBezTo>
                <a:cubicBezTo>
                  <a:pt x="7508336" y="19854"/>
                  <a:pt x="7750378" y="28207"/>
                  <a:pt x="8137002" y="0"/>
                </a:cubicBezTo>
                <a:cubicBezTo>
                  <a:pt x="8523626" y="-28207"/>
                  <a:pt x="8716241" y="-23014"/>
                  <a:pt x="9020295" y="0"/>
                </a:cubicBezTo>
                <a:cubicBezTo>
                  <a:pt x="9324349" y="23014"/>
                  <a:pt x="9543592" y="23623"/>
                  <a:pt x="9903588" y="0"/>
                </a:cubicBezTo>
                <a:cubicBezTo>
                  <a:pt x="10263584" y="-23623"/>
                  <a:pt x="10486597" y="-529"/>
                  <a:pt x="10706582" y="0"/>
                </a:cubicBezTo>
                <a:cubicBezTo>
                  <a:pt x="10716416" y="302745"/>
                  <a:pt x="10736913" y="483509"/>
                  <a:pt x="10706582" y="652523"/>
                </a:cubicBezTo>
                <a:cubicBezTo>
                  <a:pt x="10676251" y="821537"/>
                  <a:pt x="10706557" y="1219403"/>
                  <a:pt x="10706582" y="1409450"/>
                </a:cubicBezTo>
                <a:cubicBezTo>
                  <a:pt x="10706607" y="1599497"/>
                  <a:pt x="10723678" y="2004123"/>
                  <a:pt x="10706582" y="2166376"/>
                </a:cubicBezTo>
                <a:cubicBezTo>
                  <a:pt x="10689486" y="2328629"/>
                  <a:pt x="10727878" y="2592462"/>
                  <a:pt x="10706582" y="2714496"/>
                </a:cubicBezTo>
                <a:cubicBezTo>
                  <a:pt x="10685286" y="2836530"/>
                  <a:pt x="10707545" y="3309366"/>
                  <a:pt x="10706582" y="3471422"/>
                </a:cubicBezTo>
                <a:cubicBezTo>
                  <a:pt x="10705619" y="3633478"/>
                  <a:pt x="10714117" y="3827430"/>
                  <a:pt x="10706582" y="4071744"/>
                </a:cubicBezTo>
                <a:cubicBezTo>
                  <a:pt x="10699047" y="4316058"/>
                  <a:pt x="10688040" y="4362277"/>
                  <a:pt x="10706582" y="4567661"/>
                </a:cubicBezTo>
                <a:cubicBezTo>
                  <a:pt x="10725124" y="4773045"/>
                  <a:pt x="10736342" y="4911510"/>
                  <a:pt x="10706582" y="5220184"/>
                </a:cubicBezTo>
                <a:cubicBezTo>
                  <a:pt x="10540443" y="5206602"/>
                  <a:pt x="10347248" y="5211822"/>
                  <a:pt x="10251552" y="5220184"/>
                </a:cubicBezTo>
                <a:cubicBezTo>
                  <a:pt x="10155856" y="5228547"/>
                  <a:pt x="9803765" y="5232168"/>
                  <a:pt x="9368259" y="5220184"/>
                </a:cubicBezTo>
                <a:cubicBezTo>
                  <a:pt x="8932753" y="5208200"/>
                  <a:pt x="8923283" y="5240290"/>
                  <a:pt x="8592032" y="5220184"/>
                </a:cubicBezTo>
                <a:cubicBezTo>
                  <a:pt x="8260781" y="5200078"/>
                  <a:pt x="8131607" y="5232204"/>
                  <a:pt x="7815805" y="5220184"/>
                </a:cubicBezTo>
                <a:cubicBezTo>
                  <a:pt x="7500003" y="5208164"/>
                  <a:pt x="7563911" y="5224143"/>
                  <a:pt x="7467841" y="5220184"/>
                </a:cubicBezTo>
                <a:cubicBezTo>
                  <a:pt x="7371771" y="5216225"/>
                  <a:pt x="7193447" y="5214569"/>
                  <a:pt x="7119877" y="5220184"/>
                </a:cubicBezTo>
                <a:cubicBezTo>
                  <a:pt x="7046307" y="5225799"/>
                  <a:pt x="6941605" y="5209653"/>
                  <a:pt x="6771913" y="5220184"/>
                </a:cubicBezTo>
                <a:cubicBezTo>
                  <a:pt x="6602221" y="5230715"/>
                  <a:pt x="6261920" y="5179613"/>
                  <a:pt x="5888620" y="5220184"/>
                </a:cubicBezTo>
                <a:cubicBezTo>
                  <a:pt x="5515320" y="5260755"/>
                  <a:pt x="5412484" y="5224932"/>
                  <a:pt x="5219459" y="5220184"/>
                </a:cubicBezTo>
                <a:cubicBezTo>
                  <a:pt x="5026434" y="5215436"/>
                  <a:pt x="4995444" y="5214333"/>
                  <a:pt x="4871495" y="5220184"/>
                </a:cubicBezTo>
                <a:cubicBezTo>
                  <a:pt x="4747546" y="5226035"/>
                  <a:pt x="4185169" y="5206324"/>
                  <a:pt x="3988202" y="5220184"/>
                </a:cubicBezTo>
                <a:cubicBezTo>
                  <a:pt x="3791235" y="5234044"/>
                  <a:pt x="3367754" y="5226382"/>
                  <a:pt x="3104909" y="5220184"/>
                </a:cubicBezTo>
                <a:cubicBezTo>
                  <a:pt x="2842064" y="5213986"/>
                  <a:pt x="2514561" y="5216228"/>
                  <a:pt x="2221616" y="5220184"/>
                </a:cubicBezTo>
                <a:cubicBezTo>
                  <a:pt x="1928671" y="5224140"/>
                  <a:pt x="1884373" y="5234938"/>
                  <a:pt x="1552454" y="5220184"/>
                </a:cubicBezTo>
                <a:cubicBezTo>
                  <a:pt x="1220535" y="5205430"/>
                  <a:pt x="1233718" y="5206402"/>
                  <a:pt x="1097425" y="5220184"/>
                </a:cubicBezTo>
                <a:cubicBezTo>
                  <a:pt x="961132" y="5233966"/>
                  <a:pt x="906986" y="5219890"/>
                  <a:pt x="749461" y="5220184"/>
                </a:cubicBezTo>
                <a:cubicBezTo>
                  <a:pt x="591936" y="5220478"/>
                  <a:pt x="300265" y="5232056"/>
                  <a:pt x="0" y="5220184"/>
                </a:cubicBezTo>
                <a:cubicBezTo>
                  <a:pt x="19185" y="4953646"/>
                  <a:pt x="-9100" y="4744784"/>
                  <a:pt x="0" y="4619863"/>
                </a:cubicBezTo>
                <a:cubicBezTo>
                  <a:pt x="9100" y="4494942"/>
                  <a:pt x="22897" y="4243410"/>
                  <a:pt x="0" y="4071744"/>
                </a:cubicBezTo>
                <a:cubicBezTo>
                  <a:pt x="-22897" y="3900078"/>
                  <a:pt x="-10567" y="3596931"/>
                  <a:pt x="0" y="3314817"/>
                </a:cubicBezTo>
                <a:cubicBezTo>
                  <a:pt x="10567" y="3032703"/>
                  <a:pt x="3569" y="2877001"/>
                  <a:pt x="0" y="2662294"/>
                </a:cubicBezTo>
                <a:cubicBezTo>
                  <a:pt x="-3569" y="2447587"/>
                  <a:pt x="-5041" y="2280039"/>
                  <a:pt x="0" y="2166376"/>
                </a:cubicBezTo>
                <a:cubicBezTo>
                  <a:pt x="5041" y="2052713"/>
                  <a:pt x="-20697" y="1673893"/>
                  <a:pt x="0" y="1513853"/>
                </a:cubicBezTo>
                <a:cubicBezTo>
                  <a:pt x="20697" y="1353813"/>
                  <a:pt x="3802" y="955510"/>
                  <a:pt x="0" y="809129"/>
                </a:cubicBezTo>
                <a:cubicBezTo>
                  <a:pt x="-3802" y="662748"/>
                  <a:pt x="-40400" y="397779"/>
                  <a:pt x="0" y="0"/>
                </a:cubicBezTo>
                <a:close/>
              </a:path>
              <a:path w="10706582" h="5220184" stroke="0" extrusionOk="0">
                <a:moveTo>
                  <a:pt x="0" y="0"/>
                </a:moveTo>
                <a:cubicBezTo>
                  <a:pt x="264747" y="1716"/>
                  <a:pt x="299765" y="-11785"/>
                  <a:pt x="562096" y="0"/>
                </a:cubicBezTo>
                <a:cubicBezTo>
                  <a:pt x="824427" y="11785"/>
                  <a:pt x="1094264" y="14369"/>
                  <a:pt x="1338323" y="0"/>
                </a:cubicBezTo>
                <a:cubicBezTo>
                  <a:pt x="1582382" y="-14369"/>
                  <a:pt x="1580825" y="-1535"/>
                  <a:pt x="1686287" y="0"/>
                </a:cubicBezTo>
                <a:cubicBezTo>
                  <a:pt x="1791749" y="1535"/>
                  <a:pt x="1924148" y="1150"/>
                  <a:pt x="2034251" y="0"/>
                </a:cubicBezTo>
                <a:cubicBezTo>
                  <a:pt x="2144354" y="-1150"/>
                  <a:pt x="2355503" y="-18772"/>
                  <a:pt x="2596346" y="0"/>
                </a:cubicBezTo>
                <a:cubicBezTo>
                  <a:pt x="2837189" y="18772"/>
                  <a:pt x="3289022" y="25081"/>
                  <a:pt x="3479639" y="0"/>
                </a:cubicBezTo>
                <a:cubicBezTo>
                  <a:pt x="3670256" y="-25081"/>
                  <a:pt x="3955804" y="-6146"/>
                  <a:pt x="4148801" y="0"/>
                </a:cubicBezTo>
                <a:cubicBezTo>
                  <a:pt x="4341798" y="6146"/>
                  <a:pt x="4671636" y="7717"/>
                  <a:pt x="4817962" y="0"/>
                </a:cubicBezTo>
                <a:cubicBezTo>
                  <a:pt x="4964288" y="-7717"/>
                  <a:pt x="5127493" y="-3172"/>
                  <a:pt x="5272992" y="0"/>
                </a:cubicBezTo>
                <a:cubicBezTo>
                  <a:pt x="5418491" y="3172"/>
                  <a:pt x="5834326" y="7196"/>
                  <a:pt x="6049219" y="0"/>
                </a:cubicBezTo>
                <a:cubicBezTo>
                  <a:pt x="6264112" y="-7196"/>
                  <a:pt x="6338700" y="-19089"/>
                  <a:pt x="6504249" y="0"/>
                </a:cubicBezTo>
                <a:cubicBezTo>
                  <a:pt x="6669798" y="19089"/>
                  <a:pt x="6959279" y="26966"/>
                  <a:pt x="7173410" y="0"/>
                </a:cubicBezTo>
                <a:cubicBezTo>
                  <a:pt x="7387541" y="-26966"/>
                  <a:pt x="7537228" y="20487"/>
                  <a:pt x="7628440" y="0"/>
                </a:cubicBezTo>
                <a:cubicBezTo>
                  <a:pt x="7719652" y="-20487"/>
                  <a:pt x="7865401" y="10797"/>
                  <a:pt x="8083469" y="0"/>
                </a:cubicBezTo>
                <a:cubicBezTo>
                  <a:pt x="8301537" y="-10797"/>
                  <a:pt x="8462934" y="-4290"/>
                  <a:pt x="8645565" y="0"/>
                </a:cubicBezTo>
                <a:cubicBezTo>
                  <a:pt x="8828196" y="4290"/>
                  <a:pt x="9245592" y="2307"/>
                  <a:pt x="9528858" y="0"/>
                </a:cubicBezTo>
                <a:cubicBezTo>
                  <a:pt x="9812124" y="-2307"/>
                  <a:pt x="10323787" y="-25281"/>
                  <a:pt x="10706582" y="0"/>
                </a:cubicBezTo>
                <a:cubicBezTo>
                  <a:pt x="10676681" y="324650"/>
                  <a:pt x="10688372" y="478663"/>
                  <a:pt x="10706582" y="756927"/>
                </a:cubicBezTo>
                <a:cubicBezTo>
                  <a:pt x="10724792" y="1035191"/>
                  <a:pt x="10704275" y="1060925"/>
                  <a:pt x="10706582" y="1252844"/>
                </a:cubicBezTo>
                <a:cubicBezTo>
                  <a:pt x="10708889" y="1444763"/>
                  <a:pt x="10671795" y="1652613"/>
                  <a:pt x="10706582" y="1957569"/>
                </a:cubicBezTo>
                <a:cubicBezTo>
                  <a:pt x="10741369" y="2262525"/>
                  <a:pt x="10701055" y="2315992"/>
                  <a:pt x="10706582" y="2453486"/>
                </a:cubicBezTo>
                <a:cubicBezTo>
                  <a:pt x="10712109" y="2590980"/>
                  <a:pt x="10697452" y="2805671"/>
                  <a:pt x="10706582" y="2949404"/>
                </a:cubicBezTo>
                <a:cubicBezTo>
                  <a:pt x="10715712" y="3093137"/>
                  <a:pt x="10711700" y="3460996"/>
                  <a:pt x="10706582" y="3706331"/>
                </a:cubicBezTo>
                <a:cubicBezTo>
                  <a:pt x="10701464" y="3951666"/>
                  <a:pt x="10694160" y="4255611"/>
                  <a:pt x="10706582" y="4463257"/>
                </a:cubicBezTo>
                <a:cubicBezTo>
                  <a:pt x="10719004" y="4670903"/>
                  <a:pt x="10728658" y="4924423"/>
                  <a:pt x="10706582" y="5220184"/>
                </a:cubicBezTo>
                <a:cubicBezTo>
                  <a:pt x="10473655" y="5235359"/>
                  <a:pt x="10199660" y="5197922"/>
                  <a:pt x="9930355" y="5220184"/>
                </a:cubicBezTo>
                <a:cubicBezTo>
                  <a:pt x="9661050" y="5242446"/>
                  <a:pt x="9725786" y="5227485"/>
                  <a:pt x="9582391" y="5220184"/>
                </a:cubicBezTo>
                <a:cubicBezTo>
                  <a:pt x="9438996" y="5212883"/>
                  <a:pt x="8977392" y="5228181"/>
                  <a:pt x="8806164" y="5220184"/>
                </a:cubicBezTo>
                <a:cubicBezTo>
                  <a:pt x="8634936" y="5212187"/>
                  <a:pt x="8358718" y="5239445"/>
                  <a:pt x="8029937" y="5220184"/>
                </a:cubicBezTo>
                <a:cubicBezTo>
                  <a:pt x="7701156" y="5200923"/>
                  <a:pt x="7591054" y="5217212"/>
                  <a:pt x="7467841" y="5220184"/>
                </a:cubicBezTo>
                <a:cubicBezTo>
                  <a:pt x="7344628" y="5223156"/>
                  <a:pt x="7202454" y="5230115"/>
                  <a:pt x="7012811" y="5220184"/>
                </a:cubicBezTo>
                <a:cubicBezTo>
                  <a:pt x="6823168" y="5210254"/>
                  <a:pt x="6749289" y="5227089"/>
                  <a:pt x="6664847" y="5220184"/>
                </a:cubicBezTo>
                <a:cubicBezTo>
                  <a:pt x="6580405" y="5213279"/>
                  <a:pt x="6429261" y="5226260"/>
                  <a:pt x="6209818" y="5220184"/>
                </a:cubicBezTo>
                <a:cubicBezTo>
                  <a:pt x="5990375" y="5214108"/>
                  <a:pt x="5855896" y="5216849"/>
                  <a:pt x="5754788" y="5220184"/>
                </a:cubicBezTo>
                <a:cubicBezTo>
                  <a:pt x="5653680" y="5223520"/>
                  <a:pt x="5546082" y="5234016"/>
                  <a:pt x="5406824" y="5220184"/>
                </a:cubicBezTo>
                <a:cubicBezTo>
                  <a:pt x="5267566" y="5206352"/>
                  <a:pt x="5135096" y="5222328"/>
                  <a:pt x="5058860" y="5220184"/>
                </a:cubicBezTo>
                <a:cubicBezTo>
                  <a:pt x="4982624" y="5218040"/>
                  <a:pt x="4704208" y="5205643"/>
                  <a:pt x="4603830" y="5220184"/>
                </a:cubicBezTo>
                <a:cubicBezTo>
                  <a:pt x="4503452" y="5234726"/>
                  <a:pt x="4201875" y="5234042"/>
                  <a:pt x="3827603" y="5220184"/>
                </a:cubicBezTo>
                <a:cubicBezTo>
                  <a:pt x="3453331" y="5206326"/>
                  <a:pt x="3350299" y="5195843"/>
                  <a:pt x="3158442" y="5220184"/>
                </a:cubicBezTo>
                <a:cubicBezTo>
                  <a:pt x="2966585" y="5244525"/>
                  <a:pt x="2771526" y="5186784"/>
                  <a:pt x="2489280" y="5220184"/>
                </a:cubicBezTo>
                <a:cubicBezTo>
                  <a:pt x="2207034" y="5253584"/>
                  <a:pt x="1953463" y="5202982"/>
                  <a:pt x="1605987" y="5220184"/>
                </a:cubicBezTo>
                <a:cubicBezTo>
                  <a:pt x="1258511" y="5237386"/>
                  <a:pt x="1277809" y="5243618"/>
                  <a:pt x="1043892" y="5220184"/>
                </a:cubicBezTo>
                <a:cubicBezTo>
                  <a:pt x="809976" y="5196750"/>
                  <a:pt x="345657" y="5203395"/>
                  <a:pt x="0" y="5220184"/>
                </a:cubicBezTo>
                <a:cubicBezTo>
                  <a:pt x="24141" y="4920090"/>
                  <a:pt x="-21071" y="4858872"/>
                  <a:pt x="0" y="4515459"/>
                </a:cubicBezTo>
                <a:cubicBezTo>
                  <a:pt x="21071" y="4172046"/>
                  <a:pt x="-6868" y="4002317"/>
                  <a:pt x="0" y="3758532"/>
                </a:cubicBezTo>
                <a:cubicBezTo>
                  <a:pt x="6868" y="3514747"/>
                  <a:pt x="16884" y="3458293"/>
                  <a:pt x="0" y="3158211"/>
                </a:cubicBezTo>
                <a:cubicBezTo>
                  <a:pt x="-16884" y="2858129"/>
                  <a:pt x="-27746" y="2727474"/>
                  <a:pt x="0" y="2453486"/>
                </a:cubicBezTo>
                <a:cubicBezTo>
                  <a:pt x="27746" y="2179498"/>
                  <a:pt x="-30751" y="2019021"/>
                  <a:pt x="0" y="1800963"/>
                </a:cubicBezTo>
                <a:cubicBezTo>
                  <a:pt x="30751" y="1582905"/>
                  <a:pt x="11132" y="1504064"/>
                  <a:pt x="0" y="1305046"/>
                </a:cubicBezTo>
                <a:cubicBezTo>
                  <a:pt x="-11132" y="1106028"/>
                  <a:pt x="-2603" y="936123"/>
                  <a:pt x="0" y="704725"/>
                </a:cubicBezTo>
                <a:cubicBezTo>
                  <a:pt x="2603" y="473327"/>
                  <a:pt x="18273" y="15878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71DAFF"/>
            </a:solidFill>
            <a:extLst>
              <a:ext uri="{C807C97D-BFC1-408E-A445-0C87EB9F89A2}">
                <ask:lineSketchStyleProps xmlns="" xmlns:ask="http://schemas.microsoft.com/office/drawing/2018/sketchyshapes" sd="1057534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320" algn="l">
              <a:spcBef>
                <a:spcPts val="600"/>
              </a:spcBef>
              <a:spcAft>
                <a:spcPts val="600"/>
              </a:spcAft>
            </a:pP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Luật chơi:</a:t>
            </a:r>
          </a:p>
          <a:p>
            <a:pPr marL="274320" algn="l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Chia lớp thành 2 -3 </a:t>
            </a: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đội tham gia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ấm nút start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bắt đầu thi đấu.</a:t>
            </a:r>
          </a:p>
          <a:p>
            <a:pPr marL="274320" algn="l">
              <a:spcBef>
                <a:spcPts val="600"/>
              </a:spcBef>
              <a:spcAft>
                <a:spcPts val="600"/>
              </a:spcAft>
            </a:pP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Lần lượt mỗi đội sẽ chọn 1 ngôi sao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Có 3 trường hợp khi chọn ngôi sao: </a:t>
            </a:r>
            <a:endParaRPr lang="vi-VN" sz="24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52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TH1: Xuất hiện câu hỏi, </a:t>
            </a: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đội đó sẽ phải trả lời trong vòng 10 giây, nếu đúng sẽ được cộng 1 điểm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hoặc </a:t>
            </a:r>
            <a:r>
              <a:rPr lang="vi-VN" sz="2400" b="0" i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hết </a:t>
            </a: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thời gian không trả lời được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bị trừ 1 điểm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các đội còn lại sẽ giành quyền trả lời và được cộng điểm nếu đúng, (sai không bị trừ điểm).</a:t>
            </a:r>
            <a:endParaRPr lang="vi-VN" sz="24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52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0" i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TH2: </a:t>
            </a: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Vào ngôi sao 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chứa bom </a:t>
            </a: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sẽ bị trừ 1 điểm</a:t>
            </a:r>
          </a:p>
          <a:p>
            <a:pPr marL="274320" algn="l">
              <a:spcBef>
                <a:spcPts val="600"/>
              </a:spcBef>
              <a:spcAft>
                <a:spcPts val="600"/>
              </a:spcAft>
            </a:pPr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Cứ như vậy cho đến hết câu hỏi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b="0" i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63A9390A-0650-A1C9-ED81-25CC97662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14063">
            <a:off x="2930864" y="257898"/>
            <a:ext cx="6608066" cy="1221630"/>
          </a:xfrm>
          <a:prstGeom prst="rect">
            <a:avLst/>
          </a:prstGeom>
        </p:spPr>
      </p:pic>
      <p:pic>
        <p:nvPicPr>
          <p:cNvPr id="5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6D1B92-A5AB-DC94-FF77-AD1E725FAE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9704571" y="5302534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B318399-BB7C-6216-C9AA-77316F1B97A4}"/>
              </a:ext>
            </a:extLst>
          </p:cNvPr>
          <p:cNvSpPr txBox="1"/>
          <p:nvPr/>
        </p:nvSpPr>
        <p:spPr>
          <a:xfrm>
            <a:off x="9977992" y="6070848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PLAY</a:t>
            </a:r>
          </a:p>
        </p:txBody>
      </p:sp>
      <p:sp>
        <p:nvSp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4B981E10-B7DF-9CC8-931E-1FFEB31BBF7A}"/>
              </a:ext>
            </a:extLst>
          </p:cNvPr>
          <p:cNvSpPr/>
          <p:nvPr/>
        </p:nvSpPr>
        <p:spPr>
          <a:xfrm>
            <a:off x="9775241" y="5302534"/>
            <a:ext cx="1280160" cy="114645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4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MsPham-0936082789"/>
          <p:cNvPicPr>
            <a:picLocks noChangeAspect="1"/>
          </p:cNvPicPr>
          <p:nvPr/>
        </p:nvPicPr>
        <p:blipFill rotWithShape="1">
          <a:blip r:embed="rId3"/>
          <a:srcRect t="4722"/>
          <a:stretch/>
        </p:blipFill>
        <p:spPr>
          <a:xfrm>
            <a:off x="-37107" y="-36889"/>
            <a:ext cx="12266215" cy="6894889"/>
          </a:xfrm>
          <a:prstGeom prst="rect">
            <a:avLst/>
          </a:prstGeom>
        </p:spPr>
      </p:pic>
      <p:sp>
        <p:nvSpPr>
          <p:cNvPr id="6" name="MsPham-0936082789"/>
          <p:cNvSpPr/>
          <p:nvPr/>
        </p:nvSpPr>
        <p:spPr>
          <a:xfrm>
            <a:off x="9516679" y="1608414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8" name="MsPham-0936082789"/>
          <p:cNvSpPr/>
          <p:nvPr/>
        </p:nvSpPr>
        <p:spPr>
          <a:xfrm>
            <a:off x="3737329" y="4117124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22" name="MsPham-093608278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050" y="1619793"/>
            <a:ext cx="1371600" cy="1371600"/>
          </a:xfrm>
          <a:prstGeom prst="rect">
            <a:avLst/>
          </a:prstGeom>
        </p:spPr>
      </p:pic>
      <p:pic>
        <p:nvPicPr>
          <p:cNvPr id="23" name="MsPham-093608278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159" y="1330426"/>
            <a:ext cx="1371600" cy="1371600"/>
          </a:xfrm>
          <a:prstGeom prst="rect">
            <a:avLst/>
          </a:prstGeom>
        </p:spPr>
      </p:pic>
      <p:pic>
        <p:nvPicPr>
          <p:cNvPr id="24" name="MsPham-093608278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273" y="1619793"/>
            <a:ext cx="1371600" cy="1371600"/>
          </a:xfrm>
          <a:prstGeom prst="rect">
            <a:avLst/>
          </a:prstGeom>
        </p:spPr>
      </p:pic>
      <p:pic>
        <p:nvPicPr>
          <p:cNvPr id="25" name="MsPham-093608278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107" y="1330426"/>
            <a:ext cx="1371600" cy="1371600"/>
          </a:xfrm>
          <a:prstGeom prst="rect">
            <a:avLst/>
          </a:prstGeom>
        </p:spPr>
      </p:pic>
      <p:pic>
        <p:nvPicPr>
          <p:cNvPr id="26" name="MsPham-093608278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41" y="3686784"/>
            <a:ext cx="1371600" cy="1371600"/>
          </a:xfrm>
          <a:prstGeom prst="rect">
            <a:avLst/>
          </a:prstGeom>
        </p:spPr>
      </p:pic>
      <p:pic>
        <p:nvPicPr>
          <p:cNvPr id="27" name="MsPham-093608278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10" y="3686784"/>
            <a:ext cx="1371600" cy="1371600"/>
          </a:xfrm>
          <a:prstGeom prst="rect">
            <a:avLst/>
          </a:prstGeom>
        </p:spPr>
      </p:pic>
      <p:pic>
        <p:nvPicPr>
          <p:cNvPr id="28" name="MsPham-093608278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647" y="4059923"/>
            <a:ext cx="1371600" cy="1371600"/>
          </a:xfrm>
          <a:prstGeom prst="rect">
            <a:avLst/>
          </a:prstGeom>
        </p:spPr>
      </p:pic>
      <p:pic>
        <p:nvPicPr>
          <p:cNvPr id="29" name="MsPham-0936082789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65" y="3686784"/>
            <a:ext cx="1374825" cy="1371600"/>
          </a:xfrm>
          <a:prstGeom prst="rect">
            <a:avLst/>
          </a:prstGeom>
        </p:spPr>
      </p:pic>
      <p:pic>
        <p:nvPicPr>
          <p:cNvPr id="39" name="MsPham-093608278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710" y="4500135"/>
            <a:ext cx="610474" cy="671931"/>
          </a:xfrm>
          <a:prstGeom prst="rect">
            <a:avLst/>
          </a:prstGeom>
        </p:spPr>
      </p:pic>
      <p:pic>
        <p:nvPicPr>
          <p:cNvPr id="40" name="MsPham-093608278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777" y="4224758"/>
            <a:ext cx="1276941" cy="1275345"/>
          </a:xfrm>
          <a:prstGeom prst="rect">
            <a:avLst/>
          </a:prstGeom>
        </p:spPr>
      </p:pic>
      <p:pic>
        <p:nvPicPr>
          <p:cNvPr id="42" name="MsPham-093608278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917" y="1991425"/>
            <a:ext cx="610474" cy="671931"/>
          </a:xfrm>
          <a:prstGeom prst="rect">
            <a:avLst/>
          </a:prstGeom>
        </p:spPr>
      </p:pic>
      <p:pic>
        <p:nvPicPr>
          <p:cNvPr id="43" name="MsPham-093608278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84" y="1716048"/>
            <a:ext cx="1276941" cy="1275345"/>
          </a:xfrm>
          <a:prstGeom prst="rect">
            <a:avLst/>
          </a:prstGeom>
        </p:spPr>
      </p:pic>
      <p:pic>
        <p:nvPicPr>
          <p:cNvPr id="5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829649" y="5711355"/>
            <a:ext cx="1173480" cy="99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MsPham-093608278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263528" y="6322259"/>
            <a:ext cx="278563" cy="274320"/>
          </a:xfrm>
          <a:prstGeom prst="rect">
            <a:avLst/>
          </a:prstGeom>
        </p:spPr>
      </p:pic>
      <p:sp>
        <p:nvSpPr>
          <p:cNvPr id="57" name="MsPham-0936082789">
            <a:hlinkClick r:id="rId25" action="ppaction://hlinksldjump"/>
          </p:cNvPr>
          <p:cNvSpPr/>
          <p:nvPr/>
        </p:nvSpPr>
        <p:spPr>
          <a:xfrm>
            <a:off x="11005671" y="5746163"/>
            <a:ext cx="821436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CEAEBD8E-C83A-01C5-2346-D837459FD015}"/>
              </a:ext>
            </a:extLst>
          </p:cNvPr>
          <p:cNvSpPr txBox="1"/>
          <p:nvPr/>
        </p:nvSpPr>
        <p:spPr>
          <a:xfrm rot="20958084">
            <a:off x="3778839" y="4570041"/>
            <a:ext cx="10604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-</a:t>
            </a:r>
            <a:r>
              <a:rPr lang="en-US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79778874-57C5-B520-B3E5-E35937BA24B3}"/>
              </a:ext>
            </a:extLst>
          </p:cNvPr>
          <p:cNvSpPr txBox="1"/>
          <p:nvPr/>
        </p:nvSpPr>
        <p:spPr>
          <a:xfrm rot="20958084">
            <a:off x="9613638" y="2061332"/>
            <a:ext cx="10604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-</a:t>
            </a:r>
            <a:r>
              <a:rPr lang="en-US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1</a:t>
            </a:r>
          </a:p>
        </p:txBody>
      </p:sp>
      <p:pic>
        <p:nvPicPr>
          <p:cNvPr id="46" name="MsPham-0936082789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118" y="4081246"/>
            <a:ext cx="1371600" cy="1371600"/>
          </a:xfrm>
          <a:prstGeom prst="rect">
            <a:avLst/>
          </a:prstGeom>
        </p:spPr>
      </p:pic>
      <p:pic>
        <p:nvPicPr>
          <p:cNvPr id="51" name="MsPham-0936082789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049" y="1551213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pic>
        <p:nvPic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542378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 bathroom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72" y="4091995"/>
            <a:ext cx="854803" cy="854803"/>
          </a:xfrm>
          <a:prstGeom prst="ellipse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427275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bedroom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50" y="4095826"/>
            <a:ext cx="837291" cy="847141"/>
          </a:xfrm>
          <a:prstGeom prst="ellipse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7919249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kitchen 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22" y="4095826"/>
            <a:ext cx="837291" cy="847141"/>
          </a:xfrm>
          <a:prstGeom prst="ellipse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405427D9-972F-0A79-9379-4C4D837C6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0540" y="1102532"/>
            <a:ext cx="2567212" cy="2132928"/>
          </a:xfrm>
          <a:prstGeom prst="roundRect">
            <a:avLst/>
          </a:prstGeom>
          <a:noFill/>
          <a:ln w="19050">
            <a:noFill/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pic>
        <p:nvPic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427275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kitchen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8003123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bathroom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22" y="4095826"/>
            <a:ext cx="837291" cy="847141"/>
          </a:xfrm>
          <a:prstGeom prst="ellipse">
            <a:avLst/>
          </a:prstGeom>
        </p:spPr>
      </p:pic>
      <p:pic>
        <p:nvPicPr>
          <p:cNvPr id="11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890" y="4066514"/>
            <a:ext cx="854803" cy="854803"/>
          </a:xfrm>
          <a:prstGeom prst="ellipse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542378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bedroom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7" y="3967345"/>
            <a:ext cx="837291" cy="847141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511" y="1214087"/>
            <a:ext cx="2531269" cy="196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pic>
        <p:nvPic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542378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bathroom</a:t>
            </a:r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427275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bedroom</a:t>
            </a:r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50" y="4095826"/>
            <a:ext cx="837291" cy="847141"/>
          </a:xfrm>
          <a:prstGeom prst="ellipse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8003123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living room</a:t>
            </a:r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95" y="3967345"/>
            <a:ext cx="837291" cy="847141"/>
          </a:xfrm>
          <a:prstGeom prst="ellipse">
            <a:avLst/>
          </a:prstGeom>
        </p:spPr>
      </p:pic>
      <p:pic>
        <p:nvPicPr>
          <p:cNvPr id="11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117" y="3994294"/>
            <a:ext cx="854803" cy="854803"/>
          </a:xfrm>
          <a:prstGeom prst="ellipse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942FAB9A-AFBB-098C-ABD9-CCD91B015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4812" y="1102531"/>
            <a:ext cx="2490965" cy="1980301"/>
          </a:xfrm>
          <a:prstGeom prst="roundRect">
            <a:avLst/>
          </a:prstGeom>
          <a:noFill/>
          <a:ln w="19050">
            <a:noFill/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27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>
            <a:spLocks/>
          </p:cNvSpPr>
          <p:nvPr/>
        </p:nvSpPr>
        <p:spPr>
          <a:xfrm>
            <a:off x="1661715" y="459443"/>
            <a:ext cx="342900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2940325" y="-211532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Mobile phone: 0968142780</a:t>
            </a:r>
          </a:p>
        </p:txBody>
      </p:sp>
      <p:pic>
        <p:nvPicPr>
          <p:cNvPr id="4" name="Bùi Liễu 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201" y="1751661"/>
            <a:ext cx="6295939" cy="3605073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1705658" y="1605747"/>
            <a:ext cx="1556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1661715" y="2187208"/>
            <a:ext cx="3782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That’s my mother.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1661716" y="2786850"/>
            <a:ext cx="15245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Doctor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1642665" y="3373858"/>
            <a:ext cx="44112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My mother is a doctor.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1642665" y="4212035"/>
            <a:ext cx="14815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1642665" y="4866499"/>
            <a:ext cx="37050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That’s my father.</a:t>
            </a:r>
          </a:p>
        </p:txBody>
      </p:sp>
      <p:sp>
        <p:nvSpPr>
          <p:cNvPr id="11" name="Bùi Liễu 0968142780"/>
          <p:cNvSpPr/>
          <p:nvPr/>
        </p:nvSpPr>
        <p:spPr>
          <a:xfrm>
            <a:off x="1661715" y="5451274"/>
            <a:ext cx="16002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Farmer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/>
          <p:cNvSpPr/>
          <p:nvPr/>
        </p:nvSpPr>
        <p:spPr>
          <a:xfrm>
            <a:off x="1617504" y="6029421"/>
            <a:ext cx="79541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My father is a farmer.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 txBox="1"/>
          <p:nvPr/>
        </p:nvSpPr>
        <p:spPr>
          <a:xfrm>
            <a:off x="3124200" y="1600200"/>
            <a:ext cx="1704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3084876" y="2783536"/>
            <a:ext cx="13290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doctor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3006749" y="4226733"/>
            <a:ext cx="13713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3186280" y="5451273"/>
            <a:ext cx="15031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farmer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karaokeTrack 21_My mother father chant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420.9315"/>
                    <p14:bmk name="Bookmark 2" time="6630.9315"/>
                    <p14:bmk name="Bookmark 3" time="8510.9315"/>
                    <p14:bmk name="Bookmark 4" time="13140.9315"/>
                    <p14:bmk name="Bookmark 5" time="15419.0565"/>
                    <p14:bmk name="Bookmark 6" time="17580.9315"/>
                    <p14:bmk name="Bookmark 7" time="22080.9315"/>
                    <p14:bmk name="Bookmark 8" time="24110.9315"/>
                    <p14:bmk name="Bookmark 9" time="26050.9315"/>
                    <p14:bmk name="Bookmark 10" time="30500.9315"/>
                    <p14:bmk name="Bookmark 11" time="32765.7649"/>
                    <p14:bmk name="Bookmark 12" time="34900.9315"/>
                  </p14:bmkLst>
                </p14:media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215" y="537946"/>
            <a:ext cx="1015033" cy="101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8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5393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1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2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3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4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9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5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8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10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11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12"/>
                      </p:tgtEl>
                    </p:cond>
                  </p:nextCondLst>
                </p:seq>
                <p:audio>
                  <p:cMediaNode vol="10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5393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10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pic>
        <p:nvPic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542378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bedroom</a:t>
            </a:r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72" y="4091995"/>
            <a:ext cx="854803" cy="854803"/>
          </a:xfrm>
          <a:prstGeom prst="ellipse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427275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kitchen</a:t>
            </a:r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50" y="4095826"/>
            <a:ext cx="837291" cy="847141"/>
          </a:xfrm>
          <a:prstGeom prst="ellipse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8003123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bathroom</a:t>
            </a:r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22" y="4095826"/>
            <a:ext cx="837291" cy="847141"/>
          </a:xfrm>
          <a:prstGeom prst="ellipse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E8D19F33-FEF0-72D1-F076-DCA2413B9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2750" y="1138778"/>
            <a:ext cx="2565774" cy="2020761"/>
          </a:xfrm>
          <a:prstGeom prst="roundRect">
            <a:avLst/>
          </a:prstGeom>
          <a:noFill/>
          <a:ln w="19050">
            <a:noFill/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09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pic>
        <p:nvPic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542378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427275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50" y="4095826"/>
            <a:ext cx="837291" cy="847141"/>
          </a:xfrm>
          <a:prstGeom prst="ellipse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8003123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95" y="3967345"/>
            <a:ext cx="837291" cy="847141"/>
          </a:xfrm>
          <a:prstGeom prst="ellipse">
            <a:avLst/>
          </a:prstGeom>
        </p:spPr>
      </p:pic>
      <p:pic>
        <p:nvPicPr>
          <p:cNvPr id="11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117" y="3994294"/>
            <a:ext cx="854803" cy="854803"/>
          </a:xfrm>
          <a:prstGeom prst="ellipse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942FAB9A-AFBB-098C-ABD9-CCD91B015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18796" y="4663616"/>
            <a:ext cx="2009176" cy="1597282"/>
          </a:xfrm>
          <a:prstGeom prst="roundRect">
            <a:avLst/>
          </a:prstGeom>
          <a:noFill/>
          <a:ln w="3175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18" y="4641217"/>
            <a:ext cx="2103379" cy="1745124"/>
          </a:xfrm>
          <a:prstGeom prst="roundRect">
            <a:avLst/>
          </a:prstGeom>
          <a:ln>
            <a:noFill/>
            <a:prstDash val="sysDot"/>
          </a:ln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E8D19F33-FEF0-72D1-F076-DCA2413B9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6411" y="4692738"/>
            <a:ext cx="2222962" cy="1642082"/>
          </a:xfrm>
          <a:prstGeom prst="roundRect">
            <a:avLst/>
          </a:prstGeom>
          <a:noFill/>
          <a:ln w="19050">
            <a:noFill/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05836" y="1687286"/>
            <a:ext cx="39611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l</a:t>
            </a:r>
            <a:r>
              <a:rPr lang="en-US" sz="5400" smtClean="0"/>
              <a:t>iving room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155248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pic>
        <p:nvPic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47210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8003123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22" y="4095826"/>
            <a:ext cx="837291" cy="847141"/>
          </a:xfrm>
          <a:prstGeom prst="ellipse">
            <a:avLst/>
          </a:prstGeom>
        </p:spPr>
      </p:pic>
      <p:pic>
        <p:nvPicPr>
          <p:cNvPr id="11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0" y="4066514"/>
            <a:ext cx="854803" cy="854803"/>
          </a:xfrm>
          <a:prstGeom prst="ellipse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422432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319" y="3967345"/>
            <a:ext cx="837291" cy="847141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36" y="4641217"/>
            <a:ext cx="2218639" cy="1745124"/>
          </a:xfrm>
          <a:prstGeom prst="roundRect">
            <a:avLst/>
          </a:prstGeom>
          <a:ln>
            <a:noFill/>
            <a:prstDash val="sysDot"/>
          </a:ln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405427D9-972F-0A79-9379-4C4D837C6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78413" y="4702664"/>
            <a:ext cx="2235559" cy="1622230"/>
          </a:xfrm>
          <a:prstGeom prst="roundRect">
            <a:avLst/>
          </a:prstGeom>
          <a:noFill/>
          <a:ln w="19050">
            <a:noFill/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E8D19F33-FEF0-72D1-F076-DCA2413B9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5671" y="4703624"/>
            <a:ext cx="2222962" cy="1642082"/>
          </a:xfrm>
          <a:prstGeom prst="roundRect">
            <a:avLst/>
          </a:prstGeom>
          <a:noFill/>
          <a:ln w="19050">
            <a:noFill/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36691" y="1650164"/>
            <a:ext cx="2587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/>
              <a:t>kitchen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369741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pic>
        <p:nvPic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427275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8003123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22" y="4095826"/>
            <a:ext cx="837291" cy="847141"/>
          </a:xfrm>
          <a:prstGeom prst="ellipse">
            <a:avLst/>
          </a:prstGeom>
        </p:spPr>
      </p:pic>
      <p:pic>
        <p:nvPicPr>
          <p:cNvPr id="11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890" y="4066514"/>
            <a:ext cx="854803" cy="854803"/>
          </a:xfrm>
          <a:prstGeom prst="ellipse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542378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7" y="3967345"/>
            <a:ext cx="837291" cy="847141"/>
          </a:xfrm>
          <a:prstGeom prst="ellipse">
            <a:avLst/>
          </a:prstGeom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405427D9-972F-0A79-9379-4C4D837C6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6286" y="4651142"/>
            <a:ext cx="2235559" cy="1622230"/>
          </a:xfrm>
          <a:prstGeom prst="roundRect">
            <a:avLst/>
          </a:prstGeom>
          <a:noFill/>
          <a:ln w="19050">
            <a:noFill/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71067" y="1650164"/>
            <a:ext cx="34704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/>
              <a:t>bathroom</a:t>
            </a:r>
            <a:endParaRPr lang="en-US" sz="5400"/>
          </a:p>
        </p:txBody>
      </p:sp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942FAB9A-AFBB-098C-ABD9-CCD91B015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7515" y="4663616"/>
            <a:ext cx="2009176" cy="1597282"/>
          </a:xfrm>
          <a:prstGeom prst="roundRect">
            <a:avLst/>
          </a:prstGeom>
          <a:noFill/>
          <a:ln w="3175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871" y="4641217"/>
            <a:ext cx="2103379" cy="1745124"/>
          </a:xfrm>
          <a:prstGeom prst="roundRect">
            <a:avLst/>
          </a:prstGeom>
          <a:ln>
            <a:noFill/>
            <a:prstDash val="sysDot"/>
          </a:ln>
        </p:spPr>
      </p:pic>
    </p:spTree>
    <p:extLst>
      <p:ext uri="{BB962C8B-B14F-4D97-AF65-F5344CB8AC3E}">
        <p14:creationId xmlns:p14="http://schemas.microsoft.com/office/powerpoint/2010/main" val="275222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pic>
        <p:nvPicPr>
          <p:cNvPr id="7" name="MsPham-0936082789">
            <a:hlinkClick r:id="rId8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427275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8003123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22" y="4095826"/>
            <a:ext cx="837291" cy="847141"/>
          </a:xfrm>
          <a:prstGeom prst="ellipse">
            <a:avLst/>
          </a:prstGeom>
        </p:spPr>
      </p:pic>
      <p:pic>
        <p:nvPicPr>
          <p:cNvPr id="11" name="MsPham-093608278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890" y="4066514"/>
            <a:ext cx="854803" cy="854803"/>
          </a:xfrm>
          <a:prstGeom prst="ellipse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542378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7" y="3967345"/>
            <a:ext cx="837291" cy="847141"/>
          </a:xfrm>
          <a:prstGeom prst="ellipse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942FAB9A-AFBB-098C-ABD9-CCD91B015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7515" y="4663616"/>
            <a:ext cx="2009176" cy="1597282"/>
          </a:xfrm>
          <a:prstGeom prst="roundRect">
            <a:avLst/>
          </a:prstGeom>
          <a:noFill/>
          <a:ln w="3175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956" y="4663616"/>
            <a:ext cx="2103379" cy="1745124"/>
          </a:xfrm>
          <a:prstGeom prst="roundRect">
            <a:avLst/>
          </a:prstGeom>
          <a:ln>
            <a:noFill/>
            <a:prstDash val="sysDot"/>
          </a:ln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E8D19F33-FEF0-72D1-F076-DCA2413B9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45431" y="4663616"/>
            <a:ext cx="2222962" cy="1642082"/>
          </a:xfrm>
          <a:prstGeom prst="roundRect">
            <a:avLst/>
          </a:prstGeom>
          <a:noFill/>
          <a:ln w="19050">
            <a:noFill/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itch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587" y="1905000"/>
            <a:ext cx="504906" cy="41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pic>
        <p:nvPicPr>
          <p:cNvPr id="7" name="MsPham-0936082789">
            <a:hlinkClick r:id="rId9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470001" y="4396262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8003123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22" y="4095826"/>
            <a:ext cx="837291" cy="847141"/>
          </a:xfrm>
          <a:prstGeom prst="ellipse">
            <a:avLst/>
          </a:prstGeom>
        </p:spPr>
      </p:pic>
      <p:pic>
        <p:nvPicPr>
          <p:cNvPr id="11" name="MsPham-093608278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8" y="4088764"/>
            <a:ext cx="854803" cy="854803"/>
          </a:xfrm>
          <a:prstGeom prst="ellipse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4196542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541" y="3967345"/>
            <a:ext cx="837291" cy="847141"/>
          </a:xfrm>
          <a:prstGeom prst="ellipse">
            <a:avLst/>
          </a:prstGeom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405427D9-972F-0A79-9379-4C4D837C6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8046" y="4638668"/>
            <a:ext cx="2235559" cy="1622230"/>
          </a:xfrm>
          <a:prstGeom prst="roundRect">
            <a:avLst/>
          </a:prstGeom>
          <a:noFill/>
          <a:ln w="19050">
            <a:noFill/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942FAB9A-AFBB-098C-ABD9-CCD91B015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9152" y="4663616"/>
            <a:ext cx="2009176" cy="1597282"/>
          </a:xfrm>
          <a:prstGeom prst="roundRect">
            <a:avLst/>
          </a:prstGeom>
          <a:noFill/>
          <a:ln w="3175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091" y="4583805"/>
            <a:ext cx="2103379" cy="1745124"/>
          </a:xfrm>
          <a:prstGeom prst="roundRect">
            <a:avLst/>
          </a:prstGeom>
          <a:ln>
            <a:noFill/>
            <a:prstDash val="sysDot"/>
          </a:ln>
        </p:spPr>
      </p:pic>
      <p:pic>
        <p:nvPicPr>
          <p:cNvPr id="4" name="bathroo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1952659"/>
            <a:ext cx="561693" cy="45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7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pic>
        <p:nvPicPr>
          <p:cNvPr id="7" name="MsPham-0936082789">
            <a:hlinkClick r:id="rId8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427275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8003123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22" y="4095826"/>
            <a:ext cx="837291" cy="847141"/>
          </a:xfrm>
          <a:prstGeom prst="ellipse">
            <a:avLst/>
          </a:prstGeom>
        </p:spPr>
      </p:pic>
      <p:pic>
        <p:nvPicPr>
          <p:cNvPr id="11" name="MsPham-093608278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890" y="4066514"/>
            <a:ext cx="854803" cy="854803"/>
          </a:xfrm>
          <a:prstGeom prst="ellipse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542378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7" y="3967345"/>
            <a:ext cx="837291" cy="847141"/>
          </a:xfrm>
          <a:prstGeom prst="ellipse">
            <a:avLst/>
          </a:prstGeom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405427D9-972F-0A79-9379-4C4D837C6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6891" y="4702664"/>
            <a:ext cx="2235559" cy="1622230"/>
          </a:xfrm>
          <a:prstGeom prst="roundRect">
            <a:avLst/>
          </a:prstGeom>
          <a:noFill/>
          <a:ln w="19050">
            <a:noFill/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942FAB9A-AFBB-098C-ABD9-CCD91B015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43293" y="4663616"/>
            <a:ext cx="2009176" cy="1597282"/>
          </a:xfrm>
          <a:prstGeom prst="roundRect">
            <a:avLst/>
          </a:prstGeom>
          <a:noFill/>
          <a:ln w="3175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871" y="4641217"/>
            <a:ext cx="2103379" cy="1745124"/>
          </a:xfrm>
          <a:prstGeom prst="roundRect">
            <a:avLst/>
          </a:prstGeom>
          <a:ln>
            <a:noFill/>
            <a:prstDash val="sysDot"/>
          </a:ln>
        </p:spPr>
      </p:pic>
      <p:pic>
        <p:nvPicPr>
          <p:cNvPr id="3" name="living roo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692" y="1816310"/>
            <a:ext cx="555253" cy="45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0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50884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6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473348" y="324182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grpSp>
        <p:nvGrpSpPr>
          <p:cNvPr id="3" name="Bùi Liễu"/>
          <p:cNvGrpSpPr/>
          <p:nvPr/>
        </p:nvGrpSpPr>
        <p:grpSpPr>
          <a:xfrm>
            <a:off x="4956959" y="1169676"/>
            <a:ext cx="2655654" cy="1959636"/>
            <a:chOff x="1925737" y="1303584"/>
            <a:chExt cx="3816682" cy="2377724"/>
          </a:xfrm>
          <a:noFill/>
        </p:grpSpPr>
        <p:sp>
          <p:nvSpPr>
            <p:cNvPr id="4" name="Bùi Liễu"/>
            <p:cNvSpPr txBox="1"/>
            <p:nvPr/>
          </p:nvSpPr>
          <p:spPr>
            <a:xfrm>
              <a:off x="2186612" y="2946495"/>
              <a:ext cx="3448767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living room</a:t>
              </a:r>
            </a:p>
          </p:txBody>
        </p:sp>
        <p:sp>
          <p:nvSpPr>
            <p:cNvPr id="5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" name="Bùi Liễu 0968142780"/>
          <p:cNvGrpSpPr/>
          <p:nvPr/>
        </p:nvGrpSpPr>
        <p:grpSpPr>
          <a:xfrm>
            <a:off x="8717417" y="1144239"/>
            <a:ext cx="2565017" cy="1959636"/>
            <a:chOff x="6392042" y="1289109"/>
            <a:chExt cx="3816682" cy="2377724"/>
          </a:xfrm>
          <a:noFill/>
        </p:grpSpPr>
        <p:sp>
          <p:nvSpPr>
            <p:cNvPr id="7" name="Bùi Liễu"/>
            <p:cNvSpPr txBox="1"/>
            <p:nvPr/>
          </p:nvSpPr>
          <p:spPr>
            <a:xfrm>
              <a:off x="7190670" y="2982364"/>
              <a:ext cx="2885290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bedroom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8" name="Flowchart: Alternate Process 7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Bùi Liễu 0968142780"/>
          <p:cNvGrpSpPr/>
          <p:nvPr/>
        </p:nvGrpSpPr>
        <p:grpSpPr>
          <a:xfrm>
            <a:off x="533400" y="3528927"/>
            <a:ext cx="2503254" cy="1991812"/>
            <a:chOff x="1925737" y="4040342"/>
            <a:chExt cx="3816682" cy="2416765"/>
          </a:xfrm>
          <a:noFill/>
        </p:grpSpPr>
        <p:sp>
          <p:nvSpPr>
            <p:cNvPr id="10" name="Bùi Liễu"/>
            <p:cNvSpPr txBox="1"/>
            <p:nvPr/>
          </p:nvSpPr>
          <p:spPr>
            <a:xfrm>
              <a:off x="2718425" y="5810776"/>
              <a:ext cx="2323449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kitchen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2" name="Bùi Liễu 0968142780"/>
          <p:cNvGrpSpPr/>
          <p:nvPr/>
        </p:nvGrpSpPr>
        <p:grpSpPr>
          <a:xfrm>
            <a:off x="3471355" y="3545005"/>
            <a:ext cx="2536037" cy="1959636"/>
            <a:chOff x="6392042" y="4025867"/>
            <a:chExt cx="3816682" cy="2377724"/>
          </a:xfrm>
          <a:noFill/>
        </p:grpSpPr>
        <p:sp>
          <p:nvSpPr>
            <p:cNvPr id="13" name="Bùi Liễu"/>
            <p:cNvSpPr txBox="1"/>
            <p:nvPr/>
          </p:nvSpPr>
          <p:spPr>
            <a:xfrm>
              <a:off x="6934830" y="5733184"/>
              <a:ext cx="3090890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bathroom</a:t>
              </a:r>
            </a:p>
          </p:txBody>
        </p:sp>
        <p:sp>
          <p:nvSpPr>
            <p:cNvPr id="14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5" name="Bùi Liễu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2" b="15277"/>
          <a:stretch/>
        </p:blipFill>
        <p:spPr>
          <a:xfrm flipH="1">
            <a:off x="5557041" y="1295784"/>
            <a:ext cx="1624428" cy="1271129"/>
          </a:xfrm>
          <a:prstGeom prst="rect">
            <a:avLst/>
          </a:prstGeom>
        </p:spPr>
      </p:pic>
      <p:pic>
        <p:nvPicPr>
          <p:cNvPr id="16" name="Bùi Liễu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485" y="3755832"/>
            <a:ext cx="1642852" cy="1215797"/>
          </a:xfrm>
          <a:prstGeom prst="rect">
            <a:avLst/>
          </a:prstGeom>
        </p:spPr>
      </p:pic>
      <p:pic>
        <p:nvPicPr>
          <p:cNvPr id="17" name="Bùi Liễu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2600" y="1378770"/>
            <a:ext cx="1617119" cy="1157347"/>
          </a:xfrm>
          <a:prstGeom prst="rect">
            <a:avLst/>
          </a:prstGeom>
        </p:spPr>
      </p:pic>
      <p:grpSp>
        <p:nvGrpSpPr>
          <p:cNvPr id="18" name="Bùi Liễu"/>
          <p:cNvGrpSpPr/>
          <p:nvPr/>
        </p:nvGrpSpPr>
        <p:grpSpPr>
          <a:xfrm>
            <a:off x="1143000" y="1143000"/>
            <a:ext cx="2655654" cy="1959636"/>
            <a:chOff x="1925737" y="1303584"/>
            <a:chExt cx="3816682" cy="2377724"/>
          </a:xfrm>
          <a:noFill/>
        </p:grpSpPr>
        <p:sp>
          <p:nvSpPr>
            <p:cNvPr id="19" name="Bùi Liễu"/>
            <p:cNvSpPr txBox="1"/>
            <p:nvPr/>
          </p:nvSpPr>
          <p:spPr>
            <a:xfrm>
              <a:off x="2905537" y="2993922"/>
              <a:ext cx="1992473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house</a:t>
              </a:r>
            </a:p>
          </p:txBody>
        </p:sp>
        <p:sp>
          <p:nvSpPr>
            <p:cNvPr id="20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1" name="Bùi Liễu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7"/>
          <a:stretch/>
        </p:blipFill>
        <p:spPr>
          <a:xfrm flipH="1">
            <a:off x="1549706" y="1030847"/>
            <a:ext cx="1842242" cy="1659911"/>
          </a:xfrm>
          <a:prstGeom prst="rect">
            <a:avLst/>
          </a:prstGeom>
        </p:spPr>
      </p:pic>
      <p:pic>
        <p:nvPicPr>
          <p:cNvPr id="22" name="Bùi Liễu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1642" y="3655861"/>
            <a:ext cx="1975314" cy="1427179"/>
          </a:xfrm>
          <a:prstGeom prst="rect">
            <a:avLst/>
          </a:prstGeom>
        </p:spPr>
      </p:pic>
      <p:pic>
        <p:nvPicPr>
          <p:cNvPr id="23" name="Facebook 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21" y="3530567"/>
            <a:ext cx="295084" cy="250587"/>
          </a:xfrm>
          <a:prstGeom prst="rect">
            <a:avLst/>
          </a:prstGeom>
        </p:spPr>
      </p:pic>
      <p:pic>
        <p:nvPicPr>
          <p:cNvPr id="24" name="Facebook 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68" y="3536804"/>
            <a:ext cx="280393" cy="238111"/>
          </a:xfrm>
          <a:prstGeom prst="rect">
            <a:avLst/>
          </a:prstGeom>
        </p:spPr>
      </p:pic>
      <p:pic>
        <p:nvPicPr>
          <p:cNvPr id="25" name="Facebook 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404" y="1143000"/>
            <a:ext cx="281028" cy="238650"/>
          </a:xfrm>
          <a:prstGeom prst="rect">
            <a:avLst/>
          </a:prstGeom>
        </p:spPr>
      </p:pic>
      <p:pic>
        <p:nvPicPr>
          <p:cNvPr id="26" name="Facebook 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458" y="1179980"/>
            <a:ext cx="294587" cy="250164"/>
          </a:xfrm>
          <a:prstGeom prst="rect">
            <a:avLst/>
          </a:prstGeom>
        </p:spPr>
      </p:pic>
      <p:pic>
        <p:nvPicPr>
          <p:cNvPr id="27" name="Facebook 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21" y="1181646"/>
            <a:ext cx="309543" cy="262866"/>
          </a:xfrm>
          <a:prstGeom prst="rect">
            <a:avLst/>
          </a:prstGeom>
        </p:spPr>
      </p:pic>
      <p:grpSp>
        <p:nvGrpSpPr>
          <p:cNvPr id="28" name="Bùi Liễu 0968142780"/>
          <p:cNvGrpSpPr/>
          <p:nvPr/>
        </p:nvGrpSpPr>
        <p:grpSpPr>
          <a:xfrm>
            <a:off x="6396660" y="3545005"/>
            <a:ext cx="2498602" cy="1996617"/>
            <a:chOff x="6392042" y="4025867"/>
            <a:chExt cx="3816682" cy="2422595"/>
          </a:xfrm>
          <a:noFill/>
        </p:grpSpPr>
        <p:sp>
          <p:nvSpPr>
            <p:cNvPr id="29" name="Bùi Liễu"/>
            <p:cNvSpPr txBox="1"/>
            <p:nvPr/>
          </p:nvSpPr>
          <p:spPr>
            <a:xfrm>
              <a:off x="7617776" y="5664236"/>
              <a:ext cx="1724999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here</a:t>
              </a:r>
            </a:p>
          </p:txBody>
        </p:sp>
        <p:sp>
          <p:nvSpPr>
            <p:cNvPr id="30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31" name="Bùi Liễu"/>
          <p:cNvSpPr/>
          <p:nvPr/>
        </p:nvSpPr>
        <p:spPr>
          <a:xfrm>
            <a:off x="9254138" y="3528927"/>
            <a:ext cx="2547854" cy="1959636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2" name="Group 31"/>
          <p:cNvGrpSpPr/>
          <p:nvPr/>
        </p:nvGrpSpPr>
        <p:grpSpPr>
          <a:xfrm>
            <a:off x="6396660" y="3520831"/>
            <a:ext cx="2118607" cy="1699650"/>
            <a:chOff x="350246" y="1240393"/>
            <a:chExt cx="4834804" cy="4129787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0244" y="2817607"/>
              <a:ext cx="1654806" cy="218848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0246" y="1240393"/>
              <a:ext cx="4438968" cy="4129787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8802194" y="3944464"/>
            <a:ext cx="2842958" cy="1408619"/>
            <a:chOff x="-2511150" y="1773793"/>
            <a:chExt cx="7124713" cy="458698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650" y="1773793"/>
              <a:ext cx="1104913" cy="1461247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511150" y="1773793"/>
              <a:ext cx="4930397" cy="4586987"/>
            </a:xfrm>
            <a:prstGeom prst="rect">
              <a:avLst/>
            </a:prstGeom>
          </p:spPr>
        </p:pic>
      </p:grpSp>
      <p:sp>
        <p:nvSpPr>
          <p:cNvPr id="38" name="Bùi Liễu"/>
          <p:cNvSpPr txBox="1"/>
          <p:nvPr/>
        </p:nvSpPr>
        <p:spPr>
          <a:xfrm>
            <a:off x="9971595" y="4907882"/>
            <a:ext cx="131318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C00000"/>
                </a:solidFill>
              </a:rPr>
              <a:t>there</a:t>
            </a:r>
          </a:p>
        </p:txBody>
      </p:sp>
      <p:pic>
        <p:nvPicPr>
          <p:cNvPr id="39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60" y="3520831"/>
            <a:ext cx="304800" cy="258838"/>
          </a:xfrm>
          <a:prstGeom prst="rect">
            <a:avLst/>
          </a:prstGeom>
        </p:spPr>
      </p:pic>
      <p:pic>
        <p:nvPicPr>
          <p:cNvPr id="40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981" y="3528927"/>
            <a:ext cx="286638" cy="24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3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6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5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1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71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69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6" descr="C:\Users\DIEM PHUC\Downloads\Compressed\HinhNenPowerpoint_DienDanBacLieu.Net\HinhNenPowerpoint_DienDanBacLieu.Net\powerpoint-templat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7"/>
          <a:stretch>
            <a:fillRect/>
          </a:stretch>
        </p:blipFill>
        <p:spPr bwMode="auto">
          <a:xfrm>
            <a:off x="-1" y="-26988"/>
            <a:ext cx="11809927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618186" y="-26988"/>
            <a:ext cx="10583215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b="1" u="sng" dirty="0">
                <a:solidFill>
                  <a:srgbClr val="FFFFFF"/>
                </a:solidFill>
                <a:latin typeface="Century Schoolbook"/>
              </a:rPr>
              <a:t>UNIT </a:t>
            </a:r>
            <a:r>
              <a:rPr lang="en-US" sz="3200" b="1" u="sng" dirty="0" smtClean="0">
                <a:solidFill>
                  <a:srgbClr val="FFFFFF"/>
                </a:solidFill>
                <a:latin typeface="Century Schoolbook"/>
              </a:rPr>
              <a:t>13</a:t>
            </a:r>
            <a:r>
              <a:rPr lang="en-US" sz="3200" b="1" dirty="0" smtClean="0">
                <a:solidFill>
                  <a:srgbClr val="FFFFFF"/>
                </a:solidFill>
                <a:latin typeface="Century Schoolbook"/>
              </a:rPr>
              <a:t>: </a:t>
            </a:r>
            <a:r>
              <a:rPr lang="en-US" sz="3200" b="1" smtClean="0">
                <a:solidFill>
                  <a:srgbClr val="FFFFFF"/>
                </a:solidFill>
                <a:latin typeface="Century Schoolbook"/>
              </a:rPr>
              <a:t>MY </a:t>
            </a:r>
            <a:r>
              <a:rPr lang="en-US" sz="3200" b="1" smtClean="0">
                <a:solidFill>
                  <a:srgbClr val="FFFFFF"/>
                </a:solidFill>
                <a:latin typeface="Century Schoolbook"/>
              </a:rPr>
              <a:t>HOUSE</a:t>
            </a:r>
            <a:endParaRPr lang="en-US" sz="3200" b="1" dirty="0">
              <a:solidFill>
                <a:srgbClr val="FFFFFF"/>
              </a:solidFill>
              <a:latin typeface="Century Schoolbook"/>
            </a:endParaRPr>
          </a:p>
        </p:txBody>
      </p:sp>
      <p:pic>
        <p:nvPicPr>
          <p:cNvPr id="6148" name="Picture 19" descr="http://t0.gstatic.com/images?q=tbn:ANd9GcQqHehYLojutSUXNIK13SpqD5H56qkLpP75IHcEDGTc3h1gLE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5" y="1714500"/>
            <a:ext cx="9278155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97313" y="2333625"/>
            <a:ext cx="5446712" cy="312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z="4000" dirty="0">
                <a:solidFill>
                  <a:srgbClr val="1A10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4000" b="1" u="sng" dirty="0">
                <a:solidFill>
                  <a:srgbClr val="1A10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1</a:t>
            </a:r>
            <a:r>
              <a:rPr lang="en-US" sz="4000" b="1" u="sng" dirty="0" smtClean="0">
                <a:solidFill>
                  <a:srgbClr val="1A10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 smtClean="0">
                <a:solidFill>
                  <a:srgbClr val="1A10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000" b="1" dirty="0">
              <a:solidFill>
                <a:srgbClr val="1A10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z="40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1, 2, 3</a:t>
            </a:r>
            <a:endParaRPr lang="en-US" sz="4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endParaRPr lang="en-US" sz="4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800600" y="-14288"/>
            <a:ext cx="5867400" cy="519113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Thursd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ay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February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sz="2800" b="1" i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2024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089442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utoUpdateAnimBg="0"/>
      <p:bldP spid="4" grpId="0" build="p" autoUpdateAnimBg="0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95600" y="1676400"/>
            <a:ext cx="6738305" cy="1413862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Where’s the  _________?                   It’s here / there.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936305"/>
            <a:ext cx="944681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 về vị trí của căn phòng trong ngôi nhà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887852" y="3306806"/>
            <a:ext cx="356379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_________ ở đâu?)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925306" y="3864391"/>
            <a:ext cx="255871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(Nó ở đây/kia.)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7654650" y="3619100"/>
            <a:ext cx="3167790" cy="1116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where’s = where 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= it is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3907193" y="4772425"/>
            <a:ext cx="1584088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3938633" y="5254653"/>
            <a:ext cx="517635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Where’s the </a:t>
            </a:r>
            <a:r>
              <a:rPr lang="en-US" sz="2800" u="sng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living room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3938633" y="5845668"/>
            <a:ext cx="261315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Linh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It’s </a:t>
            </a:r>
            <a:r>
              <a:rPr lang="en-US" sz="2800" u="sng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135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114158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81927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447905" y="5635636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4255560" y="5657439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762104" y="5663301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78049"/>
            <a:ext cx="5867400" cy="39545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423862"/>
            <a:ext cx="5181600" cy="3915205"/>
          </a:xfrm>
          <a:prstGeom prst="rect">
            <a:avLst/>
          </a:prstGeom>
        </p:spPr>
      </p:pic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633" y="596643"/>
            <a:ext cx="488108" cy="39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5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7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362200" y="4495800"/>
            <a:ext cx="35052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her job?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bùi Liễu 09681427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586" y="1102192"/>
            <a:ext cx="8409100" cy="5314474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3581400" y="1067304"/>
            <a:ext cx="3922358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in, please!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5906588" y="1845967"/>
            <a:ext cx="5029200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Wow, I like your house!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47" end="10604.140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633" y="596643"/>
            <a:ext cx="488108" cy="39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4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2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2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22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3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4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161088"/>
            <a:ext cx="8077200" cy="5374808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2885161" y="1096114"/>
            <a:ext cx="5344439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your bedroom?</a:t>
            </a:r>
            <a:endParaRPr lang="vi-VN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7543800" y="1226060"/>
            <a:ext cx="2059865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here.</a:t>
            </a:r>
            <a:endParaRPr lang="vi-VN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14" end="2548.1405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633" y="596643"/>
            <a:ext cx="488108" cy="39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4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2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19400" y="25908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1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1"/>
          <a:stretch/>
        </p:blipFill>
        <p:spPr>
          <a:xfrm>
            <a:off x="1447800" y="571502"/>
            <a:ext cx="6121424" cy="5242925"/>
          </a:xfrm>
          <a:prstGeom prst="rect">
            <a:avLst/>
          </a:prstGeom>
        </p:spPr>
      </p:pic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749525" y="2461445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</a:t>
            </a:r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ouse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966915" y="3439891"/>
            <a:ext cx="1656678" cy="66915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b="0" dirty="0" err="1">
                <a:latin typeface="Arial" panose="020B0604020202020204" pitchFamily="34" charset="0"/>
                <a:cs typeface="Arial" panose="020B0604020202020204" pitchFamily="34" charset="0"/>
              </a:rPr>
              <a:t>haʊs</a:t>
            </a:r>
            <a:r>
              <a:rPr lang="en-US" sz="3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lvl="0" algn="ctr">
              <a:spcBef>
                <a:spcPts val="0"/>
              </a:spcBef>
              <a:buNone/>
            </a:pPr>
            <a:endParaRPr lang="zh-CN" altLang="en-US" sz="32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7818064" y="3933743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gôi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008309"/>
            <a:ext cx="533400" cy="45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5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983"/>
  <p:tag name="ISPRING_CUSTOM_TIMING_USED" val="1"/>
  <p:tag name="ISPRING_SLIDE_ID_2" val="{780F91D0-5D7D-4403-BBDE-5D5F262AE24B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524</Words>
  <Application>Microsoft Office PowerPoint</Application>
  <PresentationFormat>Widescreen</PresentationFormat>
  <Paragraphs>175</Paragraphs>
  <Slides>42</Slides>
  <Notes>3</Notes>
  <HiddenSlides>0</HiddenSlides>
  <MMClips>36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微軟正黑體</vt:lpstr>
      <vt:lpstr>.VnBlack</vt:lpstr>
      <vt:lpstr>Arial</vt:lpstr>
      <vt:lpstr>Arial Black</vt:lpstr>
      <vt:lpstr>Berlin Sans FB Demi</vt:lpstr>
      <vt:lpstr>Calibri</vt:lpstr>
      <vt:lpstr>Century Schoolbook</vt:lpstr>
      <vt:lpstr>Impact</vt:lpstr>
      <vt:lpstr>Times New Roman</vt:lpstr>
      <vt:lpstr>Wingdings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57</cp:revision>
  <dcterms:created xsi:type="dcterms:W3CDTF">2006-08-16T00:00:00Z</dcterms:created>
  <dcterms:modified xsi:type="dcterms:W3CDTF">2024-02-18T08:07:52Z</dcterms:modified>
</cp:coreProperties>
</file>