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audio2.wav" ContentType="audio/x-wav"/>
  <Override PartName="/ppt/media/media1.wav" ContentType="audio/x-wav"/>
  <Override PartName="/ppt/tags/tag1.xml" ContentType="application/vnd.openxmlformats-officedocument.presentationml.tags+xml"/>
  <Override PartName="/ppt/notesSlides/notesSlide1.xml" ContentType="application/vnd.openxmlformats-officedocument.presentationml.notesSlide+xml"/>
  <Override PartName="/ppt/media/audio3.wav" ContentType="audio/x-wav"/>
  <Override PartName="/ppt/notesSlides/notesSlide2.xml" ContentType="application/vnd.openxmlformats-officedocument.presentationml.notesSlide+xml"/>
  <Override PartName="/ppt/media/audio4.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44" r:id="rId2"/>
    <p:sldId id="258" r:id="rId3"/>
    <p:sldId id="435" r:id="rId4"/>
    <p:sldId id="445" r:id="rId5"/>
    <p:sldId id="446" r:id="rId6"/>
    <p:sldId id="437" r:id="rId7"/>
    <p:sldId id="438" r:id="rId8"/>
    <p:sldId id="432" r:id="rId9"/>
    <p:sldId id="424" r:id="rId10"/>
    <p:sldId id="430" r:id="rId11"/>
    <p:sldId id="425" r:id="rId12"/>
    <p:sldId id="426" r:id="rId13"/>
    <p:sldId id="428" r:id="rId14"/>
    <p:sldId id="427" r:id="rId15"/>
    <p:sldId id="429" r:id="rId16"/>
    <p:sldId id="431" r:id="rId17"/>
    <p:sldId id="447"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9" autoAdjust="0"/>
    <p:restoredTop sz="94660"/>
  </p:normalViewPr>
  <p:slideViewPr>
    <p:cSldViewPr>
      <p:cViewPr varScale="1">
        <p:scale>
          <a:sx n="69" d="100"/>
          <a:sy n="69" d="100"/>
        </p:scale>
        <p:origin x="594" y="9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D5824-0BFD-4E87-A42C-12F590C47C2D}" type="datetimeFigureOut">
              <a:rPr lang="vi-VN" smtClean="0"/>
              <a:t>18/02/2024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A6799-DF31-4AA9-9F2E-A76CCA45C9D6}" type="slidenum">
              <a:rPr lang="vi-VN" smtClean="0"/>
              <a:t>‹#›</a:t>
            </a:fld>
            <a:endParaRPr lang="vi-VN"/>
          </a:p>
        </p:txBody>
      </p:sp>
    </p:spTree>
    <p:extLst>
      <p:ext uri="{BB962C8B-B14F-4D97-AF65-F5344CB8AC3E}">
        <p14:creationId xmlns:p14="http://schemas.microsoft.com/office/powerpoint/2010/main" val="2418928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6BE6D2-FE12-4B24-B230-8FE3873E442D}" type="slidenum">
              <a:rPr lang="en-US" smtClean="0"/>
              <a:t>4</a:t>
            </a:fld>
            <a:endParaRPr lang="en-US"/>
          </a:p>
        </p:txBody>
      </p:sp>
    </p:spTree>
    <p:extLst>
      <p:ext uri="{BB962C8B-B14F-4D97-AF65-F5344CB8AC3E}">
        <p14:creationId xmlns:p14="http://schemas.microsoft.com/office/powerpoint/2010/main" val="948750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smtClean="0"/>
          </a:p>
        </p:txBody>
      </p:sp>
      <p:sp>
        <p:nvSpPr>
          <p:cNvPr id="4" name="Slide Number Placeholder 3"/>
          <p:cNvSpPr>
            <a:spLocks noGrp="1"/>
          </p:cNvSpPr>
          <p:nvPr>
            <p:ph type="sldNum" sz="quarter" idx="10"/>
          </p:nvPr>
        </p:nvSpPr>
        <p:spPr/>
        <p:txBody>
          <a:bodyPr/>
          <a:lstStyle/>
          <a:p>
            <a:fld id="{606C2EA4-6262-4306-91D8-66D919DA0C74}" type="slidenum">
              <a:rPr lang="en-SG" smtClean="0"/>
              <a:t>9</a:t>
            </a:fld>
            <a:endParaRPr lang="en-SG"/>
          </a:p>
        </p:txBody>
      </p:sp>
    </p:spTree>
    <p:extLst>
      <p:ext uri="{BB962C8B-B14F-4D97-AF65-F5344CB8AC3E}">
        <p14:creationId xmlns:p14="http://schemas.microsoft.com/office/powerpoint/2010/main" val="3893022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smtClean="0"/>
          </a:p>
        </p:txBody>
      </p:sp>
      <p:sp>
        <p:nvSpPr>
          <p:cNvPr id="4" name="Slide Number Placeholder 3"/>
          <p:cNvSpPr>
            <a:spLocks noGrp="1"/>
          </p:cNvSpPr>
          <p:nvPr>
            <p:ph type="sldNum" sz="quarter" idx="10"/>
          </p:nvPr>
        </p:nvSpPr>
        <p:spPr/>
        <p:txBody>
          <a:bodyPr/>
          <a:lstStyle/>
          <a:p>
            <a:fld id="{606C2EA4-6262-4306-91D8-66D919DA0C74}" type="slidenum">
              <a:rPr lang="en-SG" smtClean="0"/>
              <a:t>10</a:t>
            </a:fld>
            <a:endParaRPr lang="en-SG"/>
          </a:p>
        </p:txBody>
      </p:sp>
    </p:spTree>
    <p:extLst>
      <p:ext uri="{BB962C8B-B14F-4D97-AF65-F5344CB8AC3E}">
        <p14:creationId xmlns:p14="http://schemas.microsoft.com/office/powerpoint/2010/main" val="361023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smtClean="0"/>
          </a:p>
        </p:txBody>
      </p:sp>
      <p:sp>
        <p:nvSpPr>
          <p:cNvPr id="4" name="Slide Number Placeholder 3"/>
          <p:cNvSpPr>
            <a:spLocks noGrp="1"/>
          </p:cNvSpPr>
          <p:nvPr>
            <p:ph type="sldNum" sz="quarter" idx="10"/>
          </p:nvPr>
        </p:nvSpPr>
        <p:spPr/>
        <p:txBody>
          <a:bodyPr/>
          <a:lstStyle/>
          <a:p>
            <a:fld id="{606C2EA4-6262-4306-91D8-66D919DA0C74}" type="slidenum">
              <a:rPr lang="en-SG" smtClean="0"/>
              <a:t>11</a:t>
            </a:fld>
            <a:endParaRPr lang="en-SG"/>
          </a:p>
        </p:txBody>
      </p:sp>
    </p:spTree>
    <p:extLst>
      <p:ext uri="{BB962C8B-B14F-4D97-AF65-F5344CB8AC3E}">
        <p14:creationId xmlns:p14="http://schemas.microsoft.com/office/powerpoint/2010/main" val="322131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smtClean="0"/>
          </a:p>
        </p:txBody>
      </p:sp>
      <p:sp>
        <p:nvSpPr>
          <p:cNvPr id="4" name="Slide Number Placeholder 3"/>
          <p:cNvSpPr>
            <a:spLocks noGrp="1"/>
          </p:cNvSpPr>
          <p:nvPr>
            <p:ph type="sldNum" sz="quarter" idx="10"/>
          </p:nvPr>
        </p:nvSpPr>
        <p:spPr/>
        <p:txBody>
          <a:bodyPr/>
          <a:lstStyle/>
          <a:p>
            <a:fld id="{606C2EA4-6262-4306-91D8-66D919DA0C74}" type="slidenum">
              <a:rPr lang="en-SG" smtClean="0"/>
              <a:t>12</a:t>
            </a:fld>
            <a:endParaRPr lang="en-SG"/>
          </a:p>
        </p:txBody>
      </p:sp>
    </p:spTree>
    <p:extLst>
      <p:ext uri="{BB962C8B-B14F-4D97-AF65-F5344CB8AC3E}">
        <p14:creationId xmlns:p14="http://schemas.microsoft.com/office/powerpoint/2010/main" val="268571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smtClean="0"/>
          </a:p>
        </p:txBody>
      </p:sp>
      <p:sp>
        <p:nvSpPr>
          <p:cNvPr id="4" name="Slide Number Placeholder 3"/>
          <p:cNvSpPr>
            <a:spLocks noGrp="1"/>
          </p:cNvSpPr>
          <p:nvPr>
            <p:ph type="sldNum" sz="quarter" idx="10"/>
          </p:nvPr>
        </p:nvSpPr>
        <p:spPr/>
        <p:txBody>
          <a:bodyPr/>
          <a:lstStyle/>
          <a:p>
            <a:fld id="{606C2EA4-6262-4306-91D8-66D919DA0C74}" type="slidenum">
              <a:rPr lang="en-SG" smtClean="0"/>
              <a:t>13</a:t>
            </a:fld>
            <a:endParaRPr lang="en-SG"/>
          </a:p>
        </p:txBody>
      </p:sp>
    </p:spTree>
    <p:extLst>
      <p:ext uri="{BB962C8B-B14F-4D97-AF65-F5344CB8AC3E}">
        <p14:creationId xmlns:p14="http://schemas.microsoft.com/office/powerpoint/2010/main" val="2808075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smtClean="0"/>
          </a:p>
        </p:txBody>
      </p:sp>
      <p:sp>
        <p:nvSpPr>
          <p:cNvPr id="4" name="Slide Number Placeholder 3"/>
          <p:cNvSpPr>
            <a:spLocks noGrp="1"/>
          </p:cNvSpPr>
          <p:nvPr>
            <p:ph type="sldNum" sz="quarter" idx="10"/>
          </p:nvPr>
        </p:nvSpPr>
        <p:spPr/>
        <p:txBody>
          <a:bodyPr/>
          <a:lstStyle/>
          <a:p>
            <a:fld id="{606C2EA4-6262-4306-91D8-66D919DA0C74}" type="slidenum">
              <a:rPr lang="en-SG" smtClean="0"/>
              <a:t>14</a:t>
            </a:fld>
            <a:endParaRPr lang="en-SG"/>
          </a:p>
        </p:txBody>
      </p:sp>
    </p:spTree>
    <p:extLst>
      <p:ext uri="{BB962C8B-B14F-4D97-AF65-F5344CB8AC3E}">
        <p14:creationId xmlns:p14="http://schemas.microsoft.com/office/powerpoint/2010/main" val="284009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smtClean="0"/>
          </a:p>
        </p:txBody>
      </p:sp>
      <p:sp>
        <p:nvSpPr>
          <p:cNvPr id="4" name="Slide Number Placeholder 3"/>
          <p:cNvSpPr>
            <a:spLocks noGrp="1"/>
          </p:cNvSpPr>
          <p:nvPr>
            <p:ph type="sldNum" sz="quarter" idx="10"/>
          </p:nvPr>
        </p:nvSpPr>
        <p:spPr/>
        <p:txBody>
          <a:bodyPr/>
          <a:lstStyle/>
          <a:p>
            <a:fld id="{606C2EA4-6262-4306-91D8-66D919DA0C74}" type="slidenum">
              <a:rPr lang="en-SG" smtClean="0"/>
              <a:t>15</a:t>
            </a:fld>
            <a:endParaRPr lang="en-SG"/>
          </a:p>
        </p:txBody>
      </p:sp>
    </p:spTree>
    <p:extLst>
      <p:ext uri="{BB962C8B-B14F-4D97-AF65-F5344CB8AC3E}">
        <p14:creationId xmlns:p14="http://schemas.microsoft.com/office/powerpoint/2010/main" val="297655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smtClean="0"/>
          </a:p>
        </p:txBody>
      </p:sp>
      <p:sp>
        <p:nvSpPr>
          <p:cNvPr id="4" name="Slide Number Placeholder 3"/>
          <p:cNvSpPr>
            <a:spLocks noGrp="1"/>
          </p:cNvSpPr>
          <p:nvPr>
            <p:ph type="sldNum" sz="quarter" idx="10"/>
          </p:nvPr>
        </p:nvSpPr>
        <p:spPr/>
        <p:txBody>
          <a:bodyPr/>
          <a:lstStyle/>
          <a:p>
            <a:fld id="{606C2EA4-6262-4306-91D8-66D919DA0C74}" type="slidenum">
              <a:rPr lang="en-SG" smtClean="0"/>
              <a:t>16</a:t>
            </a:fld>
            <a:endParaRPr lang="en-SG"/>
          </a:p>
        </p:txBody>
      </p:sp>
    </p:spTree>
    <p:extLst>
      <p:ext uri="{BB962C8B-B14F-4D97-AF65-F5344CB8AC3E}">
        <p14:creationId xmlns:p14="http://schemas.microsoft.com/office/powerpoint/2010/main" val="3708936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audio" Target="../media/audio1.wav"/><Relationship Id="rId5" Type="http://schemas.microsoft.com/office/2007/relationships/hdphoto" Target="../media/hdphoto1.wdp"/><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r="626"/>
          <a:stretch/>
        </p:blipFill>
        <p:spPr>
          <a:xfrm>
            <a:off x="29936" y="0"/>
            <a:ext cx="12162064" cy="6934200"/>
          </a:xfrm>
          <a:prstGeom prst="rect">
            <a:avLst/>
          </a:prstGeom>
        </p:spPr>
      </p:pic>
      <p:sp>
        <p:nvSpPr>
          <p:cNvPr id="7" name="Bùi Liễu 0968142780"/>
          <p:cNvSpPr txBox="1"/>
          <p:nvPr userDrawn="1"/>
        </p:nvSpPr>
        <p:spPr>
          <a:xfrm>
            <a:off x="1691647" y="1229908"/>
            <a:ext cx="1596886" cy="769441"/>
          </a:xfrm>
          <a:prstGeom prst="rect">
            <a:avLst/>
          </a:prstGeom>
          <a:noFill/>
        </p:spPr>
        <p:txBody>
          <a:bodyPr wrap="square" rtlCol="0">
            <a:spAutoFit/>
          </a:bodyPr>
          <a:lstStyle/>
          <a:p>
            <a:pPr algn="ctr"/>
            <a:r>
              <a:rPr lang="en-US" sz="4400" b="1" dirty="0">
                <a:latin typeface="Berlin Sans FB Demi" panose="020E0802020502020306" pitchFamily="34" charset="0"/>
              </a:rPr>
              <a:t>Unit</a:t>
            </a:r>
          </a:p>
        </p:txBody>
      </p:sp>
      <p:sp>
        <p:nvSpPr>
          <p:cNvPr id="9" name="Bùi Liễu 0968142780"/>
          <p:cNvSpPr/>
          <p:nvPr userDrawn="1"/>
        </p:nvSpPr>
        <p:spPr>
          <a:xfrm>
            <a:off x="3235991" y="1174026"/>
            <a:ext cx="910653" cy="825323"/>
          </a:xfrm>
          <a:prstGeom prst="decag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smtClean="0">
                <a:solidFill>
                  <a:schemeClr val="tx1"/>
                </a:solidFill>
                <a:latin typeface="Berlin Sans FB Demi" panose="020E0802020502020306" pitchFamily="34" charset="0"/>
              </a:rPr>
              <a:t>13</a:t>
            </a:r>
            <a:endParaRPr lang="en-US" sz="4400" b="1" dirty="0">
              <a:solidFill>
                <a:schemeClr val="tx1"/>
              </a:solidFill>
              <a:latin typeface="Berlin Sans FB Demi" panose="020E0802020502020306" pitchFamily="34" charset="0"/>
            </a:endParaRPr>
          </a:p>
        </p:txBody>
      </p:sp>
      <p:sp>
        <p:nvSpPr>
          <p:cNvPr id="10" name="Bùi Liễu 0968142780"/>
          <p:cNvSpPr txBox="1"/>
          <p:nvPr userDrawn="1"/>
        </p:nvSpPr>
        <p:spPr>
          <a:xfrm>
            <a:off x="4343400" y="838200"/>
            <a:ext cx="5256556" cy="1323439"/>
          </a:xfrm>
          <a:prstGeom prst="rect">
            <a:avLst/>
          </a:prstGeom>
          <a:noFill/>
        </p:spPr>
        <p:txBody>
          <a:bodyPr wrap="square" rtlCol="0">
            <a:spAutoFit/>
          </a:bodyPr>
          <a:lstStyle/>
          <a:p>
            <a:pPr algn="ctr"/>
            <a:r>
              <a:rPr lang="en-US" sz="8000" b="1" smtClean="0">
                <a:solidFill>
                  <a:srgbClr val="00B050"/>
                </a:solidFill>
                <a:effectLst>
                  <a:outerShdw blurRad="38100" dist="38100" dir="2700000" algn="tl">
                    <a:srgbClr val="000000">
                      <a:alpha val="43137"/>
                    </a:srgbClr>
                  </a:outerShdw>
                </a:effectLst>
                <a:latin typeface="Berlin Sans FB Demi" panose="020E0802020502020306" pitchFamily="34" charset="0"/>
              </a:rPr>
              <a:t>My</a:t>
            </a:r>
            <a:r>
              <a:rPr lang="en-US" sz="8000" b="1" baseline="0" smtClean="0">
                <a:solidFill>
                  <a:srgbClr val="00B050"/>
                </a:solidFill>
                <a:effectLst>
                  <a:outerShdw blurRad="38100" dist="38100" dir="2700000" algn="tl">
                    <a:srgbClr val="000000">
                      <a:alpha val="43137"/>
                    </a:srgbClr>
                  </a:outerShdw>
                </a:effectLst>
                <a:latin typeface="Berlin Sans FB Demi" panose="020E0802020502020306" pitchFamily="34" charset="0"/>
              </a:rPr>
              <a:t> house</a:t>
            </a:r>
            <a:endParaRPr lang="en-US" sz="8000" b="1" dirty="0">
              <a:solidFill>
                <a:srgbClr val="00B050"/>
              </a:solidFill>
              <a:effectLst>
                <a:outerShdw blurRad="38100" dist="38100" dir="2700000" algn="tl">
                  <a:srgbClr val="000000">
                    <a:alpha val="43137"/>
                  </a:srgbClr>
                </a:outerShdw>
              </a:effectLst>
              <a:latin typeface="Berlin Sans FB Demi" panose="020E0802020502020306" pitchFamily="34" charset="0"/>
            </a:endParaRPr>
          </a:p>
        </p:txBody>
      </p:sp>
      <p:sp>
        <p:nvSpPr>
          <p:cNvPr id="11" name="Bùi Liễu 0968142780"/>
          <p:cNvSpPr txBox="1"/>
          <p:nvPr userDrawn="1"/>
        </p:nvSpPr>
        <p:spPr>
          <a:xfrm>
            <a:off x="4527645" y="2006631"/>
            <a:ext cx="4424779" cy="769441"/>
          </a:xfrm>
          <a:prstGeom prst="rect">
            <a:avLst/>
          </a:prstGeom>
          <a:noFill/>
        </p:spPr>
        <p:txBody>
          <a:bodyPr wrap="square" rtlCol="0">
            <a:spAutoFit/>
          </a:bodyPr>
          <a:lstStyle/>
          <a:p>
            <a:pPr algn="ctr"/>
            <a:r>
              <a:rPr lang="en-US" sz="4400" b="1" dirty="0">
                <a:latin typeface="Berlin Sans FB Demi" panose="020E0802020502020306" pitchFamily="34" charset="0"/>
              </a:rPr>
              <a:t>Lesson </a:t>
            </a:r>
            <a:r>
              <a:rPr lang="en-US" sz="4400" b="1" dirty="0" smtClean="0">
                <a:latin typeface="Berlin Sans FB Demi" panose="020E0802020502020306" pitchFamily="34" charset="0"/>
              </a:rPr>
              <a:t>1</a:t>
            </a:r>
            <a:endParaRPr lang="en-US" sz="4400" b="1" dirty="0">
              <a:latin typeface="Berlin Sans FB Demi" panose="020E0802020502020306" pitchFamily="34" charset="0"/>
            </a:endParaRPr>
          </a:p>
        </p:txBody>
      </p:sp>
      <p:pic>
        <p:nvPicPr>
          <p:cNvPr id="12" name="Picture 11"/>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176461" y="3370194"/>
            <a:ext cx="4343400" cy="3016266"/>
          </a:xfrm>
          <a:prstGeom prst="cloud">
            <a:avLst/>
          </a:prstGeom>
        </p:spPr>
      </p:pic>
    </p:spTree>
    <p:extLst>
      <p:ext uri="{BB962C8B-B14F-4D97-AF65-F5344CB8AC3E}">
        <p14:creationId xmlns:p14="http://schemas.microsoft.com/office/powerpoint/2010/main" val="270639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1" name="click.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1" name="click.wav"/>
                                        </p:tgtEl>
                                      </p:cMediaNode>
                                    </p:audio>
                                  </p:sub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1" name="click.wav"/>
                                        </p:tgtEl>
                                      </p:cMediaNode>
                                    </p:audio>
                                  </p:sub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1"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P spid="11"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626"/>
          <a:stretch/>
        </p:blipFill>
        <p:spPr>
          <a:xfrm>
            <a:off x="19908" y="-1"/>
            <a:ext cx="12172091" cy="6869235"/>
          </a:xfrm>
          <a:prstGeom prst="rect">
            <a:avLst/>
          </a:prstGeom>
        </p:spPr>
      </p:pic>
    </p:spTree>
    <p:extLst>
      <p:ext uri="{BB962C8B-B14F-4D97-AF65-F5344CB8AC3E}">
        <p14:creationId xmlns:p14="http://schemas.microsoft.com/office/powerpoint/2010/main" val="8775496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userDrawn="1"/>
        </p:nvSpPr>
        <p:spPr>
          <a:xfrm>
            <a:off x="-2209800" y="3657600"/>
            <a:ext cx="1752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Bùi</a:t>
            </a:r>
            <a:r>
              <a:rPr lang="en-US" baseline="0" smtClean="0">
                <a:solidFill>
                  <a:schemeClr val="tx1"/>
                </a:solidFill>
              </a:rPr>
              <a:t> Liễu</a:t>
            </a:r>
          </a:p>
          <a:p>
            <a:pPr algn="ctr"/>
            <a:r>
              <a:rPr lang="en-US" baseline="0" smtClean="0">
                <a:solidFill>
                  <a:schemeClr val="tx1"/>
                </a:solidFill>
              </a:rPr>
              <a:t>0968142780</a:t>
            </a:r>
            <a:endParaRPr lang="vi-VN">
              <a:solidFill>
                <a:schemeClr val="tx1"/>
              </a:solidFill>
            </a:endParaRPr>
          </a:p>
        </p:txBody>
      </p:sp>
    </p:spTree>
    <p:extLst>
      <p:ext uri="{BB962C8B-B14F-4D97-AF65-F5344CB8AC3E}">
        <p14:creationId xmlns:p14="http://schemas.microsoft.com/office/powerpoint/2010/main" val="34246072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userDrawn="1"/>
        </p:nvSpPr>
        <p:spPr>
          <a:xfrm>
            <a:off x="-4648200" y="2743200"/>
            <a:ext cx="27432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chemeClr val="tx1"/>
                </a:solidFill>
              </a:rPr>
              <a:t>Facebook:</a:t>
            </a:r>
            <a:r>
              <a:rPr lang="en-US" sz="2000" baseline="0" smtClean="0">
                <a:solidFill>
                  <a:schemeClr val="tx1"/>
                </a:solidFill>
              </a:rPr>
              <a:t> Bùi Liễu</a:t>
            </a:r>
          </a:p>
          <a:p>
            <a:pPr algn="ctr"/>
            <a:r>
              <a:rPr lang="en-US" sz="2000" baseline="0" smtClean="0">
                <a:solidFill>
                  <a:schemeClr val="tx1"/>
                </a:solidFill>
              </a:rPr>
              <a:t>0968142780</a:t>
            </a:r>
            <a:endParaRPr lang="vi-VN" sz="2000">
              <a:solidFill>
                <a:schemeClr val="tx1"/>
              </a:solidFill>
            </a:endParaRPr>
          </a:p>
        </p:txBody>
      </p:sp>
    </p:spTree>
    <p:extLst>
      <p:ext uri="{BB962C8B-B14F-4D97-AF65-F5344CB8AC3E}">
        <p14:creationId xmlns:p14="http://schemas.microsoft.com/office/powerpoint/2010/main" val="118499826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68200" cy="6934200"/>
          </a:xfrm>
          <a:prstGeom prst="rect">
            <a:avLst/>
          </a:prstGeom>
        </p:spPr>
      </p:pic>
      <p:sp>
        <p:nvSpPr>
          <p:cNvPr id="7" name="Rectangle 6"/>
          <p:cNvSpPr/>
          <p:nvPr userDrawn="1"/>
        </p:nvSpPr>
        <p:spPr>
          <a:xfrm>
            <a:off x="-2209800" y="4191000"/>
            <a:ext cx="16764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Bùi</a:t>
            </a:r>
            <a:r>
              <a:rPr lang="en-US" baseline="0" smtClean="0">
                <a:solidFill>
                  <a:schemeClr val="tx1"/>
                </a:solidFill>
              </a:rPr>
              <a:t> Liễu</a:t>
            </a:r>
          </a:p>
          <a:p>
            <a:pPr algn="ctr"/>
            <a:r>
              <a:rPr lang="en-US" baseline="0" smtClean="0">
                <a:solidFill>
                  <a:schemeClr val="tx1"/>
                </a:solidFill>
              </a:rPr>
              <a:t>0968.142.780</a:t>
            </a:r>
            <a:endParaRPr lang="vi-VN">
              <a:solidFill>
                <a:schemeClr val="tx1"/>
              </a:solidFill>
            </a:endParaRPr>
          </a:p>
        </p:txBody>
      </p:sp>
    </p:spTree>
    <p:extLst>
      <p:ext uri="{BB962C8B-B14F-4D97-AF65-F5344CB8AC3E}">
        <p14:creationId xmlns:p14="http://schemas.microsoft.com/office/powerpoint/2010/main" val="22564484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656"/>
            <a:ext cx="12192000" cy="6825343"/>
          </a:xfrm>
          <a:prstGeom prst="rect">
            <a:avLst/>
          </a:prstGeom>
        </p:spPr>
      </p:pic>
      <p:sp>
        <p:nvSpPr>
          <p:cNvPr id="7" name="Rectangle 6"/>
          <p:cNvSpPr/>
          <p:nvPr userDrawn="1"/>
        </p:nvSpPr>
        <p:spPr>
          <a:xfrm>
            <a:off x="-2209800" y="2667000"/>
            <a:ext cx="1752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Bùi</a:t>
            </a:r>
            <a:r>
              <a:rPr lang="en-US" baseline="0" smtClean="0">
                <a:solidFill>
                  <a:schemeClr val="tx1"/>
                </a:solidFill>
              </a:rPr>
              <a:t> Liễu </a:t>
            </a:r>
          </a:p>
          <a:p>
            <a:pPr algn="ctr"/>
            <a:r>
              <a:rPr lang="en-US" baseline="0" smtClean="0">
                <a:solidFill>
                  <a:schemeClr val="tx1"/>
                </a:solidFill>
              </a:rPr>
              <a:t>0968142780</a:t>
            </a:r>
            <a:endParaRPr lang="vi-VN">
              <a:solidFill>
                <a:schemeClr val="tx1"/>
              </a:solidFill>
            </a:endParaRPr>
          </a:p>
        </p:txBody>
      </p:sp>
    </p:spTree>
    <p:extLst>
      <p:ext uri="{BB962C8B-B14F-4D97-AF65-F5344CB8AC3E}">
        <p14:creationId xmlns:p14="http://schemas.microsoft.com/office/powerpoint/2010/main" val="37595206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15447" cy="6858000"/>
          </a:xfrm>
          <a:prstGeom prst="rect">
            <a:avLst/>
          </a:prstGeom>
        </p:spPr>
      </p:pic>
      <p:sp>
        <p:nvSpPr>
          <p:cNvPr id="8" name="Rectangle 7"/>
          <p:cNvSpPr/>
          <p:nvPr userDrawn="1"/>
        </p:nvSpPr>
        <p:spPr>
          <a:xfrm>
            <a:off x="-2743200" y="3200400"/>
            <a:ext cx="25908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Bùi</a:t>
            </a:r>
            <a:r>
              <a:rPr lang="en-US" baseline="0" smtClean="0">
                <a:solidFill>
                  <a:schemeClr val="tx1"/>
                </a:solidFill>
              </a:rPr>
              <a:t> Liễu </a:t>
            </a:r>
          </a:p>
          <a:p>
            <a:pPr algn="ctr"/>
            <a:r>
              <a:rPr lang="en-US" baseline="0" smtClean="0">
                <a:solidFill>
                  <a:schemeClr val="tx1"/>
                </a:solidFill>
              </a:rPr>
              <a:t>0968142780</a:t>
            </a:r>
            <a:endParaRPr lang="vi-VN">
              <a:solidFill>
                <a:schemeClr val="tx1"/>
              </a:solidFill>
            </a:endParaRPr>
          </a:p>
        </p:txBody>
      </p:sp>
    </p:spTree>
    <p:extLst>
      <p:ext uri="{BB962C8B-B14F-4D97-AF65-F5344CB8AC3E}">
        <p14:creationId xmlns:p14="http://schemas.microsoft.com/office/powerpoint/2010/main" val="18156582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0" r:id="rId14"/>
    <p:sldLayoutId id="2147483669" r:id="rId15"/>
    <p:sldLayoutId id="2147483665" r:id="rId16"/>
    <p:sldLayoutId id="2147483664" r:id="rId17"/>
    <p:sldLayoutId id="2147483663" r:id="rId1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8.png"/><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8.png"/><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GUESTAN"/>
          <p:cNvPicPr>
            <a:picLocks noGrp="1" noChangeAspect="1" noChangeArrowheads="1" noCrop="1"/>
          </p:cNvPicPr>
          <p:nvPr>
            <p:ph type="ctrTitle" idx="4294967295"/>
          </p:nvPr>
        </p:nvPicPr>
        <p:blipFill>
          <a:blip r:embed="rId3">
            <a:extLst>
              <a:ext uri="{28A0092B-C50C-407E-A947-70E740481C1C}">
                <a14:useLocalDpi xmlns:a14="http://schemas.microsoft.com/office/drawing/2010/main" val="0"/>
              </a:ext>
            </a:extLst>
          </a:blip>
          <a:srcRect/>
          <a:stretch>
            <a:fillRect/>
          </a:stretch>
        </p:blipFill>
        <p:spPr>
          <a:xfrm>
            <a:off x="0" y="3962400"/>
            <a:ext cx="3352800" cy="3352800"/>
          </a:xfrm>
        </p:spPr>
      </p:pic>
      <p:pic>
        <p:nvPicPr>
          <p:cNvPr id="3075" name="Picture 6" descr="flower2DivWHT[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52400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9834563" y="2181225"/>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9779000" y="838200"/>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7924800" y="798514"/>
            <a:ext cx="9906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7924800" y="2171700"/>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3886200" y="825500"/>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3871913" y="2138364"/>
            <a:ext cx="9906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1905000" y="838200"/>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1905000" y="2133600"/>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5853113" y="841375"/>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52" descr="DSTARS-P"/>
          <p:cNvPicPr>
            <a:picLocks noChangeAspect="1" noChangeArrowheads="1" noCrop="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5881688" y="2133600"/>
            <a:ext cx="9906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 Box 14"/>
          <p:cNvSpPr txBox="1">
            <a:spLocks noChangeArrowheads="1"/>
          </p:cNvSpPr>
          <p:nvPr/>
        </p:nvSpPr>
        <p:spPr bwMode="auto">
          <a:xfrm>
            <a:off x="1581150" y="812801"/>
            <a:ext cx="90678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500" b="1">
                <a:solidFill>
                  <a:srgbClr val="0000FF"/>
                </a:solidFill>
                <a:latin typeface="Times New Roman" panose="02020603050405020304" pitchFamily="18" charset="0"/>
              </a:rPr>
              <a:t>DAI LOC DEPARTMENT OF EDUCATION AND TRAINING</a:t>
            </a:r>
            <a:r>
              <a:rPr lang="en-US" altLang="en-US" sz="2400" b="1">
                <a:solidFill>
                  <a:srgbClr val="0000FF"/>
                </a:solidFill>
                <a:latin typeface="Times New Roman" panose="02020603050405020304" pitchFamily="18" charset="0"/>
              </a:rPr>
              <a:t> </a:t>
            </a:r>
          </a:p>
        </p:txBody>
      </p:sp>
      <p:sp>
        <p:nvSpPr>
          <p:cNvPr id="44047" name="Text Box 15"/>
          <p:cNvSpPr txBox="1">
            <a:spLocks noChangeArrowheads="1"/>
          </p:cNvSpPr>
          <p:nvPr/>
        </p:nvSpPr>
        <p:spPr bwMode="auto">
          <a:xfrm>
            <a:off x="4381500" y="4051300"/>
            <a:ext cx="678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b="1" i="1" dirty="0">
                <a:solidFill>
                  <a:srgbClr val="0000FF"/>
                </a:solidFill>
                <a:latin typeface="Times New Roman" panose="02020603050405020304" pitchFamily="18" charset="0"/>
              </a:rPr>
              <a:t>Subject: English 3 </a:t>
            </a:r>
          </a:p>
        </p:txBody>
      </p:sp>
      <p:sp>
        <p:nvSpPr>
          <p:cNvPr id="44048" name="Text Box 16"/>
          <p:cNvSpPr txBox="1">
            <a:spLocks noChangeArrowheads="1"/>
          </p:cNvSpPr>
          <p:nvPr/>
        </p:nvSpPr>
        <p:spPr bwMode="auto">
          <a:xfrm>
            <a:off x="3181350" y="5906581"/>
            <a:ext cx="5867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b="1" dirty="0">
                <a:solidFill>
                  <a:srgbClr val="FF0000"/>
                </a:solidFill>
                <a:latin typeface="Times New Roman" panose="02020603050405020304" pitchFamily="18" charset="0"/>
                <a:cs typeface="Times New Roman" panose="02020603050405020304" pitchFamily="18" charset="0"/>
              </a:rPr>
              <a:t>Teacher: </a:t>
            </a:r>
            <a:r>
              <a:rPr lang="en-US" altLang="en-US" b="1" dirty="0" smtClean="0">
                <a:solidFill>
                  <a:srgbClr val="FF0000"/>
                </a:solidFill>
                <a:latin typeface="Times New Roman" panose="02020603050405020304" pitchFamily="18" charset="0"/>
                <a:cs typeface="Times New Roman" panose="02020603050405020304" pitchFamily="18" charset="0"/>
              </a:rPr>
              <a:t>Pham </a:t>
            </a:r>
            <a:r>
              <a:rPr lang="en-US" altLang="en-US" b="1" dirty="0" err="1" smtClean="0">
                <a:solidFill>
                  <a:srgbClr val="FF0000"/>
                </a:solidFill>
                <a:latin typeface="Times New Roman" panose="02020603050405020304" pitchFamily="18" charset="0"/>
                <a:cs typeface="Times New Roman" panose="02020603050405020304" pitchFamily="18" charset="0"/>
              </a:rPr>
              <a:t>Thi</a:t>
            </a:r>
            <a:r>
              <a:rPr lang="en-US" altLang="en-US" b="1" dirty="0" smtClean="0">
                <a:solidFill>
                  <a:srgbClr val="FF0000"/>
                </a:solidFill>
                <a:latin typeface="Times New Roman" panose="02020603050405020304" pitchFamily="18" charset="0"/>
                <a:cs typeface="Times New Roman" panose="02020603050405020304" pitchFamily="18" charset="0"/>
              </a:rPr>
              <a:t> My Chau</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44049" name="WordArt 17"/>
          <p:cNvSpPr>
            <a:spLocks noChangeArrowheads="1" noChangeShapeType="1" noTextEdit="1"/>
          </p:cNvSpPr>
          <p:nvPr/>
        </p:nvSpPr>
        <p:spPr bwMode="auto">
          <a:xfrm>
            <a:off x="3429000" y="2235200"/>
            <a:ext cx="5257800" cy="1752600"/>
          </a:xfrm>
          <a:prstGeom prst="rect">
            <a:avLst/>
          </a:prstGeom>
        </p:spPr>
        <p:txBody>
          <a:bodyPr wrap="none" fromWordArt="1">
            <a:prstTxWarp prst="textDeflate">
              <a:avLst>
                <a:gd name="adj" fmla="val 19926"/>
              </a:avLst>
            </a:prstTxWarp>
          </a:bodyPr>
          <a:lstStyle/>
          <a:p>
            <a:pPr algn="ctr"/>
            <a:r>
              <a:rPr lang="en-US" sz="3600" kern="10">
                <a:ln w="9525">
                  <a:solidFill>
                    <a:srgbClr val="FF3300"/>
                  </a:solidFill>
                  <a:round/>
                  <a:headEnd/>
                  <a:tailEnd/>
                </a:ln>
                <a:solidFill>
                  <a:srgbClr val="000000"/>
                </a:solidFill>
                <a:latin typeface="Impact" panose="020B0806030902050204" pitchFamily="34" charset="0"/>
              </a:rPr>
              <a:t>WELCOME TO OUR CLASS  !</a:t>
            </a:r>
          </a:p>
        </p:txBody>
      </p:sp>
      <p:sp>
        <p:nvSpPr>
          <p:cNvPr id="44050" name="Text Box 18"/>
          <p:cNvSpPr txBox="1">
            <a:spLocks noChangeArrowheads="1"/>
          </p:cNvSpPr>
          <p:nvPr/>
        </p:nvSpPr>
        <p:spPr bwMode="auto">
          <a:xfrm>
            <a:off x="4351973" y="4497962"/>
            <a:ext cx="579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b="1" i="1" dirty="0">
                <a:solidFill>
                  <a:srgbClr val="0000FF"/>
                </a:solidFill>
                <a:latin typeface="Times New Roman" panose="02020603050405020304" pitchFamily="18" charset="0"/>
              </a:rPr>
              <a:t>Class: </a:t>
            </a:r>
            <a:r>
              <a:rPr lang="en-US" altLang="en-US" b="1" i="1" dirty="0" smtClean="0">
                <a:solidFill>
                  <a:srgbClr val="0000FF"/>
                </a:solidFill>
                <a:latin typeface="Times New Roman" panose="02020603050405020304" pitchFamily="18" charset="0"/>
              </a:rPr>
              <a:t>3D</a:t>
            </a:r>
            <a:endParaRPr lang="en-US" altLang="en-US" b="1" i="1" dirty="0">
              <a:solidFill>
                <a:srgbClr val="0000FF"/>
              </a:solidFill>
              <a:latin typeface="Times New Roman" panose="02020603050405020304" pitchFamily="18" charset="0"/>
            </a:endParaRPr>
          </a:p>
        </p:txBody>
      </p:sp>
      <p:sp>
        <p:nvSpPr>
          <p:cNvPr id="44051" name="Text Box 19"/>
          <p:cNvSpPr txBox="1">
            <a:spLocks noChangeArrowheads="1"/>
          </p:cNvSpPr>
          <p:nvPr/>
        </p:nvSpPr>
        <p:spPr bwMode="auto">
          <a:xfrm>
            <a:off x="1695450" y="1208089"/>
            <a:ext cx="87503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b="1" dirty="0">
                <a:solidFill>
                  <a:srgbClr val="FF0000"/>
                </a:solidFill>
                <a:latin typeface="Times New Roman" panose="02020603050405020304" pitchFamily="18" charset="0"/>
              </a:rPr>
              <a:t>DAI </a:t>
            </a:r>
            <a:r>
              <a:rPr lang="en-US" altLang="en-US" b="1" dirty="0" smtClean="0">
                <a:solidFill>
                  <a:srgbClr val="FF0000"/>
                </a:solidFill>
                <a:latin typeface="Times New Roman" panose="02020603050405020304" pitchFamily="18" charset="0"/>
              </a:rPr>
              <a:t>QUANG </a:t>
            </a:r>
            <a:r>
              <a:rPr lang="en-US" altLang="en-US" b="1" dirty="0">
                <a:solidFill>
                  <a:srgbClr val="FF0000"/>
                </a:solidFill>
                <a:latin typeface="Times New Roman" panose="02020603050405020304" pitchFamily="18" charset="0"/>
              </a:rPr>
              <a:t>PRIMARY SCHOOL</a:t>
            </a:r>
          </a:p>
        </p:txBody>
      </p:sp>
    </p:spTree>
    <p:extLst>
      <p:ext uri="{BB962C8B-B14F-4D97-AF65-F5344CB8AC3E}">
        <p14:creationId xmlns:p14="http://schemas.microsoft.com/office/powerpoint/2010/main" val="72267541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4046"/>
                                        </p:tgtEl>
                                        <p:attrNameLst>
                                          <p:attrName>style.visibility</p:attrName>
                                        </p:attrNameLst>
                                      </p:cBhvr>
                                      <p:to>
                                        <p:strVal val="visible"/>
                                      </p:to>
                                    </p:set>
                                    <p:anim calcmode="lin" valueType="num">
                                      <p:cBhvr>
                                        <p:cTn id="7" dur="2000" fill="hold"/>
                                        <p:tgtEl>
                                          <p:spTgt spid="44046"/>
                                        </p:tgtEl>
                                        <p:attrNameLst>
                                          <p:attrName>ppt_x</p:attrName>
                                        </p:attrNameLst>
                                      </p:cBhvr>
                                      <p:tavLst>
                                        <p:tav tm="0">
                                          <p:val>
                                            <p:strVal val="#ppt_x-.2"/>
                                          </p:val>
                                        </p:tav>
                                        <p:tav tm="100000">
                                          <p:val>
                                            <p:strVal val="#ppt_x"/>
                                          </p:val>
                                        </p:tav>
                                      </p:tavLst>
                                    </p:anim>
                                    <p:anim calcmode="lin" valueType="num">
                                      <p:cBhvr>
                                        <p:cTn id="8" dur="2000" fill="hold"/>
                                        <p:tgtEl>
                                          <p:spTgt spid="4404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4046"/>
                                        </p:tgtEl>
                                      </p:cBhvr>
                                    </p:animEffect>
                                  </p:childTnLst>
                                </p:cTn>
                              </p:par>
                            </p:childTnLst>
                          </p:cTn>
                        </p:par>
                        <p:par>
                          <p:cTn id="10" fill="hold" nodeType="afterGroup">
                            <p:stCondLst>
                              <p:cond delay="2000"/>
                            </p:stCondLst>
                            <p:childTnLst>
                              <p:par>
                                <p:cTn id="11" presetID="29" presetClass="entr" presetSubtype="0" fill="hold" grpId="0" nodeType="afterEffect">
                                  <p:stCondLst>
                                    <p:cond delay="0"/>
                                  </p:stCondLst>
                                  <p:childTnLst>
                                    <p:set>
                                      <p:cBhvr>
                                        <p:cTn id="12" dur="1" fill="hold">
                                          <p:stCondLst>
                                            <p:cond delay="0"/>
                                          </p:stCondLst>
                                        </p:cTn>
                                        <p:tgtEl>
                                          <p:spTgt spid="44051"/>
                                        </p:tgtEl>
                                        <p:attrNameLst>
                                          <p:attrName>style.visibility</p:attrName>
                                        </p:attrNameLst>
                                      </p:cBhvr>
                                      <p:to>
                                        <p:strVal val="visible"/>
                                      </p:to>
                                    </p:set>
                                    <p:anim calcmode="lin" valueType="num">
                                      <p:cBhvr>
                                        <p:cTn id="13" dur="2000" fill="hold"/>
                                        <p:tgtEl>
                                          <p:spTgt spid="44051"/>
                                        </p:tgtEl>
                                        <p:attrNameLst>
                                          <p:attrName>ppt_x</p:attrName>
                                        </p:attrNameLst>
                                      </p:cBhvr>
                                      <p:tavLst>
                                        <p:tav tm="0">
                                          <p:val>
                                            <p:strVal val="#ppt_x-.2"/>
                                          </p:val>
                                        </p:tav>
                                        <p:tav tm="100000">
                                          <p:val>
                                            <p:strVal val="#ppt_x"/>
                                          </p:val>
                                        </p:tav>
                                      </p:tavLst>
                                    </p:anim>
                                    <p:anim calcmode="lin" valueType="num">
                                      <p:cBhvr>
                                        <p:cTn id="14" dur="2000" fill="hold"/>
                                        <p:tgtEl>
                                          <p:spTgt spid="44051"/>
                                        </p:tgtEl>
                                        <p:attrNameLst>
                                          <p:attrName>ppt_y</p:attrName>
                                        </p:attrNameLst>
                                      </p:cBhvr>
                                      <p:tavLst>
                                        <p:tav tm="0">
                                          <p:val>
                                            <p:strVal val="#ppt_y"/>
                                          </p:val>
                                        </p:tav>
                                        <p:tav tm="100000">
                                          <p:val>
                                            <p:strVal val="#ppt_y"/>
                                          </p:val>
                                        </p:tav>
                                      </p:tavLst>
                                    </p:anim>
                                    <p:animEffect transition="in" filter="wipe(right)" prLst="gradientSize: 0.1">
                                      <p:cBhvr>
                                        <p:cTn id="15" dur="2000"/>
                                        <p:tgtEl>
                                          <p:spTgt spid="44051"/>
                                        </p:tgtEl>
                                      </p:cBhvr>
                                    </p:animEffect>
                                  </p:childTnLst>
                                </p:cTn>
                              </p:par>
                            </p:childTnLst>
                          </p:cTn>
                        </p:par>
                        <p:par>
                          <p:cTn id="16" fill="hold" nodeType="afterGroup">
                            <p:stCondLst>
                              <p:cond delay="4000"/>
                            </p:stCondLst>
                            <p:childTnLst>
                              <p:par>
                                <p:cTn id="17" presetID="29" presetClass="entr" presetSubtype="0" repeatCount="indefinite" fill="hold" nodeType="afterEffect">
                                  <p:stCondLst>
                                    <p:cond delay="0"/>
                                  </p:stCondLst>
                                  <p:childTnLst>
                                    <p:set>
                                      <p:cBhvr>
                                        <p:cTn id="18" dur="1" fill="hold">
                                          <p:stCondLst>
                                            <p:cond delay="0"/>
                                          </p:stCondLst>
                                        </p:cTn>
                                        <p:tgtEl>
                                          <p:spTgt spid="44049"/>
                                        </p:tgtEl>
                                        <p:attrNameLst>
                                          <p:attrName>style.visibility</p:attrName>
                                        </p:attrNameLst>
                                      </p:cBhvr>
                                      <p:to>
                                        <p:strVal val="visible"/>
                                      </p:to>
                                    </p:set>
                                    <p:anim calcmode="lin" valueType="num">
                                      <p:cBhvr>
                                        <p:cTn id="19" dur="3000" fill="hold"/>
                                        <p:tgtEl>
                                          <p:spTgt spid="44049"/>
                                        </p:tgtEl>
                                        <p:attrNameLst>
                                          <p:attrName>ppt_x</p:attrName>
                                        </p:attrNameLst>
                                      </p:cBhvr>
                                      <p:tavLst>
                                        <p:tav tm="0">
                                          <p:val>
                                            <p:strVal val="#ppt_x-.2"/>
                                          </p:val>
                                        </p:tav>
                                        <p:tav tm="100000">
                                          <p:val>
                                            <p:strVal val="#ppt_x"/>
                                          </p:val>
                                        </p:tav>
                                      </p:tavLst>
                                    </p:anim>
                                    <p:anim calcmode="lin" valueType="num">
                                      <p:cBhvr>
                                        <p:cTn id="20" dur="3000" fill="hold"/>
                                        <p:tgtEl>
                                          <p:spTgt spid="44049"/>
                                        </p:tgtEl>
                                        <p:attrNameLst>
                                          <p:attrName>ppt_y</p:attrName>
                                        </p:attrNameLst>
                                      </p:cBhvr>
                                      <p:tavLst>
                                        <p:tav tm="0">
                                          <p:val>
                                            <p:strVal val="#ppt_y"/>
                                          </p:val>
                                        </p:tav>
                                        <p:tav tm="100000">
                                          <p:val>
                                            <p:strVal val="#ppt_y"/>
                                          </p:val>
                                        </p:tav>
                                      </p:tavLst>
                                    </p:anim>
                                    <p:animEffect transition="in" filter="wipe(right)" prLst="gradientSize: 0.1">
                                      <p:cBhvr>
                                        <p:cTn id="21" dur="3000"/>
                                        <p:tgtEl>
                                          <p:spTgt spid="44049"/>
                                        </p:tgtEl>
                                      </p:cBhvr>
                                    </p:animEffect>
                                  </p:childTnLst>
                                  <p:subTnLst>
                                    <p:audio>
                                      <p:cMediaNode>
                                        <p:cTn display="0" masterRel="sameClick">
                                          <p:stCondLst>
                                            <p:cond evt="begin" delay="0">
                                              <p:tn val="17"/>
                                            </p:cond>
                                          </p:stCondLst>
                                          <p:endCondLst>
                                            <p:cond evt="onStopAudio" delay="0">
                                              <p:tgtEl>
                                                <p:sldTgt/>
                                              </p:tgtEl>
                                            </p:cond>
                                          </p:endCondLst>
                                        </p:cTn>
                                        <p:tgtEl>
                                          <p:sndTgt r:embed="rId2" name="01_Xuan Mai - 03_ ABC Song.wav"/>
                                        </p:tgtEl>
                                      </p:cMediaNode>
                                    </p:audio>
                                  </p:subTnLst>
                                </p:cTn>
                              </p:par>
                            </p:childTnLst>
                          </p:cTn>
                        </p:par>
                        <p:par>
                          <p:cTn id="22" fill="hold" nodeType="afterGroup">
                            <p:stCondLst>
                              <p:cond delay="7000"/>
                            </p:stCondLst>
                            <p:childTnLst>
                              <p:par>
                                <p:cTn id="23" presetID="17" presetClass="entr" presetSubtype="10" fill="hold" grpId="0" nodeType="afterEffect">
                                  <p:stCondLst>
                                    <p:cond delay="0"/>
                                  </p:stCondLst>
                                  <p:childTnLst>
                                    <p:set>
                                      <p:cBhvr>
                                        <p:cTn id="24" dur="1" fill="hold">
                                          <p:stCondLst>
                                            <p:cond delay="0"/>
                                          </p:stCondLst>
                                        </p:cTn>
                                        <p:tgtEl>
                                          <p:spTgt spid="44047"/>
                                        </p:tgtEl>
                                        <p:attrNameLst>
                                          <p:attrName>style.visibility</p:attrName>
                                        </p:attrNameLst>
                                      </p:cBhvr>
                                      <p:to>
                                        <p:strVal val="visible"/>
                                      </p:to>
                                    </p:set>
                                    <p:anim calcmode="lin" valueType="num">
                                      <p:cBhvr>
                                        <p:cTn id="25" dur="2000" fill="hold"/>
                                        <p:tgtEl>
                                          <p:spTgt spid="44047"/>
                                        </p:tgtEl>
                                        <p:attrNameLst>
                                          <p:attrName>ppt_w</p:attrName>
                                        </p:attrNameLst>
                                      </p:cBhvr>
                                      <p:tavLst>
                                        <p:tav tm="0">
                                          <p:val>
                                            <p:fltVal val="0"/>
                                          </p:val>
                                        </p:tav>
                                        <p:tav tm="100000">
                                          <p:val>
                                            <p:strVal val="#ppt_w"/>
                                          </p:val>
                                        </p:tav>
                                      </p:tavLst>
                                    </p:anim>
                                    <p:anim calcmode="lin" valueType="num">
                                      <p:cBhvr>
                                        <p:cTn id="26" dur="2000" fill="hold"/>
                                        <p:tgtEl>
                                          <p:spTgt spid="44047"/>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9000"/>
                            </p:stCondLst>
                            <p:childTnLst>
                              <p:par>
                                <p:cTn id="28" presetID="17" presetClass="entr" presetSubtype="10" fill="hold" grpId="0" nodeType="afterEffect">
                                  <p:stCondLst>
                                    <p:cond delay="0"/>
                                  </p:stCondLst>
                                  <p:childTnLst>
                                    <p:set>
                                      <p:cBhvr>
                                        <p:cTn id="29" dur="1" fill="hold">
                                          <p:stCondLst>
                                            <p:cond delay="0"/>
                                          </p:stCondLst>
                                        </p:cTn>
                                        <p:tgtEl>
                                          <p:spTgt spid="44050"/>
                                        </p:tgtEl>
                                        <p:attrNameLst>
                                          <p:attrName>style.visibility</p:attrName>
                                        </p:attrNameLst>
                                      </p:cBhvr>
                                      <p:to>
                                        <p:strVal val="visible"/>
                                      </p:to>
                                    </p:set>
                                    <p:anim calcmode="lin" valueType="num">
                                      <p:cBhvr>
                                        <p:cTn id="30" dur="2000" fill="hold"/>
                                        <p:tgtEl>
                                          <p:spTgt spid="44050"/>
                                        </p:tgtEl>
                                        <p:attrNameLst>
                                          <p:attrName>ppt_w</p:attrName>
                                        </p:attrNameLst>
                                      </p:cBhvr>
                                      <p:tavLst>
                                        <p:tav tm="0">
                                          <p:val>
                                            <p:fltVal val="0"/>
                                          </p:val>
                                        </p:tav>
                                        <p:tav tm="100000">
                                          <p:val>
                                            <p:strVal val="#ppt_w"/>
                                          </p:val>
                                        </p:tav>
                                      </p:tavLst>
                                    </p:anim>
                                    <p:anim calcmode="lin" valueType="num">
                                      <p:cBhvr>
                                        <p:cTn id="31" dur="2000" fill="hold"/>
                                        <p:tgtEl>
                                          <p:spTgt spid="44050"/>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11000"/>
                            </p:stCondLst>
                            <p:childTnLst>
                              <p:par>
                                <p:cTn id="33" presetID="27" presetClass="entr" presetSubtype="0" fill="hold" nodeType="afterEffect">
                                  <p:stCondLst>
                                    <p:cond delay="0"/>
                                  </p:stCondLst>
                                  <p:iterate type="lt">
                                    <p:tmPct val="50000"/>
                                  </p:iterate>
                                  <p:childTnLst>
                                    <p:set>
                                      <p:cBhvr>
                                        <p:cTn id="34" dur="1" fill="hold">
                                          <p:stCondLst>
                                            <p:cond delay="0"/>
                                          </p:stCondLst>
                                        </p:cTn>
                                        <p:tgtEl>
                                          <p:spTgt spid="44048">
                                            <p:txEl>
                                              <p:pRg st="0" end="0"/>
                                            </p:txEl>
                                          </p:spTgt>
                                        </p:tgtEl>
                                        <p:attrNameLst>
                                          <p:attrName>style.visibility</p:attrName>
                                        </p:attrNameLst>
                                      </p:cBhvr>
                                      <p:to>
                                        <p:strVal val="visible"/>
                                      </p:to>
                                    </p:set>
                                    <p:anim calcmode="discrete" valueType="clr">
                                      <p:cBhvr override="childStyle">
                                        <p:cTn id="35" dur="80"/>
                                        <p:tgtEl>
                                          <p:spTgt spid="4404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4048">
                                            <p:txEl>
                                              <p:pRg st="0" end="0"/>
                                            </p:txEl>
                                          </p:spTgt>
                                        </p:tgtEl>
                                        <p:attrNameLst>
                                          <p:attrName>fillcolor</p:attrName>
                                        </p:attrNameLst>
                                      </p:cBhvr>
                                      <p:tavLst>
                                        <p:tav tm="0">
                                          <p:val>
                                            <p:clrVal>
                                              <a:schemeClr val="accent2"/>
                                            </p:clrVal>
                                          </p:val>
                                        </p:tav>
                                        <p:tav tm="50000">
                                          <p:val>
                                            <p:clrVal>
                                              <a:schemeClr val="hlink"/>
                                            </p:clrVal>
                                          </p:val>
                                        </p:tav>
                                      </p:tavLst>
                                    </p:anim>
                                    <p:set>
                                      <p:cBhvr>
                                        <p:cTn id="37" dur="80"/>
                                        <p:tgtEl>
                                          <p:spTgt spid="4404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6" grpId="0"/>
      <p:bldP spid="44047" grpId="0"/>
      <p:bldP spid="44050" grpId="0"/>
      <p:bldP spid="440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1">
            <a:extLst>
              <a:ext uri="{FF2B5EF4-FFF2-40B4-BE49-F238E27FC236}">
                <a16:creationId xmlns:a16="http://schemas.microsoft.com/office/drawing/2014/main" id="{996C6DDB-87F1-6F4F-854A-A183E7737398}"/>
              </a:ext>
            </a:extLst>
          </p:cNvPr>
          <p:cNvSpPr/>
          <p:nvPr/>
        </p:nvSpPr>
        <p:spPr>
          <a:xfrm>
            <a:off x="2971800" y="990600"/>
            <a:ext cx="5943600" cy="677245"/>
          </a:xfrm>
          <a:prstGeom prst="wedgeRoundRectCallout">
            <a:avLst>
              <a:gd name="adj1" fmla="val -56913"/>
              <a:gd name="adj2" fmla="val 978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Where are the lamps?</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2" descr="bunny31">
            <a:hlinkClick r:id="rId4" action="ppaction://hlinksldjump"/>
            <a:extLst>
              <a:ext uri="{FF2B5EF4-FFF2-40B4-BE49-F238E27FC236}">
                <a16:creationId xmlns:a16="http://schemas.microsoft.com/office/drawing/2014/main" id="{FF047252-5359-9546-969A-C66C40585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65" y="5364883"/>
            <a:ext cx="789784" cy="1128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43400" y="3614912"/>
            <a:ext cx="3587315" cy="28408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4325007" y="2438400"/>
            <a:ext cx="5260914" cy="638502"/>
          </a:xfrm>
          <a:prstGeom prst="wedgeRoundRectCallout">
            <a:avLst>
              <a:gd name="adj1" fmla="val 44618"/>
              <a:gd name="adj2" fmla="val 8405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They’re in the kitchen.</a:t>
            </a:r>
            <a:endParaRPr lang="en-US" sz="36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8966" t="232" r="18528" b="56757"/>
          <a:stretch/>
        </p:blipFill>
        <p:spPr>
          <a:xfrm>
            <a:off x="1371600" y="990600"/>
            <a:ext cx="914400" cy="885629"/>
          </a:xfrm>
          <a:prstGeom prst="ellipse">
            <a:avLst/>
          </a:prstGeom>
          <a:ln w="28575">
            <a:solidFill>
              <a:srgbClr val="00B050"/>
            </a:solidFill>
          </a:ln>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27394" r="24665" b="48914"/>
          <a:stretch/>
        </p:blipFill>
        <p:spPr>
          <a:xfrm>
            <a:off x="9814560" y="2438400"/>
            <a:ext cx="853439" cy="914399"/>
          </a:xfrm>
          <a:prstGeom prst="ellipse">
            <a:avLst/>
          </a:prstGeom>
          <a:ln w="28575">
            <a:solidFill>
              <a:srgbClr val="00B050"/>
            </a:solidFill>
          </a:ln>
        </p:spPr>
      </p:pic>
    </p:spTree>
    <p:extLst>
      <p:ext uri="{BB962C8B-B14F-4D97-AF65-F5344CB8AC3E}">
        <p14:creationId xmlns:p14="http://schemas.microsoft.com/office/powerpoint/2010/main" val="271728749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1">
            <a:extLst>
              <a:ext uri="{FF2B5EF4-FFF2-40B4-BE49-F238E27FC236}">
                <a16:creationId xmlns:a16="http://schemas.microsoft.com/office/drawing/2014/main" id="{996C6DDB-87F1-6F4F-854A-A183E7737398}"/>
              </a:ext>
            </a:extLst>
          </p:cNvPr>
          <p:cNvSpPr/>
          <p:nvPr/>
        </p:nvSpPr>
        <p:spPr>
          <a:xfrm>
            <a:off x="2971800" y="990600"/>
            <a:ext cx="5943600" cy="677245"/>
          </a:xfrm>
          <a:prstGeom prst="wedgeRoundRectCallout">
            <a:avLst>
              <a:gd name="adj1" fmla="val -56913"/>
              <a:gd name="adj2" fmla="val 978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dirty="0">
                <a:solidFill>
                  <a:schemeClr val="tx1"/>
                </a:solidFill>
                <a:latin typeface="Arial" panose="020B0604020202020204" pitchFamily="34" charset="0"/>
                <a:cs typeface="Arial" panose="020B0604020202020204" pitchFamily="34" charset="0"/>
              </a:rPr>
              <a:t>Where </a:t>
            </a:r>
            <a:r>
              <a:rPr lang="en-US" sz="3600" b="1">
                <a:solidFill>
                  <a:schemeClr val="tx1"/>
                </a:solidFill>
                <a:latin typeface="Arial" panose="020B0604020202020204" pitchFamily="34" charset="0"/>
                <a:cs typeface="Arial" panose="020B0604020202020204" pitchFamily="34" charset="0"/>
              </a:rPr>
              <a:t>is </a:t>
            </a:r>
            <a:r>
              <a:rPr lang="en-US" sz="3600" b="1" smtClean="0">
                <a:solidFill>
                  <a:schemeClr val="tx1"/>
                </a:solidFill>
                <a:latin typeface="Arial" panose="020B0604020202020204" pitchFamily="34" charset="0"/>
                <a:cs typeface="Arial" panose="020B0604020202020204" pitchFamily="34" charset="0"/>
              </a:rPr>
              <a:t>the bedroom?</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2" descr="bunny31">
            <a:hlinkClick r:id="rId4" action="ppaction://hlinksldjump"/>
            <a:extLst>
              <a:ext uri="{FF2B5EF4-FFF2-40B4-BE49-F238E27FC236}">
                <a16:creationId xmlns:a16="http://schemas.microsoft.com/office/drawing/2014/main" id="{FF047252-5359-9546-969A-C66C40585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65" y="5364883"/>
            <a:ext cx="789784" cy="1128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810000" y="3381701"/>
            <a:ext cx="4572000" cy="282702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7467599" y="2178548"/>
            <a:ext cx="2517715" cy="745954"/>
          </a:xfrm>
          <a:prstGeom prst="wedgeRoundRectCallout">
            <a:avLst>
              <a:gd name="adj1" fmla="val 53608"/>
              <a:gd name="adj2" fmla="val 8405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a:solidFill>
                  <a:schemeClr val="tx1"/>
                </a:solidFill>
                <a:latin typeface="Arial" panose="020B0604020202020204" pitchFamily="34" charset="0"/>
                <a:cs typeface="Arial" panose="020B0604020202020204" pitchFamily="34" charset="0"/>
              </a:rPr>
              <a:t>It’s </a:t>
            </a:r>
            <a:r>
              <a:rPr lang="en-US" sz="3600" b="1" smtClean="0">
                <a:solidFill>
                  <a:schemeClr val="tx1"/>
                </a:solidFill>
                <a:latin typeface="Arial" panose="020B0604020202020204" pitchFamily="34" charset="0"/>
                <a:cs typeface="Arial" panose="020B0604020202020204" pitchFamily="34" charset="0"/>
              </a:rPr>
              <a:t>there.</a:t>
            </a:r>
            <a:endParaRPr lang="en-US" sz="36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8966" t="232" r="18528" b="56757"/>
          <a:stretch/>
        </p:blipFill>
        <p:spPr>
          <a:xfrm>
            <a:off x="1371600" y="990600"/>
            <a:ext cx="914400" cy="885629"/>
          </a:xfrm>
          <a:prstGeom prst="ellipse">
            <a:avLst/>
          </a:prstGeom>
          <a:ln w="28575">
            <a:solidFill>
              <a:srgbClr val="00B050"/>
            </a:solidFill>
          </a:ln>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27394" r="24665" b="48914"/>
          <a:stretch/>
        </p:blipFill>
        <p:spPr>
          <a:xfrm>
            <a:off x="10134600" y="2467302"/>
            <a:ext cx="853439" cy="914399"/>
          </a:xfrm>
          <a:prstGeom prst="ellipse">
            <a:avLst/>
          </a:prstGeom>
          <a:ln w="28575">
            <a:solidFill>
              <a:srgbClr val="00B050"/>
            </a:solidFill>
          </a:ln>
        </p:spPr>
      </p:pic>
      <p:cxnSp>
        <p:nvCxnSpPr>
          <p:cNvPr id="5" name="Straight Arrow Connector 4"/>
          <p:cNvCxnSpPr/>
          <p:nvPr/>
        </p:nvCxnSpPr>
        <p:spPr>
          <a:xfrm flipH="1">
            <a:off x="9753600" y="4800600"/>
            <a:ext cx="762000" cy="304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7178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1">
            <a:extLst>
              <a:ext uri="{FF2B5EF4-FFF2-40B4-BE49-F238E27FC236}">
                <a16:creationId xmlns:a16="http://schemas.microsoft.com/office/drawing/2014/main" id="{996C6DDB-87F1-6F4F-854A-A183E7737398}"/>
              </a:ext>
            </a:extLst>
          </p:cNvPr>
          <p:cNvSpPr/>
          <p:nvPr/>
        </p:nvSpPr>
        <p:spPr>
          <a:xfrm>
            <a:off x="2971800" y="990600"/>
            <a:ext cx="5943600" cy="677245"/>
          </a:xfrm>
          <a:prstGeom prst="wedgeRoundRectCallout">
            <a:avLst>
              <a:gd name="adj1" fmla="val -56913"/>
              <a:gd name="adj2" fmla="val 978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Where are the lamps? </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2" descr="bunny31">
            <a:hlinkClick r:id="rId4" action="ppaction://hlinksldjump"/>
            <a:extLst>
              <a:ext uri="{FF2B5EF4-FFF2-40B4-BE49-F238E27FC236}">
                <a16:creationId xmlns:a16="http://schemas.microsoft.com/office/drawing/2014/main" id="{FF047252-5359-9546-969A-C66C40585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65" y="5364883"/>
            <a:ext cx="789784" cy="1128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57755" y="2763149"/>
            <a:ext cx="3128845" cy="360457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5333514" y="1886739"/>
            <a:ext cx="4724886" cy="745954"/>
          </a:xfrm>
          <a:prstGeom prst="wedgeRoundRectCallout">
            <a:avLst>
              <a:gd name="adj1" fmla="val 40918"/>
              <a:gd name="adj2" fmla="val 91098"/>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They’re on the table.</a:t>
            </a:r>
            <a:endParaRPr lang="en-US" sz="36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8966" t="232" r="18528" b="56757"/>
          <a:stretch/>
        </p:blipFill>
        <p:spPr>
          <a:xfrm>
            <a:off x="1371600" y="990600"/>
            <a:ext cx="914400" cy="885629"/>
          </a:xfrm>
          <a:prstGeom prst="ellipse">
            <a:avLst/>
          </a:prstGeom>
          <a:ln w="28575">
            <a:solidFill>
              <a:srgbClr val="00B050"/>
            </a:solidFill>
          </a:ln>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27394" r="24665" b="48914"/>
          <a:stretch/>
        </p:blipFill>
        <p:spPr>
          <a:xfrm>
            <a:off x="10134600" y="2467302"/>
            <a:ext cx="853439" cy="914399"/>
          </a:xfrm>
          <a:prstGeom prst="ellipse">
            <a:avLst/>
          </a:prstGeom>
          <a:ln w="28575">
            <a:solidFill>
              <a:srgbClr val="00B050"/>
            </a:solidFill>
          </a:ln>
        </p:spPr>
      </p:pic>
    </p:spTree>
    <p:extLst>
      <p:ext uri="{BB962C8B-B14F-4D97-AF65-F5344CB8AC3E}">
        <p14:creationId xmlns:p14="http://schemas.microsoft.com/office/powerpoint/2010/main" val="13676957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1">
            <a:extLst>
              <a:ext uri="{FF2B5EF4-FFF2-40B4-BE49-F238E27FC236}">
                <a16:creationId xmlns:a16="http://schemas.microsoft.com/office/drawing/2014/main" id="{996C6DDB-87F1-6F4F-854A-A183E7737398}"/>
              </a:ext>
            </a:extLst>
          </p:cNvPr>
          <p:cNvSpPr/>
          <p:nvPr/>
        </p:nvSpPr>
        <p:spPr>
          <a:xfrm>
            <a:off x="2971800" y="990600"/>
            <a:ext cx="5867400" cy="677245"/>
          </a:xfrm>
          <a:prstGeom prst="wedgeRoundRectCallout">
            <a:avLst>
              <a:gd name="adj1" fmla="val -56913"/>
              <a:gd name="adj2" fmla="val 978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Where are the lamps? </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2" descr="bunny31">
            <a:hlinkClick r:id="rId4" action="ppaction://hlinksldjump"/>
            <a:extLst>
              <a:ext uri="{FF2B5EF4-FFF2-40B4-BE49-F238E27FC236}">
                <a16:creationId xmlns:a16="http://schemas.microsoft.com/office/drawing/2014/main" id="{FF047252-5359-9546-969A-C66C40585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65" y="5364883"/>
            <a:ext cx="789784" cy="1128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733728" y="3124200"/>
            <a:ext cx="4229586" cy="3255196"/>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4267200" y="1886739"/>
            <a:ext cx="5791200" cy="745954"/>
          </a:xfrm>
          <a:prstGeom prst="wedgeRoundRectCallout">
            <a:avLst>
              <a:gd name="adj1" fmla="val 40918"/>
              <a:gd name="adj2" fmla="val 91098"/>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They’re in the bathroom.</a:t>
            </a:r>
            <a:endParaRPr lang="en-US" sz="36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8966" t="232" r="18528" b="56757"/>
          <a:stretch/>
        </p:blipFill>
        <p:spPr>
          <a:xfrm>
            <a:off x="1371600" y="990600"/>
            <a:ext cx="914400" cy="885629"/>
          </a:xfrm>
          <a:prstGeom prst="ellipse">
            <a:avLst/>
          </a:prstGeom>
          <a:ln w="28575">
            <a:solidFill>
              <a:srgbClr val="00B050"/>
            </a:solidFill>
          </a:ln>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27394" r="24665" b="48914"/>
          <a:stretch/>
        </p:blipFill>
        <p:spPr>
          <a:xfrm>
            <a:off x="10134600" y="2467302"/>
            <a:ext cx="853439" cy="914399"/>
          </a:xfrm>
          <a:prstGeom prst="ellipse">
            <a:avLst/>
          </a:prstGeom>
          <a:ln w="28575">
            <a:solidFill>
              <a:srgbClr val="00B050"/>
            </a:solidFill>
          </a:ln>
        </p:spPr>
      </p:pic>
    </p:spTree>
    <p:extLst>
      <p:ext uri="{BB962C8B-B14F-4D97-AF65-F5344CB8AC3E}">
        <p14:creationId xmlns:p14="http://schemas.microsoft.com/office/powerpoint/2010/main" val="79563109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1">
            <a:extLst>
              <a:ext uri="{FF2B5EF4-FFF2-40B4-BE49-F238E27FC236}">
                <a16:creationId xmlns:a16="http://schemas.microsoft.com/office/drawing/2014/main" id="{996C6DDB-87F1-6F4F-854A-A183E7737398}"/>
              </a:ext>
            </a:extLst>
          </p:cNvPr>
          <p:cNvSpPr/>
          <p:nvPr/>
        </p:nvSpPr>
        <p:spPr>
          <a:xfrm>
            <a:off x="2971800" y="990600"/>
            <a:ext cx="5943600" cy="677245"/>
          </a:xfrm>
          <a:prstGeom prst="wedgeRoundRectCallout">
            <a:avLst>
              <a:gd name="adj1" fmla="val -56913"/>
              <a:gd name="adj2" fmla="val 978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Where are the books? </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2" descr="bunny31">
            <a:hlinkClick r:id="rId4" action="ppaction://hlinksldjump"/>
            <a:extLst>
              <a:ext uri="{FF2B5EF4-FFF2-40B4-BE49-F238E27FC236}">
                <a16:creationId xmlns:a16="http://schemas.microsoft.com/office/drawing/2014/main" id="{FF047252-5359-9546-969A-C66C40585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65" y="5364883"/>
            <a:ext cx="789784" cy="1128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505200" y="2924501"/>
            <a:ext cx="3509845" cy="3509845"/>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5181600" y="2178547"/>
            <a:ext cx="4724886" cy="745954"/>
          </a:xfrm>
          <a:prstGeom prst="wedgeRoundRectCallout">
            <a:avLst>
              <a:gd name="adj1" fmla="val 40918"/>
              <a:gd name="adj2" fmla="val 91098"/>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They’re on the table.</a:t>
            </a:r>
            <a:endParaRPr lang="en-US" sz="36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8966" t="232" r="18528" b="56757"/>
          <a:stretch/>
        </p:blipFill>
        <p:spPr>
          <a:xfrm>
            <a:off x="1371600" y="990600"/>
            <a:ext cx="914400" cy="885629"/>
          </a:xfrm>
          <a:prstGeom prst="ellipse">
            <a:avLst/>
          </a:prstGeom>
          <a:ln w="28575">
            <a:solidFill>
              <a:srgbClr val="00B050"/>
            </a:solidFill>
          </a:ln>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27394" r="24665" b="48914"/>
          <a:stretch/>
        </p:blipFill>
        <p:spPr>
          <a:xfrm>
            <a:off x="10134600" y="2467302"/>
            <a:ext cx="853439" cy="914399"/>
          </a:xfrm>
          <a:prstGeom prst="ellipse">
            <a:avLst/>
          </a:prstGeom>
          <a:ln w="28575">
            <a:solidFill>
              <a:srgbClr val="00B050"/>
            </a:solidFill>
          </a:ln>
        </p:spPr>
      </p:pic>
    </p:spTree>
    <p:extLst>
      <p:ext uri="{BB962C8B-B14F-4D97-AF65-F5344CB8AC3E}">
        <p14:creationId xmlns:p14="http://schemas.microsoft.com/office/powerpoint/2010/main" val="277025327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unny31">
            <a:hlinkClick r:id="rId4" action="ppaction://hlinksldjump"/>
            <a:extLst>
              <a:ext uri="{FF2B5EF4-FFF2-40B4-BE49-F238E27FC236}">
                <a16:creationId xmlns:a16="http://schemas.microsoft.com/office/drawing/2014/main" id="{FF047252-5359-9546-969A-C66C40585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65" y="5364883"/>
            <a:ext cx="789784" cy="1128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57600" y="3381701"/>
            <a:ext cx="4951183" cy="283156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3733800" y="2286000"/>
            <a:ext cx="6118658" cy="745954"/>
          </a:xfrm>
          <a:prstGeom prst="wedgeRoundRectCallout">
            <a:avLst>
              <a:gd name="adj1" fmla="val 40918"/>
              <a:gd name="adj2" fmla="val 91098"/>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They’re in the living room.</a:t>
            </a:r>
            <a:endParaRPr lang="en-US" sz="36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8966" t="232" r="18528" b="56757"/>
          <a:stretch/>
        </p:blipFill>
        <p:spPr>
          <a:xfrm>
            <a:off x="1371600" y="990600"/>
            <a:ext cx="914400" cy="885629"/>
          </a:xfrm>
          <a:prstGeom prst="ellipse">
            <a:avLst/>
          </a:prstGeom>
          <a:ln w="28575">
            <a:solidFill>
              <a:srgbClr val="00B050"/>
            </a:solidFill>
          </a:ln>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27394" r="24665" b="48914"/>
          <a:stretch/>
        </p:blipFill>
        <p:spPr>
          <a:xfrm>
            <a:off x="10134600" y="2467302"/>
            <a:ext cx="853439" cy="914399"/>
          </a:xfrm>
          <a:prstGeom prst="ellipse">
            <a:avLst/>
          </a:prstGeom>
          <a:ln w="28575">
            <a:solidFill>
              <a:srgbClr val="00B050"/>
            </a:solidFill>
          </a:ln>
        </p:spPr>
      </p:pic>
      <p:sp>
        <p:nvSpPr>
          <p:cNvPr id="8" name="Rectangle 7"/>
          <p:cNvSpPr/>
          <p:nvPr/>
        </p:nvSpPr>
        <p:spPr>
          <a:xfrm>
            <a:off x="2133600" y="945999"/>
            <a:ext cx="6248400" cy="6858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rPr>
              <a:t>__________________?</a:t>
            </a:r>
            <a:endParaRPr lang="vi-VN" sz="3600">
              <a:solidFill>
                <a:schemeClr val="tx1"/>
              </a:solidFill>
            </a:endParaRPr>
          </a:p>
        </p:txBody>
      </p:sp>
      <p:sp>
        <p:nvSpPr>
          <p:cNvPr id="13" name="Rounded Rectangular Callout 11">
            <a:extLst>
              <a:ext uri="{FF2B5EF4-FFF2-40B4-BE49-F238E27FC236}">
                <a16:creationId xmlns:a16="http://schemas.microsoft.com/office/drawing/2014/main" id="{996C6DDB-87F1-6F4F-854A-A183E7737398}"/>
              </a:ext>
            </a:extLst>
          </p:cNvPr>
          <p:cNvSpPr/>
          <p:nvPr/>
        </p:nvSpPr>
        <p:spPr>
          <a:xfrm>
            <a:off x="2895600" y="1129427"/>
            <a:ext cx="5181600" cy="677245"/>
          </a:xfrm>
          <a:prstGeom prst="wedgeRoundRectCallout">
            <a:avLst>
              <a:gd name="adj1" fmla="val -56913"/>
              <a:gd name="adj2" fmla="val 978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Where are the chairs? </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02687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bunny31">
            <a:hlinkClick r:id="rId4" action="ppaction://hlinksldjump"/>
            <a:extLst>
              <a:ext uri="{FF2B5EF4-FFF2-40B4-BE49-F238E27FC236}">
                <a16:creationId xmlns:a16="http://schemas.microsoft.com/office/drawing/2014/main" id="{FF047252-5359-9546-969A-C66C40585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65" y="5364883"/>
            <a:ext cx="789784" cy="1128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62400" y="3489434"/>
            <a:ext cx="4343843" cy="2987946"/>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3938752" y="2448910"/>
            <a:ext cx="5489553" cy="638502"/>
          </a:xfrm>
          <a:prstGeom prst="wedgeRoundRectCallout">
            <a:avLst>
              <a:gd name="adj1" fmla="val 44618"/>
              <a:gd name="adj2" fmla="val 8405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They’re in the bedroom.</a:t>
            </a:r>
            <a:endParaRPr lang="en-US" sz="3600" b="1"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8966" t="232" r="18528" b="56757"/>
          <a:stretch/>
        </p:blipFill>
        <p:spPr>
          <a:xfrm>
            <a:off x="1371600" y="990600"/>
            <a:ext cx="914400" cy="885629"/>
          </a:xfrm>
          <a:prstGeom prst="ellipse">
            <a:avLst/>
          </a:prstGeom>
          <a:ln w="28575">
            <a:solidFill>
              <a:srgbClr val="00B050"/>
            </a:solidFill>
          </a:ln>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27394" r="24665" b="48914"/>
          <a:stretch/>
        </p:blipFill>
        <p:spPr>
          <a:xfrm>
            <a:off x="9814560" y="2438400"/>
            <a:ext cx="853439" cy="914399"/>
          </a:xfrm>
          <a:prstGeom prst="ellipse">
            <a:avLst/>
          </a:prstGeom>
          <a:ln w="28575">
            <a:solidFill>
              <a:srgbClr val="00B050"/>
            </a:solidFill>
          </a:ln>
        </p:spPr>
      </p:pic>
      <p:sp>
        <p:nvSpPr>
          <p:cNvPr id="6" name="Rectangle 5"/>
          <p:cNvSpPr/>
          <p:nvPr/>
        </p:nvSpPr>
        <p:spPr>
          <a:xfrm>
            <a:off x="2057843" y="1048540"/>
            <a:ext cx="6248400" cy="6858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chemeClr val="tx1"/>
                </a:solidFill>
              </a:rPr>
              <a:t>__________________?</a:t>
            </a:r>
            <a:endParaRPr lang="vi-VN" sz="3600">
              <a:solidFill>
                <a:schemeClr val="tx1"/>
              </a:solidFill>
            </a:endParaRPr>
          </a:p>
        </p:txBody>
      </p:sp>
      <p:sp>
        <p:nvSpPr>
          <p:cNvPr id="13" name="Rounded Rectangular Callout 11">
            <a:extLst>
              <a:ext uri="{FF2B5EF4-FFF2-40B4-BE49-F238E27FC236}">
                <a16:creationId xmlns:a16="http://schemas.microsoft.com/office/drawing/2014/main" id="{996C6DDB-87F1-6F4F-854A-A183E7737398}"/>
              </a:ext>
            </a:extLst>
          </p:cNvPr>
          <p:cNvSpPr/>
          <p:nvPr/>
        </p:nvSpPr>
        <p:spPr>
          <a:xfrm>
            <a:off x="2895600" y="1224825"/>
            <a:ext cx="5181600" cy="677245"/>
          </a:xfrm>
          <a:prstGeom prst="wedgeRoundRectCallout">
            <a:avLst>
              <a:gd name="adj1" fmla="val -56913"/>
              <a:gd name="adj2" fmla="val 978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smtClean="0">
                <a:solidFill>
                  <a:schemeClr val="tx1"/>
                </a:solidFill>
                <a:latin typeface="Arial" panose="020B0604020202020204" pitchFamily="34" charset="0"/>
                <a:cs typeface="Arial" panose="020B0604020202020204" pitchFamily="34" charset="0"/>
              </a:rPr>
              <a:t>Where are the chairs?</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3057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p:nvPr/>
        </p:nvSpPr>
        <p:spPr>
          <a:xfrm>
            <a:off x="4516275" y="1295400"/>
            <a:ext cx="3226990" cy="813388"/>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1"/>
                </a:solidFill>
                <a:latin typeface="Arial" pitchFamily="34" charset="0"/>
                <a:cs typeface="Arial" pitchFamily="34" charset="0"/>
              </a:rPr>
              <a:t>Homework</a:t>
            </a:r>
            <a:endParaRPr lang="en-US" sz="4400" b="1">
              <a:solidFill>
                <a:schemeClr val="bg1"/>
              </a:solidFill>
              <a:latin typeface="Arial" pitchFamily="34" charset="0"/>
              <a:cs typeface="Arial" pitchFamily="34" charset="0"/>
            </a:endParaRPr>
          </a:p>
        </p:txBody>
      </p:sp>
      <p:sp>
        <p:nvSpPr>
          <p:cNvPr id="6" name="TextBox 5"/>
          <p:cNvSpPr txBox="1"/>
          <p:nvPr/>
        </p:nvSpPr>
        <p:spPr>
          <a:xfrm>
            <a:off x="2971800" y="2754995"/>
            <a:ext cx="8153400" cy="1754326"/>
          </a:xfrm>
          <a:prstGeom prst="rect">
            <a:avLst/>
          </a:prstGeom>
          <a:noFill/>
        </p:spPr>
        <p:txBody>
          <a:bodyPr wrap="square" rtlCol="0">
            <a:spAutoFit/>
          </a:bodyPr>
          <a:lstStyle/>
          <a:p>
            <a:pPr marL="285750" indent="-285750">
              <a:buFontTx/>
              <a:buChar char="-"/>
            </a:pPr>
            <a:r>
              <a:rPr lang="en-US" sz="3600" dirty="0" smtClean="0">
                <a:latin typeface="Times New Roman" panose="02020603050405020304" pitchFamily="18" charset="0"/>
                <a:cs typeface="Times New Roman" panose="02020603050405020304" pitchFamily="18" charset="0"/>
              </a:rPr>
              <a:t>Learn new words and model sentences</a:t>
            </a:r>
          </a:p>
          <a:p>
            <a:pPr marL="285750" indent="-285750">
              <a:buFontTx/>
              <a:buChar char="-"/>
            </a:pPr>
            <a:r>
              <a:rPr lang="en-US" sz="3600" dirty="0" smtClean="0">
                <a:latin typeface="Times New Roman" panose="02020603050405020304" pitchFamily="18" charset="0"/>
                <a:cs typeface="Times New Roman" panose="02020603050405020304" pitchFamily="18" charset="0"/>
              </a:rPr>
              <a:t>Prepare new </a:t>
            </a:r>
            <a:r>
              <a:rPr lang="en-US" sz="3600" dirty="0" smtClean="0">
                <a:latin typeface="Times New Roman" panose="02020603050405020304" pitchFamily="18" charset="0"/>
                <a:cs typeface="Times New Roman" panose="02020603050405020304" pitchFamily="18" charset="0"/>
              </a:rPr>
              <a:t>lesson Unit 14 </a:t>
            </a:r>
            <a:r>
              <a:rPr lang="en-US" sz="3600" dirty="0" smtClean="0">
                <a:latin typeface="Times New Roman" panose="02020603050405020304" pitchFamily="18" charset="0"/>
                <a:cs typeface="Times New Roman" panose="02020603050405020304" pitchFamily="18" charset="0"/>
              </a:rPr>
              <a:t>Lesson </a:t>
            </a:r>
            <a:r>
              <a:rPr lang="en-US" sz="3600" dirty="0" smtClean="0">
                <a:latin typeface="Times New Roman" panose="02020603050405020304" pitchFamily="18" charset="0"/>
                <a:cs typeface="Times New Roman" panose="02020603050405020304" pitchFamily="18" charset="0"/>
              </a:rPr>
              <a:t>1- </a:t>
            </a:r>
            <a:r>
              <a:rPr lang="en-US" sz="3600" dirty="0" smtClean="0">
                <a:latin typeface="Times New Roman" panose="02020603050405020304" pitchFamily="18" charset="0"/>
                <a:cs typeface="Times New Roman" panose="02020603050405020304" pitchFamily="18" charset="0"/>
              </a:rPr>
              <a:t>P </a:t>
            </a:r>
            <a:r>
              <a:rPr lang="en-US" sz="3600" dirty="0" smtClean="0">
                <a:latin typeface="Times New Roman" panose="02020603050405020304" pitchFamily="18" charset="0"/>
                <a:cs typeface="Times New Roman" panose="02020603050405020304" pitchFamily="18" charset="0"/>
              </a:rPr>
              <a:t>1, 2, 3</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088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descr="D:\LIEU\Soạn lớp 1,2\Ảnh nền đẹp\—Pngtree—hand-drawn simple colored simple brush_4578782 - Sao ché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834" y="990599"/>
            <a:ext cx="6360207" cy="4104767"/>
          </a:xfrm>
          <a:prstGeom prst="rect">
            <a:avLst/>
          </a:prstGeom>
          <a:noFill/>
          <a:extLst>
            <a:ext uri="{909E8E84-426E-40DD-AFC4-6F175D3DCCD1}">
              <a14:hiddenFill xmlns:a14="http://schemas.microsoft.com/office/drawing/2010/main">
                <a:solidFill>
                  <a:srgbClr val="FFFFFF"/>
                </a:solidFill>
              </a14:hiddenFill>
            </a:ext>
          </a:extLst>
        </p:spPr>
      </p:pic>
      <p:sp>
        <p:nvSpPr>
          <p:cNvPr id="3" name="Bùi Liễu 0968142780"/>
          <p:cNvSpPr txBox="1"/>
          <p:nvPr/>
        </p:nvSpPr>
        <p:spPr>
          <a:xfrm>
            <a:off x="3352800" y="3200400"/>
            <a:ext cx="5638801" cy="1107996"/>
          </a:xfrm>
          <a:prstGeom prst="rect">
            <a:avLst/>
          </a:prstGeom>
          <a:noFill/>
        </p:spPr>
        <p:txBody>
          <a:bodyPr wrap="square" rtlCol="0">
            <a:spAutoFit/>
          </a:bodyPr>
          <a:lstStyle/>
          <a:p>
            <a:pPr algn="ctr"/>
            <a:r>
              <a:rPr lang="en-US" sz="6600" b="1">
                <a:solidFill>
                  <a:schemeClr val="accent6">
                    <a:lumMod val="75000"/>
                  </a:schemeClr>
                </a:solidFill>
                <a:latin typeface="Berlin Sans FB Demi" panose="020E0802020502020306" pitchFamily="34" charset="0"/>
              </a:rPr>
              <a:t>Thank you!</a:t>
            </a:r>
          </a:p>
        </p:txBody>
      </p:sp>
    </p:spTree>
    <p:extLst>
      <p:ext uri="{BB962C8B-B14F-4D97-AF65-F5344CB8AC3E}">
        <p14:creationId xmlns:p14="http://schemas.microsoft.com/office/powerpoint/2010/main" val="28192707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0.8 0.06366 L -0.04167 0.07477 " pathEditMode="relative" rAng="0" ptsTypes="AA">
                                      <p:cBhvr>
                                        <p:cTn id="6" dur="2000" fill="hold"/>
                                        <p:tgtEl>
                                          <p:spTgt spid="3"/>
                                        </p:tgtEl>
                                        <p:attrNameLst>
                                          <p:attrName>ppt_x</p:attrName>
                                          <p:attrName>ppt_y</p:attrName>
                                        </p:attrNameLst>
                                      </p:cBhvr>
                                      <p:rCtr x="37917" y="556"/>
                                    </p:animMotion>
                                  </p:childTnLst>
                                </p:cTn>
                              </p:par>
                              <p:par>
                                <p:cTn id="7" presetID="63" presetClass="path" presetSubtype="0" accel="50000" decel="50000" fill="hold" nodeType="withEffect">
                                  <p:stCondLst>
                                    <p:cond delay="0"/>
                                  </p:stCondLst>
                                  <p:childTnLst>
                                    <p:animMotion origin="layout" path="M -0.76181 0.05625 L -0.00348 0.06736 " pathEditMode="relative" rAng="0" ptsTypes="AA">
                                      <p:cBhvr>
                                        <p:cTn id="8" dur="2000" fill="hold"/>
                                        <p:tgtEl>
                                          <p:spTgt spid="2"/>
                                        </p:tgtEl>
                                        <p:attrNameLst>
                                          <p:attrName>ppt_x</p:attrName>
                                          <p:attrName>ppt_y</p:attrName>
                                        </p:attrNameLst>
                                      </p:cBhvr>
                                      <p:rCtr x="37917"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2">
            <a:extLst>
              <a:ext uri="{28A0092B-C50C-407E-A947-70E740481C1C}">
                <a14:useLocalDpi xmlns:a14="http://schemas.microsoft.com/office/drawing/2010/main" val="0"/>
              </a:ext>
            </a:extLst>
          </a:blip>
          <a:srcRect t="26667" b="20000"/>
          <a:stretch/>
        </p:blipFill>
        <p:spPr>
          <a:xfrm>
            <a:off x="2819400" y="1143000"/>
            <a:ext cx="6858000" cy="3657600"/>
          </a:xfrm>
          <a:prstGeom prst="rect">
            <a:avLst/>
          </a:prstGeom>
        </p:spPr>
      </p:pic>
      <p:sp>
        <p:nvSpPr>
          <p:cNvPr id="5" name="Bùi Liễu 0968142780"/>
          <p:cNvSpPr txBox="1"/>
          <p:nvPr/>
        </p:nvSpPr>
        <p:spPr>
          <a:xfrm>
            <a:off x="3619500" y="2954594"/>
            <a:ext cx="5257800"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0" b="1">
                <a:solidFill>
                  <a:schemeClr val="accent6">
                    <a:lumMod val="75000"/>
                  </a:schemeClr>
                </a:solidFill>
                <a:latin typeface="Berlin Sans FB Demi" panose="020E0802020502020306" pitchFamily="34" charset="0"/>
              </a:rPr>
              <a:t>Warm-up</a:t>
            </a:r>
            <a:r>
              <a:rPr lang="en-US" sz="9600" b="1">
                <a:solidFill>
                  <a:schemeClr val="accent6">
                    <a:lumMod val="75000"/>
                  </a:schemeClr>
                </a:solidFill>
                <a:latin typeface="Berlin Sans FB Demi" panose="020E0802020502020306" pitchFamily="34" charset="0"/>
              </a:rPr>
              <a:t> </a:t>
            </a:r>
          </a:p>
        </p:txBody>
      </p:sp>
    </p:spTree>
    <p:extLst>
      <p:ext uri="{BB962C8B-B14F-4D97-AF65-F5344CB8AC3E}">
        <p14:creationId xmlns:p14="http://schemas.microsoft.com/office/powerpoint/2010/main" val="382030705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par>
                          <p:cTn id="8" fill="hold">
                            <p:stCondLst>
                              <p:cond delay="1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p:cNvSpPr txBox="1">
            <a:spLocks/>
          </p:cNvSpPr>
          <p:nvPr/>
        </p:nvSpPr>
        <p:spPr>
          <a:xfrm>
            <a:off x="1371600" y="533400"/>
            <a:ext cx="4041183" cy="621676"/>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600" b="1" smtClean="0">
                <a:solidFill>
                  <a:schemeClr val="accent6">
                    <a:lumMod val="75000"/>
                  </a:schemeClr>
                </a:solidFill>
                <a:latin typeface="Arial" panose="020B0604020202020204" pitchFamily="34" charset="0"/>
                <a:cs typeface="Arial" panose="020B0604020202020204" pitchFamily="34" charset="0"/>
              </a:rPr>
              <a:t>Let’s chant. </a:t>
            </a:r>
            <a:endParaRPr lang="en-US" sz="3600" b="1" dirty="0">
              <a:solidFill>
                <a:schemeClr val="accent6">
                  <a:lumMod val="75000"/>
                </a:schemeClr>
              </a:solidFill>
              <a:latin typeface="Arial" panose="020B0604020202020204" pitchFamily="34" charset="0"/>
              <a:cs typeface="Arial" panose="020B0604020202020204" pitchFamily="34" charset="0"/>
            </a:endParaRPr>
          </a:p>
        </p:txBody>
      </p:sp>
      <p:pic>
        <p:nvPicPr>
          <p:cNvPr id="3" name="Bùi Liễu"/>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0" y="645083"/>
            <a:ext cx="4800600" cy="3433866"/>
          </a:xfrm>
          <a:prstGeom prst="rect">
            <a:avLst/>
          </a:prstGeom>
        </p:spPr>
      </p:pic>
      <p:sp>
        <p:nvSpPr>
          <p:cNvPr id="5" name="Bùi Liễu"/>
          <p:cNvSpPr txBox="1"/>
          <p:nvPr/>
        </p:nvSpPr>
        <p:spPr>
          <a:xfrm>
            <a:off x="2843085" y="1645528"/>
            <a:ext cx="7878186"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Big house, big house</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6" name="Bùi Liễu"/>
          <p:cNvSpPr/>
          <p:nvPr/>
        </p:nvSpPr>
        <p:spPr>
          <a:xfrm>
            <a:off x="2843085" y="2208473"/>
            <a:ext cx="5010414" cy="584775"/>
          </a:xfrm>
          <a:prstGeom prst="rect">
            <a:avLst/>
          </a:prstGeom>
        </p:spPr>
        <p:txBody>
          <a:bodyPr wrap="square">
            <a:spAutoFit/>
          </a:bodyPr>
          <a:lstStyle/>
          <a:p>
            <a:r>
              <a:rPr lang="en-US" sz="3200" dirty="0" smtClean="0">
                <a:latin typeface="Arial" panose="020B0604020202020204" pitchFamily="34" charset="0"/>
                <a:cs typeface="Arial" panose="020B0604020202020204" pitchFamily="34" charset="0"/>
              </a:rPr>
              <a:t>It’s a big house.</a:t>
            </a:r>
          </a:p>
        </p:txBody>
      </p:sp>
      <p:sp>
        <p:nvSpPr>
          <p:cNvPr id="7" name="Bùi Liễu"/>
          <p:cNvSpPr/>
          <p:nvPr/>
        </p:nvSpPr>
        <p:spPr>
          <a:xfrm>
            <a:off x="2843085" y="2748097"/>
            <a:ext cx="4821957" cy="584775"/>
          </a:xfrm>
          <a:prstGeom prst="rect">
            <a:avLst/>
          </a:prstGeom>
        </p:spPr>
        <p:txBody>
          <a:bodyPr wrap="square">
            <a:spAutoFit/>
          </a:bodyPr>
          <a:lstStyle/>
          <a:p>
            <a:r>
              <a:rPr lang="en-US" sz="3200" dirty="0" smtClean="0">
                <a:latin typeface="Arial" panose="020B0604020202020204" pitchFamily="34" charset="0"/>
                <a:cs typeface="Arial" panose="020B0604020202020204" pitchFamily="34" charset="0"/>
              </a:rPr>
              <a:t>It’s my big house.</a:t>
            </a:r>
          </a:p>
        </p:txBody>
      </p:sp>
      <p:sp>
        <p:nvSpPr>
          <p:cNvPr id="8" name="Bùi Liễu"/>
          <p:cNvSpPr/>
          <p:nvPr/>
        </p:nvSpPr>
        <p:spPr>
          <a:xfrm>
            <a:off x="2826152" y="3355624"/>
            <a:ext cx="4303709" cy="584775"/>
          </a:xfrm>
          <a:prstGeom prst="rect">
            <a:avLst/>
          </a:prstGeom>
        </p:spPr>
        <p:txBody>
          <a:bodyPr wrap="square">
            <a:spAutoFit/>
          </a:bodyPr>
          <a:lstStyle/>
          <a:p>
            <a:r>
              <a:rPr lang="en-US" sz="3200" dirty="0" smtClean="0">
                <a:latin typeface="Arial" panose="020B0604020202020204" pitchFamily="34" charset="0"/>
                <a:cs typeface="Arial" panose="020B0604020202020204" pitchFamily="34" charset="0"/>
              </a:rPr>
              <a:t>Come in, please!</a:t>
            </a:r>
          </a:p>
        </p:txBody>
      </p:sp>
      <p:sp>
        <p:nvSpPr>
          <p:cNvPr id="9" name="Bùi Liễu"/>
          <p:cNvSpPr/>
          <p:nvPr/>
        </p:nvSpPr>
        <p:spPr>
          <a:xfrm>
            <a:off x="4225765" y="4174941"/>
            <a:ext cx="7255468" cy="584775"/>
          </a:xfrm>
          <a:prstGeom prst="rect">
            <a:avLst/>
          </a:prstGeom>
        </p:spPr>
        <p:txBody>
          <a:bodyPr wrap="square">
            <a:spAutoFit/>
          </a:bodyPr>
          <a:lstStyle/>
          <a:p>
            <a:r>
              <a:rPr lang="en-US" sz="3200" dirty="0" smtClean="0">
                <a:latin typeface="Arial" panose="020B0604020202020204" pitchFamily="34" charset="0"/>
                <a:cs typeface="Arial" panose="020B0604020202020204" pitchFamily="34" charset="0"/>
              </a:rPr>
              <a:t>Brown house, brown house.</a:t>
            </a:r>
          </a:p>
        </p:txBody>
      </p:sp>
      <p:sp>
        <p:nvSpPr>
          <p:cNvPr id="10" name="Bùi Liễu"/>
          <p:cNvSpPr/>
          <p:nvPr/>
        </p:nvSpPr>
        <p:spPr>
          <a:xfrm>
            <a:off x="4225765" y="4724400"/>
            <a:ext cx="4867022" cy="584775"/>
          </a:xfrm>
          <a:prstGeom prst="rect">
            <a:avLst/>
          </a:prstGeom>
        </p:spPr>
        <p:txBody>
          <a:bodyPr wrap="square">
            <a:spAutoFit/>
          </a:bodyPr>
          <a:lstStyle/>
          <a:p>
            <a:r>
              <a:rPr lang="en-US" sz="3200" dirty="0" smtClean="0">
                <a:latin typeface="Arial" panose="020B0604020202020204" pitchFamily="34" charset="0"/>
                <a:cs typeface="Arial" panose="020B0604020202020204" pitchFamily="34" charset="0"/>
              </a:rPr>
              <a:t>It’s a brown house.</a:t>
            </a:r>
          </a:p>
        </p:txBody>
      </p:sp>
      <p:sp>
        <p:nvSpPr>
          <p:cNvPr id="11" name="Bùi Liễu"/>
          <p:cNvSpPr/>
          <p:nvPr/>
        </p:nvSpPr>
        <p:spPr>
          <a:xfrm>
            <a:off x="4225765" y="5323520"/>
            <a:ext cx="5520465" cy="584775"/>
          </a:xfrm>
          <a:prstGeom prst="rect">
            <a:avLst/>
          </a:prstGeom>
        </p:spPr>
        <p:txBody>
          <a:bodyPr wrap="square">
            <a:spAutoFit/>
          </a:bodyPr>
          <a:lstStyle/>
          <a:p>
            <a:r>
              <a:rPr lang="en-US" sz="3200" dirty="0" smtClean="0">
                <a:latin typeface="Arial" panose="020B0604020202020204" pitchFamily="34" charset="0"/>
                <a:cs typeface="Arial" panose="020B0604020202020204" pitchFamily="34" charset="0"/>
              </a:rPr>
              <a:t>It’s my brown house.</a:t>
            </a:r>
          </a:p>
        </p:txBody>
      </p:sp>
      <p:sp>
        <p:nvSpPr>
          <p:cNvPr id="12" name="Bùi Liễu"/>
          <p:cNvSpPr/>
          <p:nvPr/>
        </p:nvSpPr>
        <p:spPr>
          <a:xfrm>
            <a:off x="4225765" y="5922640"/>
            <a:ext cx="4258644" cy="584775"/>
          </a:xfrm>
          <a:prstGeom prst="rect">
            <a:avLst/>
          </a:prstGeom>
        </p:spPr>
        <p:txBody>
          <a:bodyPr wrap="square">
            <a:spAutoFit/>
          </a:bodyPr>
          <a:lstStyle/>
          <a:p>
            <a:r>
              <a:rPr lang="en-US" sz="3200" dirty="0" smtClean="0">
                <a:latin typeface="Arial" panose="020B0604020202020204" pitchFamily="34" charset="0"/>
                <a:cs typeface="Arial" panose="020B0604020202020204" pitchFamily="34" charset="0"/>
              </a:rPr>
              <a:t>Come in, please!</a:t>
            </a:r>
            <a:endParaRPr lang="en-US" sz="3200" dirty="0">
              <a:latin typeface="Arial" panose="020B0604020202020204" pitchFamily="34" charset="0"/>
              <a:cs typeface="Arial" panose="020B0604020202020204" pitchFamily="34" charset="0"/>
            </a:endParaRPr>
          </a:p>
        </p:txBody>
      </p:sp>
      <p:pic>
        <p:nvPicPr>
          <p:cNvPr id="13" name="Bùi Liễu">
            <a:hlinkClick r:id="" action="ppaction://media"/>
          </p:cNvPr>
          <p:cNvPicPr>
            <a:picLocks noChangeAspect="1"/>
          </p:cNvPicPr>
          <p:nvPr>
            <a:audioFile r:link="rId2"/>
            <p:extLst>
              <p:ext uri="{DAA4B4D4-6D71-4841-9C94-3DE7FCFB9230}">
                <p14:media xmlns:p14="http://schemas.microsoft.com/office/powerpoint/2010/main" r:embed="rId1">
                  <p14:bmkLst>
                    <p14:bmk name="Bookmark 1" time="3289.5131"/>
                    <p14:bmk name="Bookmark 2" time="7859.5131"/>
                    <p14:bmk name="Bookmark 3" time="11969.8377"/>
                    <p14:bmk name="Bookmark 4" time="16550.0044"/>
                    <p14:bmk name="Bookmark 5" time="22846.5877"/>
                    <p14:bmk name="Bookmark 6" time="27399.9419"/>
                    <p14:bmk name="Bookmark 7" time="31520.262"/>
                    <p14:bmk name="Bookmark 8" time="36160.262"/>
                  </p14:bmkLst>
                </p14:media>
              </p:ext>
            </p:extLst>
          </p:nvPr>
        </p:nvPicPr>
        <p:blipFill>
          <a:blip r:embed="rId5">
            <a:extLst>
              <a:ext uri="{28A0092B-C50C-407E-A947-70E740481C1C}">
                <a14:useLocalDpi xmlns:a14="http://schemas.microsoft.com/office/drawing/2010/main" val="0"/>
              </a:ext>
            </a:extLst>
          </a:blip>
          <a:stretch>
            <a:fillRect/>
          </a:stretch>
        </p:blipFill>
        <p:spPr>
          <a:xfrm>
            <a:off x="5043492" y="645082"/>
            <a:ext cx="609600" cy="517675"/>
          </a:xfrm>
          <a:prstGeom prst="rect">
            <a:avLst/>
          </a:prstGeom>
        </p:spPr>
      </p:pic>
    </p:spTree>
    <p:extLst>
      <p:ext uri="{BB962C8B-B14F-4D97-AF65-F5344CB8AC3E}">
        <p14:creationId xmlns:p14="http://schemas.microsoft.com/office/powerpoint/2010/main" val="25762129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2" fill="hold"/>
                                            <p:tgtEl>
                                              <p:spTgt spid="13"/>
                                            </p:tgtEl>
                                          </p:cBhvr>
                                        </p:cmd>
                                      </p:childTnLst>
                                    </p:cTn>
                                  </p:par>
                                </p:childTnLst>
                              </p:cTn>
                            </p:par>
                          </p:childTnLst>
                        </p:cTn>
                      </p:par>
                    </p:childTnLst>
                  </p:cTn>
                  <p:nextCondLst>
                    <p:cond evt="onClick" delay="0">
                      <p:tgtEl>
                        <p:spTgt spid="13"/>
                      </p:tgtEl>
                    </p:cond>
                  </p:nextCondLst>
                </p:seq>
                <p:audio>
                  <p:cMediaNode vol="10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MediaBookmark" delay="0">
                        <p:tgtEl>
                          <p14:bmkTgt spid="13" bmkName="Bookmark 1"/>
                        </p:tgtEl>
                      </p:cond>
                    </p:stCondLst>
                    <p:endSync evt="end" delay="0">
                      <p:rtn val="all"/>
                    </p:endSync>
                    <p:childTnLst>
                      <p:par>
                        <p:cTn id="9" fill="hold">
                          <p:stCondLst>
                            <p:cond delay="0"/>
                          </p:stCondLst>
                          <p:childTnLst>
                            <p:par>
                              <p:cTn id="10" fill="hold">
                                <p:stCondLst>
                                  <p:cond delay="0"/>
                                </p:stCondLst>
                                <p:childTnLst>
                                  <p:par>
                                    <p:cTn id="11" presetID="16" presetClass="emph" presetSubtype="0" fill="hold" grpId="0" nodeType="clickEffect">
                                      <p:stCondLst>
                                        <p:cond delay="0"/>
                                      </p:stCondLst>
                                      <p:iterate type="lt">
                                        <p:tmPct val="4000"/>
                                      </p:iterate>
                                      <p:childTnLst>
                                        <p:set>
                                          <p:cBhvr override="childStyle">
                                            <p:cTn id="12" dur="2000" fill="hold"/>
                                            <p:tgtEl>
                                              <p:spTgt spid="5"/>
                                            </p:tgtEl>
                                            <p:attrNameLst>
                                              <p:attrName>style.color</p:attrName>
                                            </p:attrNameLst>
                                          </p:cBhvr>
                                          <p:to>
                                            <p:clrVal>
                                              <a:srgbClr val="FF0000"/>
                                            </p:clrVal>
                                          </p:to>
                                        </p:set>
                                        <p:set>
                                          <p:cBhvr>
                                            <p:cTn id="13" dur="2000" fill="hold"/>
                                            <p:tgtEl>
                                              <p:spTgt spid="5"/>
                                            </p:tgtEl>
                                            <p:attrNameLst>
                                              <p:attrName>fillcolor</p:attrName>
                                            </p:attrNameLst>
                                          </p:cBhvr>
                                          <p:to>
                                            <p:clrVal>
                                              <a:srgbClr val="FF0000"/>
                                            </p:clrVal>
                                          </p:to>
                                        </p:set>
                                        <p:set>
                                          <p:cBhvr>
                                            <p:cTn id="14" dur="2000" fill="hold"/>
                                            <p:tgtEl>
                                              <p:spTgt spid="5"/>
                                            </p:tgtEl>
                                            <p:attrNameLst>
                                              <p:attrName>fill.type</p:attrName>
                                            </p:attrNameLst>
                                          </p:cBhvr>
                                          <p:to>
                                            <p:strVal val="solid"/>
                                          </p:to>
                                        </p:set>
                                      </p:childTnLst>
                                    </p:cTn>
                                  </p:par>
                                </p:childTnLst>
                              </p:cTn>
                            </p:par>
                          </p:childTnLst>
                        </p:cTn>
                      </p:par>
                    </p:childTnLst>
                  </p:cTn>
                  <p:nextCondLst>
                    <p:cond evt="onMediaBookmark" delay="0">
                      <p:tgtEl>
                        <p14:bmkTgt spid="13" bmkName="Bookmark 1"/>
                      </p:tgtEl>
                    </p:cond>
                  </p:nextCondLst>
                </p:seq>
                <p:seq concurrent="1" nextAc="seek">
                  <p:cTn id="15" restart="whenNotActive" fill="hold" evtFilter="cancelBubble" nodeType="interactiveSeq">
                    <p:stCondLst>
                      <p:cond evt="onMediaBookmark" delay="0">
                        <p:tgtEl>
                          <p14:bmkTgt spid="13" bmkName="Bookmark 2"/>
                        </p:tgtEl>
                      </p:cond>
                    </p:stCondLst>
                    <p:endSync evt="end" delay="0">
                      <p:rtn val="all"/>
                    </p:endSync>
                    <p:childTnLst>
                      <p:par>
                        <p:cTn id="16" fill="hold">
                          <p:stCondLst>
                            <p:cond delay="0"/>
                          </p:stCondLst>
                          <p:childTnLst>
                            <p:par>
                              <p:cTn id="17" fill="hold">
                                <p:stCondLst>
                                  <p:cond delay="0"/>
                                </p:stCondLst>
                                <p:childTnLst>
                                  <p:par>
                                    <p:cTn id="18" presetID="16" presetClass="emph" presetSubtype="0" fill="hold" grpId="0" nodeType="clickEffect">
                                      <p:stCondLst>
                                        <p:cond delay="0"/>
                                      </p:stCondLst>
                                      <p:iterate type="lt">
                                        <p:tmPct val="4000"/>
                                      </p:iterate>
                                      <p:childTnLst>
                                        <p:set>
                                          <p:cBhvr override="childStyle">
                                            <p:cTn id="19" dur="2000" fill="hold"/>
                                            <p:tgtEl>
                                              <p:spTgt spid="6"/>
                                            </p:tgtEl>
                                            <p:attrNameLst>
                                              <p:attrName>style.color</p:attrName>
                                            </p:attrNameLst>
                                          </p:cBhvr>
                                          <p:to>
                                            <p:clrVal>
                                              <a:srgbClr val="FF0000"/>
                                            </p:clrVal>
                                          </p:to>
                                        </p:set>
                                        <p:set>
                                          <p:cBhvr>
                                            <p:cTn id="20" dur="2000" fill="hold"/>
                                            <p:tgtEl>
                                              <p:spTgt spid="6"/>
                                            </p:tgtEl>
                                            <p:attrNameLst>
                                              <p:attrName>fillcolor</p:attrName>
                                            </p:attrNameLst>
                                          </p:cBhvr>
                                          <p:to>
                                            <p:clrVal>
                                              <a:srgbClr val="FF0000"/>
                                            </p:clrVal>
                                          </p:to>
                                        </p:set>
                                        <p:set>
                                          <p:cBhvr>
                                            <p:cTn id="21" dur="2000" fill="hold"/>
                                            <p:tgtEl>
                                              <p:spTgt spid="6"/>
                                            </p:tgtEl>
                                            <p:attrNameLst>
                                              <p:attrName>fill.type</p:attrName>
                                            </p:attrNameLst>
                                          </p:cBhvr>
                                          <p:to>
                                            <p:strVal val="solid"/>
                                          </p:to>
                                        </p:set>
                                      </p:childTnLst>
                                    </p:cTn>
                                  </p:par>
                                </p:childTnLst>
                              </p:cTn>
                            </p:par>
                          </p:childTnLst>
                        </p:cTn>
                      </p:par>
                    </p:childTnLst>
                  </p:cTn>
                  <p:nextCondLst>
                    <p:cond evt="onMediaBookmark" delay="0">
                      <p:tgtEl>
                        <p14:bmkTgt spid="13" bmkName="Bookmark 2"/>
                      </p:tgtEl>
                    </p:cond>
                  </p:nextCondLst>
                </p:seq>
                <p:seq concurrent="1" nextAc="seek">
                  <p:cTn id="22" restart="whenNotActive" fill="hold" evtFilter="cancelBubble" nodeType="interactiveSeq">
                    <p:stCondLst>
                      <p:cond evt="onMediaBookmark" delay="0">
                        <p:tgtEl>
                          <p14:bmkTgt spid="13" bmkName="Bookmark 3"/>
                        </p:tgtEl>
                      </p:cond>
                    </p:stCondLst>
                    <p:endSync evt="end" delay="0">
                      <p:rtn val="all"/>
                    </p:endSync>
                    <p:childTnLst>
                      <p:par>
                        <p:cTn id="23" fill="hold">
                          <p:stCondLst>
                            <p:cond delay="0"/>
                          </p:stCondLst>
                          <p:childTnLst>
                            <p:par>
                              <p:cTn id="24" fill="hold">
                                <p:stCondLst>
                                  <p:cond delay="0"/>
                                </p:stCondLst>
                                <p:childTnLst>
                                  <p:par>
                                    <p:cTn id="25" presetID="16" presetClass="emph" presetSubtype="0" fill="hold" grpId="0" nodeType="clickEffect">
                                      <p:stCondLst>
                                        <p:cond delay="0"/>
                                      </p:stCondLst>
                                      <p:iterate type="lt">
                                        <p:tmPct val="4000"/>
                                      </p:iterate>
                                      <p:childTnLst>
                                        <p:set>
                                          <p:cBhvr override="childStyle">
                                            <p:cTn id="26" dur="2000" fill="hold"/>
                                            <p:tgtEl>
                                              <p:spTgt spid="7"/>
                                            </p:tgtEl>
                                            <p:attrNameLst>
                                              <p:attrName>style.color</p:attrName>
                                            </p:attrNameLst>
                                          </p:cBhvr>
                                          <p:to>
                                            <p:clrVal>
                                              <a:srgbClr val="FF0000"/>
                                            </p:clrVal>
                                          </p:to>
                                        </p:set>
                                        <p:set>
                                          <p:cBhvr>
                                            <p:cTn id="27" dur="2000" fill="hold"/>
                                            <p:tgtEl>
                                              <p:spTgt spid="7"/>
                                            </p:tgtEl>
                                            <p:attrNameLst>
                                              <p:attrName>fillcolor</p:attrName>
                                            </p:attrNameLst>
                                          </p:cBhvr>
                                          <p:to>
                                            <p:clrVal>
                                              <a:srgbClr val="FF0000"/>
                                            </p:clrVal>
                                          </p:to>
                                        </p:set>
                                        <p:set>
                                          <p:cBhvr>
                                            <p:cTn id="28" dur="2000" fill="hold"/>
                                            <p:tgtEl>
                                              <p:spTgt spid="7"/>
                                            </p:tgtEl>
                                            <p:attrNameLst>
                                              <p:attrName>fill.type</p:attrName>
                                            </p:attrNameLst>
                                          </p:cBhvr>
                                          <p:to>
                                            <p:strVal val="solid"/>
                                          </p:to>
                                        </p:set>
                                      </p:childTnLst>
                                    </p:cTn>
                                  </p:par>
                                </p:childTnLst>
                              </p:cTn>
                            </p:par>
                          </p:childTnLst>
                        </p:cTn>
                      </p:par>
                    </p:childTnLst>
                  </p:cTn>
                  <p:nextCondLst>
                    <p:cond evt="onMediaBookmark" delay="0">
                      <p:tgtEl>
                        <p14:bmkTgt spid="13" bmkName="Bookmark 3"/>
                      </p:tgtEl>
                    </p:cond>
                  </p:nextCondLst>
                </p:seq>
                <p:seq concurrent="1" nextAc="seek">
                  <p:cTn id="29" restart="whenNotActive" fill="hold" evtFilter="cancelBubble" nodeType="interactiveSeq">
                    <p:stCondLst>
                      <p:cond evt="onMediaBookmark" delay="0">
                        <p:tgtEl>
                          <p14:bmkTgt spid="13" bmkName="Bookmark 4"/>
                        </p:tgtEl>
                      </p:cond>
                    </p:stCondLst>
                    <p:endSync evt="end" delay="0">
                      <p:rtn val="all"/>
                    </p:endSync>
                    <p:childTnLst>
                      <p:par>
                        <p:cTn id="30" fill="hold">
                          <p:stCondLst>
                            <p:cond delay="0"/>
                          </p:stCondLst>
                          <p:childTnLst>
                            <p:par>
                              <p:cTn id="31" fill="hold">
                                <p:stCondLst>
                                  <p:cond delay="0"/>
                                </p:stCondLst>
                                <p:childTnLst>
                                  <p:par>
                                    <p:cTn id="32" presetID="16" presetClass="emph" presetSubtype="0" fill="hold" grpId="0" nodeType="clickEffect">
                                      <p:stCondLst>
                                        <p:cond delay="0"/>
                                      </p:stCondLst>
                                      <p:iterate type="lt">
                                        <p:tmPct val="4000"/>
                                      </p:iterate>
                                      <p:childTnLst>
                                        <p:set>
                                          <p:cBhvr override="childStyle">
                                            <p:cTn id="33" dur="2000" fill="hold"/>
                                            <p:tgtEl>
                                              <p:spTgt spid="8"/>
                                            </p:tgtEl>
                                            <p:attrNameLst>
                                              <p:attrName>style.color</p:attrName>
                                            </p:attrNameLst>
                                          </p:cBhvr>
                                          <p:to>
                                            <p:clrVal>
                                              <a:srgbClr val="FF0000"/>
                                            </p:clrVal>
                                          </p:to>
                                        </p:set>
                                        <p:set>
                                          <p:cBhvr>
                                            <p:cTn id="34" dur="2000" fill="hold"/>
                                            <p:tgtEl>
                                              <p:spTgt spid="8"/>
                                            </p:tgtEl>
                                            <p:attrNameLst>
                                              <p:attrName>fillcolor</p:attrName>
                                            </p:attrNameLst>
                                          </p:cBhvr>
                                          <p:to>
                                            <p:clrVal>
                                              <a:srgbClr val="FF0000"/>
                                            </p:clrVal>
                                          </p:to>
                                        </p:set>
                                        <p:set>
                                          <p:cBhvr>
                                            <p:cTn id="35" dur="2000" fill="hold"/>
                                            <p:tgtEl>
                                              <p:spTgt spid="8"/>
                                            </p:tgtEl>
                                            <p:attrNameLst>
                                              <p:attrName>fill.type</p:attrName>
                                            </p:attrNameLst>
                                          </p:cBhvr>
                                          <p:to>
                                            <p:strVal val="solid"/>
                                          </p:to>
                                        </p:set>
                                      </p:childTnLst>
                                    </p:cTn>
                                  </p:par>
                                </p:childTnLst>
                              </p:cTn>
                            </p:par>
                          </p:childTnLst>
                        </p:cTn>
                      </p:par>
                    </p:childTnLst>
                  </p:cTn>
                  <p:nextCondLst>
                    <p:cond evt="onMediaBookmark" delay="0">
                      <p:tgtEl>
                        <p14:bmkTgt spid="13" bmkName="Bookmark 4"/>
                      </p:tgtEl>
                    </p:cond>
                  </p:nextCondLst>
                </p:seq>
                <p:seq concurrent="1" nextAc="seek">
                  <p:cTn id="36" restart="whenNotActive" fill="hold" evtFilter="cancelBubble" nodeType="interactiveSeq">
                    <p:stCondLst>
                      <p:cond evt="onMediaBookmark" delay="0">
                        <p:tgtEl>
                          <p14:bmkTgt spid="13" bmkName="Bookmark 5"/>
                        </p:tgtEl>
                      </p:cond>
                    </p:stCondLst>
                    <p:endSync evt="end" delay="0">
                      <p:rtn val="all"/>
                    </p:endSync>
                    <p:childTnLst>
                      <p:par>
                        <p:cTn id="37" fill="hold">
                          <p:stCondLst>
                            <p:cond delay="0"/>
                          </p:stCondLst>
                          <p:childTnLst>
                            <p:par>
                              <p:cTn id="38" fill="hold">
                                <p:stCondLst>
                                  <p:cond delay="0"/>
                                </p:stCondLst>
                                <p:childTnLst>
                                  <p:par>
                                    <p:cTn id="39" presetID="16" presetClass="emph" presetSubtype="0" fill="hold" grpId="0" nodeType="clickEffect">
                                      <p:stCondLst>
                                        <p:cond delay="0"/>
                                      </p:stCondLst>
                                      <p:iterate type="lt">
                                        <p:tmPct val="4000"/>
                                      </p:iterate>
                                      <p:childTnLst>
                                        <p:set>
                                          <p:cBhvr override="childStyle">
                                            <p:cTn id="40" dur="2000" fill="hold"/>
                                            <p:tgtEl>
                                              <p:spTgt spid="9"/>
                                            </p:tgtEl>
                                            <p:attrNameLst>
                                              <p:attrName>style.color</p:attrName>
                                            </p:attrNameLst>
                                          </p:cBhvr>
                                          <p:to>
                                            <p:clrVal>
                                              <a:srgbClr val="FF0000"/>
                                            </p:clrVal>
                                          </p:to>
                                        </p:set>
                                        <p:set>
                                          <p:cBhvr>
                                            <p:cTn id="41" dur="2000" fill="hold"/>
                                            <p:tgtEl>
                                              <p:spTgt spid="9"/>
                                            </p:tgtEl>
                                            <p:attrNameLst>
                                              <p:attrName>fillcolor</p:attrName>
                                            </p:attrNameLst>
                                          </p:cBhvr>
                                          <p:to>
                                            <p:clrVal>
                                              <a:srgbClr val="FF0000"/>
                                            </p:clrVal>
                                          </p:to>
                                        </p:set>
                                        <p:set>
                                          <p:cBhvr>
                                            <p:cTn id="42" dur="2000" fill="hold"/>
                                            <p:tgtEl>
                                              <p:spTgt spid="9"/>
                                            </p:tgtEl>
                                            <p:attrNameLst>
                                              <p:attrName>fill.type</p:attrName>
                                            </p:attrNameLst>
                                          </p:cBhvr>
                                          <p:to>
                                            <p:strVal val="solid"/>
                                          </p:to>
                                        </p:set>
                                      </p:childTnLst>
                                    </p:cTn>
                                  </p:par>
                                </p:childTnLst>
                              </p:cTn>
                            </p:par>
                          </p:childTnLst>
                        </p:cTn>
                      </p:par>
                    </p:childTnLst>
                  </p:cTn>
                  <p:nextCondLst>
                    <p:cond evt="onMediaBookmark" delay="0">
                      <p:tgtEl>
                        <p14:bmkTgt spid="13" bmkName="Bookmark 5"/>
                      </p:tgtEl>
                    </p:cond>
                  </p:nextCondLst>
                </p:seq>
                <p:seq concurrent="1" nextAc="seek">
                  <p:cTn id="43" restart="whenNotActive" fill="hold" evtFilter="cancelBubble" nodeType="interactiveSeq">
                    <p:stCondLst>
                      <p:cond evt="onMediaBookmark" delay="0">
                        <p:tgtEl>
                          <p14:bmkTgt spid="13" bmkName="Bookmark 6"/>
                        </p:tgtEl>
                      </p:cond>
                    </p:stCondLst>
                    <p:endSync evt="end" delay="0">
                      <p:rtn val="all"/>
                    </p:endSync>
                    <p:childTnLst>
                      <p:par>
                        <p:cTn id="44" fill="hold">
                          <p:stCondLst>
                            <p:cond delay="0"/>
                          </p:stCondLst>
                          <p:childTnLst>
                            <p:par>
                              <p:cTn id="45" fill="hold">
                                <p:stCondLst>
                                  <p:cond delay="0"/>
                                </p:stCondLst>
                                <p:childTnLst>
                                  <p:par>
                                    <p:cTn id="46" presetID="16" presetClass="emph" presetSubtype="0" fill="hold" grpId="0" nodeType="clickEffect">
                                      <p:stCondLst>
                                        <p:cond delay="0"/>
                                      </p:stCondLst>
                                      <p:iterate type="lt">
                                        <p:tmPct val="4000"/>
                                      </p:iterate>
                                      <p:childTnLst>
                                        <p:set>
                                          <p:cBhvr override="childStyle">
                                            <p:cTn id="47" dur="2000" fill="hold"/>
                                            <p:tgtEl>
                                              <p:spTgt spid="10"/>
                                            </p:tgtEl>
                                            <p:attrNameLst>
                                              <p:attrName>style.color</p:attrName>
                                            </p:attrNameLst>
                                          </p:cBhvr>
                                          <p:to>
                                            <p:clrVal>
                                              <a:srgbClr val="FF0000"/>
                                            </p:clrVal>
                                          </p:to>
                                        </p:set>
                                        <p:set>
                                          <p:cBhvr>
                                            <p:cTn id="48" dur="2000" fill="hold"/>
                                            <p:tgtEl>
                                              <p:spTgt spid="10"/>
                                            </p:tgtEl>
                                            <p:attrNameLst>
                                              <p:attrName>fillcolor</p:attrName>
                                            </p:attrNameLst>
                                          </p:cBhvr>
                                          <p:to>
                                            <p:clrVal>
                                              <a:srgbClr val="FF0000"/>
                                            </p:clrVal>
                                          </p:to>
                                        </p:set>
                                        <p:set>
                                          <p:cBhvr>
                                            <p:cTn id="49" dur="2000" fill="hold"/>
                                            <p:tgtEl>
                                              <p:spTgt spid="10"/>
                                            </p:tgtEl>
                                            <p:attrNameLst>
                                              <p:attrName>fill.type</p:attrName>
                                            </p:attrNameLst>
                                          </p:cBhvr>
                                          <p:to>
                                            <p:strVal val="solid"/>
                                          </p:to>
                                        </p:set>
                                      </p:childTnLst>
                                    </p:cTn>
                                  </p:par>
                                </p:childTnLst>
                              </p:cTn>
                            </p:par>
                          </p:childTnLst>
                        </p:cTn>
                      </p:par>
                    </p:childTnLst>
                  </p:cTn>
                  <p:nextCondLst>
                    <p:cond evt="onMediaBookmark" delay="0">
                      <p:tgtEl>
                        <p14:bmkTgt spid="13" bmkName="Bookmark 6"/>
                      </p:tgtEl>
                    </p:cond>
                  </p:nextCondLst>
                </p:seq>
                <p:seq concurrent="1" nextAc="seek">
                  <p:cTn id="50" restart="whenNotActive" fill="hold" evtFilter="cancelBubble" nodeType="interactiveSeq">
                    <p:stCondLst>
                      <p:cond evt="onMediaBookmark" delay="0">
                        <p:tgtEl>
                          <p14:bmkTgt spid="13" bmkName="Bookmark 7"/>
                        </p:tgtEl>
                      </p:cond>
                    </p:stCondLst>
                    <p:endSync evt="end" delay="0">
                      <p:rtn val="all"/>
                    </p:endSync>
                    <p:childTnLst>
                      <p:par>
                        <p:cTn id="51" fill="hold">
                          <p:stCondLst>
                            <p:cond delay="0"/>
                          </p:stCondLst>
                          <p:childTnLst>
                            <p:par>
                              <p:cTn id="52" fill="hold">
                                <p:stCondLst>
                                  <p:cond delay="0"/>
                                </p:stCondLst>
                                <p:childTnLst>
                                  <p:par>
                                    <p:cTn id="53" presetID="16" presetClass="emph" presetSubtype="0" fill="hold" grpId="0" nodeType="clickEffect">
                                      <p:stCondLst>
                                        <p:cond delay="0"/>
                                      </p:stCondLst>
                                      <p:iterate type="lt">
                                        <p:tmPct val="4000"/>
                                      </p:iterate>
                                      <p:childTnLst>
                                        <p:set>
                                          <p:cBhvr override="childStyle">
                                            <p:cTn id="54" dur="2000" fill="hold"/>
                                            <p:tgtEl>
                                              <p:spTgt spid="11"/>
                                            </p:tgtEl>
                                            <p:attrNameLst>
                                              <p:attrName>style.color</p:attrName>
                                            </p:attrNameLst>
                                          </p:cBhvr>
                                          <p:to>
                                            <p:clrVal>
                                              <a:srgbClr val="FF0000"/>
                                            </p:clrVal>
                                          </p:to>
                                        </p:set>
                                        <p:set>
                                          <p:cBhvr>
                                            <p:cTn id="55" dur="2000" fill="hold"/>
                                            <p:tgtEl>
                                              <p:spTgt spid="11"/>
                                            </p:tgtEl>
                                            <p:attrNameLst>
                                              <p:attrName>fillcolor</p:attrName>
                                            </p:attrNameLst>
                                          </p:cBhvr>
                                          <p:to>
                                            <p:clrVal>
                                              <a:srgbClr val="FF0000"/>
                                            </p:clrVal>
                                          </p:to>
                                        </p:set>
                                        <p:set>
                                          <p:cBhvr>
                                            <p:cTn id="56" dur="2000" fill="hold"/>
                                            <p:tgtEl>
                                              <p:spTgt spid="11"/>
                                            </p:tgtEl>
                                            <p:attrNameLst>
                                              <p:attrName>fill.type</p:attrName>
                                            </p:attrNameLst>
                                          </p:cBhvr>
                                          <p:to>
                                            <p:strVal val="solid"/>
                                          </p:to>
                                        </p:set>
                                      </p:childTnLst>
                                    </p:cTn>
                                  </p:par>
                                </p:childTnLst>
                              </p:cTn>
                            </p:par>
                          </p:childTnLst>
                        </p:cTn>
                      </p:par>
                    </p:childTnLst>
                  </p:cTn>
                  <p:nextCondLst>
                    <p:cond evt="onMediaBookmark" delay="0">
                      <p:tgtEl>
                        <p14:bmkTgt spid="13" bmkName="Bookmark 7"/>
                      </p:tgtEl>
                    </p:cond>
                  </p:nextCondLst>
                </p:seq>
                <p:seq concurrent="1" nextAc="seek">
                  <p:cTn id="57" restart="whenNotActive" fill="hold" evtFilter="cancelBubble" nodeType="interactiveSeq">
                    <p:stCondLst>
                      <p:cond evt="onMediaBookmark" delay="0">
                        <p:tgtEl>
                          <p14:bmkTgt spid="13" bmkName="Bookmark 8"/>
                        </p:tgtEl>
                      </p:cond>
                    </p:stCondLst>
                    <p:endSync evt="end" delay="0">
                      <p:rtn val="all"/>
                    </p:endSync>
                    <p:childTnLst>
                      <p:par>
                        <p:cTn id="58" fill="hold">
                          <p:stCondLst>
                            <p:cond delay="0"/>
                          </p:stCondLst>
                          <p:childTnLst>
                            <p:par>
                              <p:cTn id="59" fill="hold">
                                <p:stCondLst>
                                  <p:cond delay="0"/>
                                </p:stCondLst>
                                <p:childTnLst>
                                  <p:par>
                                    <p:cTn id="60" presetID="16" presetClass="emph" presetSubtype="0" fill="hold" grpId="0" nodeType="clickEffect">
                                      <p:stCondLst>
                                        <p:cond delay="0"/>
                                      </p:stCondLst>
                                      <p:iterate type="lt">
                                        <p:tmPct val="4000"/>
                                      </p:iterate>
                                      <p:childTnLst>
                                        <p:set>
                                          <p:cBhvr override="childStyle">
                                            <p:cTn id="61" dur="2000" fill="hold"/>
                                            <p:tgtEl>
                                              <p:spTgt spid="12"/>
                                            </p:tgtEl>
                                            <p:attrNameLst>
                                              <p:attrName>style.color</p:attrName>
                                            </p:attrNameLst>
                                          </p:cBhvr>
                                          <p:to>
                                            <p:clrVal>
                                              <a:srgbClr val="FF0000"/>
                                            </p:clrVal>
                                          </p:to>
                                        </p:set>
                                        <p:set>
                                          <p:cBhvr>
                                            <p:cTn id="62" dur="2000" fill="hold"/>
                                            <p:tgtEl>
                                              <p:spTgt spid="12"/>
                                            </p:tgtEl>
                                            <p:attrNameLst>
                                              <p:attrName>fillcolor</p:attrName>
                                            </p:attrNameLst>
                                          </p:cBhvr>
                                          <p:to>
                                            <p:clrVal>
                                              <a:srgbClr val="FF0000"/>
                                            </p:clrVal>
                                          </p:to>
                                        </p:set>
                                        <p:set>
                                          <p:cBhvr>
                                            <p:cTn id="63" dur="2000" fill="hold"/>
                                            <p:tgtEl>
                                              <p:spTgt spid="12"/>
                                            </p:tgtEl>
                                            <p:attrNameLst>
                                              <p:attrName>fill.type</p:attrName>
                                            </p:attrNameLst>
                                          </p:cBhvr>
                                          <p:to>
                                            <p:strVal val="solid"/>
                                          </p:to>
                                        </p:set>
                                      </p:childTnLst>
                                    </p:cTn>
                                  </p:par>
                                </p:childTnLst>
                              </p:cTn>
                            </p:par>
                          </p:childTnLst>
                        </p:cTn>
                      </p:par>
                    </p:childTnLst>
                  </p:cTn>
                  <p:nextCondLst>
                    <p:cond evt="onMediaBookmark" delay="0">
                      <p:tgtEl>
                        <p14:bmkTgt spid="13" bmkName="Bookmark 8"/>
                      </p:tgtEl>
                    </p:cond>
                  </p:nextCondLst>
                </p:seq>
              </p:childTnLst>
            </p:cTn>
          </p:par>
        </p:tnLst>
        <p:bldLst>
          <p:bldP spid="5" grpId="0"/>
          <p:bldP spid="6" grpId="0"/>
          <p:bldP spid="7" grpId="0"/>
          <p:bldP spid="8" grpId="0"/>
          <p:bldP spid="9" grpId="0"/>
          <p:bldP spid="10" grpId="0"/>
          <p:bldP spid="11" grpId="0"/>
          <p:bldP spid="12" grpId="0"/>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42" fill="hold"/>
                                            <p:tgtEl>
                                              <p:spTgt spid="13"/>
                                            </p:tgtEl>
                                          </p:cBhvr>
                                        </p:cmd>
                                      </p:childTnLst>
                                    </p:cTn>
                                  </p:par>
                                </p:childTnLst>
                              </p:cTn>
                            </p:par>
                          </p:childTnLst>
                        </p:cTn>
                      </p:par>
                    </p:childTnLst>
                  </p:cTn>
                  <p:nextCondLst>
                    <p:cond evt="onClick" delay="0">
                      <p:tgtEl>
                        <p:spTgt spid="13"/>
                      </p:tgtEl>
                    </p:cond>
                  </p:nextCondLst>
                </p:seq>
                <p:audio>
                  <p:cMediaNode vol="100000">
                    <p:cTn id="7"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6" descr="C:\Users\DIEM PHUC\Downloads\Compressed\HinhNenPowerpoint_DienDanBacLieu.Net\HinhNenPowerpoint_DienDanBacLieu.Net\powerpoint-templates.jpg"/>
          <p:cNvPicPr>
            <a:picLocks noChangeAspect="1" noChangeArrowheads="1"/>
          </p:cNvPicPr>
          <p:nvPr/>
        </p:nvPicPr>
        <p:blipFill>
          <a:blip r:embed="rId4">
            <a:extLst>
              <a:ext uri="{28A0092B-C50C-407E-A947-70E740481C1C}">
                <a14:useLocalDpi xmlns:a14="http://schemas.microsoft.com/office/drawing/2010/main" val="0"/>
              </a:ext>
            </a:extLst>
          </a:blip>
          <a:srcRect b="3697"/>
          <a:stretch>
            <a:fillRect/>
          </a:stretch>
        </p:blipFill>
        <p:spPr bwMode="auto">
          <a:xfrm>
            <a:off x="-1" y="-26988"/>
            <a:ext cx="11809927"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2"/>
          <p:cNvSpPr>
            <a:spLocks noChangeArrowheads="1"/>
          </p:cNvSpPr>
          <p:nvPr/>
        </p:nvSpPr>
        <p:spPr bwMode="auto">
          <a:xfrm>
            <a:off x="618186" y="-26988"/>
            <a:ext cx="10583215" cy="1295401"/>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200" b="1" u="sng" dirty="0">
                <a:solidFill>
                  <a:srgbClr val="FFFFFF"/>
                </a:solidFill>
                <a:latin typeface="Century Schoolbook"/>
              </a:rPr>
              <a:t>UNIT </a:t>
            </a:r>
            <a:r>
              <a:rPr lang="en-US" sz="3200" b="1" u="sng" dirty="0" smtClean="0">
                <a:solidFill>
                  <a:srgbClr val="FFFFFF"/>
                </a:solidFill>
                <a:latin typeface="Century Schoolbook"/>
              </a:rPr>
              <a:t>13</a:t>
            </a:r>
            <a:r>
              <a:rPr lang="en-US" sz="3200" b="1" dirty="0" smtClean="0">
                <a:solidFill>
                  <a:srgbClr val="FFFFFF"/>
                </a:solidFill>
                <a:latin typeface="Century Schoolbook"/>
              </a:rPr>
              <a:t>: MY HOUSE</a:t>
            </a:r>
            <a:endParaRPr lang="en-US" sz="3200" b="1" dirty="0">
              <a:solidFill>
                <a:srgbClr val="FFFFFF"/>
              </a:solidFill>
              <a:latin typeface="Century Schoolbook"/>
            </a:endParaRPr>
          </a:p>
        </p:txBody>
      </p:sp>
      <p:pic>
        <p:nvPicPr>
          <p:cNvPr id="6148" name="Picture 19" descr="http://t0.gstatic.com/images?q=tbn:ANd9GcQqHehYLojutSUXNIK13SpqD5H56qkLpP75IHcEDGTc3h1gLE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245" y="1714500"/>
            <a:ext cx="927815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3897313" y="2333625"/>
            <a:ext cx="5446712" cy="3124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150000"/>
              </a:lnSpc>
              <a:spcBef>
                <a:spcPts val="600"/>
              </a:spcBef>
              <a:buClr>
                <a:schemeClr val="accent1"/>
              </a:buClr>
              <a:buSzPct val="70000"/>
            </a:pPr>
            <a:r>
              <a:rPr lang="en-US" sz="4000" dirty="0">
                <a:solidFill>
                  <a:srgbClr val="1A10E0"/>
                </a:solidFill>
                <a:latin typeface="Times New Roman" panose="02020603050405020304" pitchFamily="18" charset="0"/>
                <a:cs typeface="Times New Roman" panose="02020603050405020304" pitchFamily="18" charset="0"/>
              </a:rPr>
              <a:t>*</a:t>
            </a:r>
            <a:r>
              <a:rPr lang="en-US" sz="4000" b="1" u="sng" dirty="0">
                <a:solidFill>
                  <a:srgbClr val="1A10E0"/>
                </a:solidFill>
                <a:latin typeface="Times New Roman" panose="02020603050405020304" pitchFamily="18" charset="0"/>
                <a:cs typeface="Times New Roman" panose="02020603050405020304" pitchFamily="18" charset="0"/>
              </a:rPr>
              <a:t>Lesson </a:t>
            </a:r>
            <a:r>
              <a:rPr lang="en-US" sz="4000" b="1" u="sng" dirty="0" smtClean="0">
                <a:solidFill>
                  <a:srgbClr val="1A10E0"/>
                </a:solidFill>
                <a:latin typeface="Times New Roman" panose="02020603050405020304" pitchFamily="18" charset="0"/>
                <a:cs typeface="Times New Roman" panose="02020603050405020304" pitchFamily="18" charset="0"/>
              </a:rPr>
              <a:t>3:</a:t>
            </a:r>
            <a:r>
              <a:rPr lang="en-US" sz="4000" b="1" dirty="0" smtClean="0">
                <a:solidFill>
                  <a:srgbClr val="1A10E0"/>
                </a:solidFill>
                <a:latin typeface="Times New Roman" panose="02020603050405020304" pitchFamily="18" charset="0"/>
                <a:cs typeface="Times New Roman" panose="02020603050405020304" pitchFamily="18" charset="0"/>
              </a:rPr>
              <a:t>  </a:t>
            </a:r>
            <a:endParaRPr lang="en-US" sz="4000" b="1" dirty="0">
              <a:solidFill>
                <a:srgbClr val="1A10E0"/>
              </a:solidFill>
              <a:latin typeface="Times New Roman" panose="02020603050405020304" pitchFamily="18" charset="0"/>
              <a:cs typeface="Times New Roman" panose="02020603050405020304" pitchFamily="18" charset="0"/>
            </a:endParaRPr>
          </a:p>
          <a:p>
            <a:pPr algn="ctr">
              <a:lnSpc>
                <a:spcPct val="150000"/>
              </a:lnSpc>
              <a:spcBef>
                <a:spcPts val="600"/>
              </a:spcBef>
              <a:buClr>
                <a:schemeClr val="accent1"/>
              </a:buClr>
              <a:buSzPct val="70000"/>
            </a:pPr>
            <a:r>
              <a:rPr lang="en-US" sz="4000" b="1" i="1" u="sng" dirty="0">
                <a:solidFill>
                  <a:srgbClr val="FF0066"/>
                </a:solidFill>
                <a:latin typeface="Times New Roman" panose="02020603050405020304" pitchFamily="18" charset="0"/>
                <a:cs typeface="Times New Roman" panose="02020603050405020304" pitchFamily="18" charset="0"/>
              </a:rPr>
              <a:t>Part</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a:solidFill>
                  <a:srgbClr val="FF0066"/>
                </a:solidFill>
                <a:latin typeface="Times New Roman" panose="02020603050405020304" pitchFamily="18" charset="0"/>
                <a:cs typeface="Times New Roman" panose="02020603050405020304" pitchFamily="18" charset="0"/>
              </a:rPr>
              <a:t>4</a:t>
            </a:r>
            <a:r>
              <a:rPr lang="en-US" sz="4000" b="1" dirty="0" smtClean="0">
                <a:solidFill>
                  <a:srgbClr val="FF0066"/>
                </a:solidFill>
                <a:latin typeface="Times New Roman" panose="02020603050405020304" pitchFamily="18" charset="0"/>
                <a:cs typeface="Times New Roman" panose="02020603050405020304" pitchFamily="18" charset="0"/>
              </a:rPr>
              <a:t>, </a:t>
            </a:r>
            <a:r>
              <a:rPr lang="en-US" sz="4000" b="1" dirty="0">
                <a:solidFill>
                  <a:srgbClr val="FF0066"/>
                </a:solidFill>
                <a:latin typeface="Times New Roman" panose="02020603050405020304" pitchFamily="18" charset="0"/>
                <a:cs typeface="Times New Roman" panose="02020603050405020304" pitchFamily="18" charset="0"/>
              </a:rPr>
              <a:t>5</a:t>
            </a:r>
            <a:r>
              <a:rPr lang="en-US" sz="4000" b="1" dirty="0" smtClean="0">
                <a:solidFill>
                  <a:srgbClr val="FF0066"/>
                </a:solidFill>
                <a:latin typeface="Times New Roman" panose="02020603050405020304" pitchFamily="18" charset="0"/>
                <a:cs typeface="Times New Roman" panose="02020603050405020304" pitchFamily="18" charset="0"/>
              </a:rPr>
              <a:t>, </a:t>
            </a:r>
            <a:r>
              <a:rPr lang="en-US" sz="4000" b="1" dirty="0">
                <a:solidFill>
                  <a:srgbClr val="FF0066"/>
                </a:solidFill>
                <a:latin typeface="Times New Roman" panose="02020603050405020304" pitchFamily="18" charset="0"/>
                <a:cs typeface="Times New Roman" panose="02020603050405020304" pitchFamily="18" charset="0"/>
              </a:rPr>
              <a:t>6</a:t>
            </a:r>
            <a:endParaRPr lang="en-US" sz="4000" b="1" dirty="0">
              <a:solidFill>
                <a:srgbClr val="FF0066"/>
              </a:solidFill>
              <a:latin typeface="Times New Roman" panose="02020603050405020304" pitchFamily="18" charset="0"/>
              <a:cs typeface="Times New Roman" panose="02020603050405020304" pitchFamily="18" charset="0"/>
            </a:endParaRPr>
          </a:p>
          <a:p>
            <a:pPr algn="ctr">
              <a:lnSpc>
                <a:spcPct val="150000"/>
              </a:lnSpc>
              <a:spcBef>
                <a:spcPts val="600"/>
              </a:spcBef>
              <a:buClr>
                <a:schemeClr val="accent1"/>
              </a:buClr>
              <a:buSzPct val="70000"/>
            </a:pPr>
            <a:endParaRPr lang="en-US" sz="4000" b="1" dirty="0">
              <a:solidFill>
                <a:srgbClr val="FF0066"/>
              </a:solidFill>
              <a:latin typeface="Times New Roman" panose="02020603050405020304" pitchFamily="18" charset="0"/>
              <a:cs typeface="Times New Roman" panose="02020603050405020304" pitchFamily="18" charset="0"/>
            </a:endParaRPr>
          </a:p>
        </p:txBody>
      </p:sp>
      <p:sp>
        <p:nvSpPr>
          <p:cNvPr id="15" name="Rectangle 4"/>
          <p:cNvSpPr>
            <a:spLocks noChangeArrowheads="1"/>
          </p:cNvSpPr>
          <p:nvPr/>
        </p:nvSpPr>
        <p:spPr bwMode="auto">
          <a:xfrm>
            <a:off x="4800600" y="-14288"/>
            <a:ext cx="5867400" cy="519113"/>
          </a:xfrm>
          <a:prstGeom prst="rect">
            <a:avLst/>
          </a:prstGeom>
          <a:noFill/>
          <a:ln>
            <a:noFill/>
            <a:headEnd/>
            <a:tailEnd/>
          </a:ln>
          <a:effectLst/>
        </p:spPr>
        <p:style>
          <a:lnRef idx="1">
            <a:schemeClr val="accent6"/>
          </a:lnRef>
          <a:fillRef idx="2">
            <a:schemeClr val="accent6"/>
          </a:fillRef>
          <a:effectRef idx="1">
            <a:schemeClr val="accent6"/>
          </a:effectRef>
          <a:fontRef idx="minor">
            <a:schemeClr val="dk1"/>
          </a:fontRef>
        </p:style>
        <p:txBody>
          <a:bodyPr>
            <a:spAutoFit/>
          </a:bodyPr>
          <a:lstStyle/>
          <a:p>
            <a:pPr algn="ctr" eaLnBrk="1" hangingPunct="1">
              <a:defRPr/>
            </a:pPr>
            <a:r>
              <a:rPr lang="en-US" sz="2800" b="1" i="1" dirty="0" smtClean="0">
                <a:solidFill>
                  <a:srgbClr val="0000FF"/>
                </a:solidFill>
                <a:latin typeface="Times New Roman" pitchFamily="18" charset="0"/>
                <a:cs typeface="Times New Roman" pitchFamily="18" charset="0"/>
              </a:rPr>
              <a:t>Monday, February 19 </a:t>
            </a:r>
            <a:r>
              <a:rPr lang="en-US" sz="2800" b="1" i="1" baseline="30000" dirty="0" err="1" smtClean="0">
                <a:solidFill>
                  <a:srgbClr val="0000FF"/>
                </a:solidFill>
                <a:latin typeface="Times New Roman" pitchFamily="18" charset="0"/>
                <a:cs typeface="Times New Roman" pitchFamily="18" charset="0"/>
              </a:rPr>
              <a:t>th</a:t>
            </a:r>
            <a:r>
              <a:rPr lang="en-US" sz="2800" b="1" i="1" dirty="0" smtClean="0">
                <a:solidFill>
                  <a:srgbClr val="0000FF"/>
                </a:solidFill>
                <a:latin typeface="Times New Roman" pitchFamily="18" charset="0"/>
                <a:cs typeface="Times New Roman" pitchFamily="18" charset="0"/>
              </a:rPr>
              <a:t>, 2024</a:t>
            </a:r>
            <a:endParaRPr lang="en-US" sz="2800" b="1" i="1" dirty="0">
              <a:solidFill>
                <a:srgbClr val="0000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65982500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par>
                                <p:cTn id="9" presetID="16" presetClass="entr" presetSubtype="26"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arn(inHorizontal)">
                                      <p:cBhvr>
                                        <p:cTn id="11" dur="500"/>
                                        <p:tgtEl>
                                          <p:spTgt spid="47"/>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4">
                                            <p:txEl>
                                              <p:pRg st="0" end="0"/>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utoUpdateAnimBg="0"/>
      <p:bldP spid="4"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04800"/>
            <a:ext cx="6019800"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4/ Read and complete</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33400" y="951131"/>
            <a:ext cx="10972800" cy="2308324"/>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My name’s Mary in my house. This is the living room and this is the bedroom. That is the kitchen and that is the bathroom. The chairs and the tables are in the kitchen. The books are on the table.</a:t>
            </a:r>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33400" y="3294091"/>
            <a:ext cx="10515600"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1/ This is the living room and this is ____________.</a:t>
            </a:r>
            <a:endParaRPr lang="en-US"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19545" y="3849171"/>
            <a:ext cx="105156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2</a:t>
            </a:r>
            <a:r>
              <a:rPr lang="en-US" sz="3600" dirty="0" smtClean="0">
                <a:latin typeface="Times New Roman" panose="02020603050405020304" pitchFamily="18" charset="0"/>
                <a:cs typeface="Times New Roman" panose="02020603050405020304" pitchFamily="18" charset="0"/>
              </a:rPr>
              <a:t>/ That </a:t>
            </a:r>
            <a:r>
              <a:rPr lang="en-US" sz="3600" dirty="0" err="1" smtClean="0">
                <a:latin typeface="Times New Roman" panose="02020603050405020304" pitchFamily="18" charset="0"/>
                <a:cs typeface="Times New Roman" panose="02020603050405020304" pitchFamily="18" charset="0"/>
              </a:rPr>
              <a:t>is____________and</a:t>
            </a:r>
            <a:r>
              <a:rPr lang="en-US" sz="3600" dirty="0" smtClean="0">
                <a:latin typeface="Times New Roman" panose="02020603050405020304" pitchFamily="18" charset="0"/>
                <a:cs typeface="Times New Roman" panose="02020603050405020304" pitchFamily="18" charset="0"/>
              </a:rPr>
              <a:t> that is the bathroom.</a:t>
            </a:r>
            <a:endParaRPr lang="en-US" sz="36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19545" y="4439785"/>
            <a:ext cx="10515600"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3/ The chairs and the tables are in____________.</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47254" y="5050582"/>
            <a:ext cx="1051560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4</a:t>
            </a:r>
            <a:r>
              <a:rPr lang="en-US" sz="3600" dirty="0" smtClean="0">
                <a:latin typeface="Times New Roman" panose="02020603050405020304" pitchFamily="18" charset="0"/>
                <a:cs typeface="Times New Roman" panose="02020603050405020304" pitchFamily="18" charset="0"/>
              </a:rPr>
              <a:t>/ The books are on____________.</a:t>
            </a:r>
            <a:endParaRPr lang="en-US" sz="3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391400" y="3287164"/>
            <a:ext cx="30480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t</a:t>
            </a:r>
            <a:r>
              <a:rPr lang="en-US" sz="3600" dirty="0" smtClean="0">
                <a:solidFill>
                  <a:srgbClr val="FF0000"/>
                </a:solidFill>
                <a:latin typeface="Times New Roman" panose="02020603050405020304" pitchFamily="18" charset="0"/>
                <a:cs typeface="Times New Roman" panose="02020603050405020304" pitchFamily="18" charset="0"/>
              </a:rPr>
              <a:t>he bedroom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500746" y="3828988"/>
            <a:ext cx="30480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t</a:t>
            </a:r>
            <a:r>
              <a:rPr lang="en-US" sz="3600" dirty="0" smtClean="0">
                <a:solidFill>
                  <a:srgbClr val="FF0000"/>
                </a:solidFill>
                <a:latin typeface="Times New Roman" panose="02020603050405020304" pitchFamily="18" charset="0"/>
                <a:cs typeface="Times New Roman" panose="02020603050405020304" pitchFamily="18" charset="0"/>
              </a:rPr>
              <a:t>he kitchen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934200" y="4415241"/>
            <a:ext cx="30480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t</a:t>
            </a:r>
            <a:r>
              <a:rPr lang="en-US" sz="3600" dirty="0" smtClean="0">
                <a:solidFill>
                  <a:srgbClr val="FF0000"/>
                </a:solidFill>
                <a:latin typeface="Times New Roman" panose="02020603050405020304" pitchFamily="18" charset="0"/>
                <a:cs typeface="Times New Roman" panose="02020603050405020304" pitchFamily="18" charset="0"/>
              </a:rPr>
              <a:t>he kitchen</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495800" y="5010216"/>
            <a:ext cx="3048000" cy="646331"/>
          </a:xfrm>
          <a:prstGeom prst="rect">
            <a:avLst/>
          </a:prstGeom>
          <a:noFill/>
        </p:spPr>
        <p:txBody>
          <a:bodyPr wrap="square" rtlCol="0">
            <a:spAutoFit/>
          </a:bodyPr>
          <a:lstStyle/>
          <a:p>
            <a:r>
              <a:rPr lang="en-US" sz="3600" dirty="0">
                <a:solidFill>
                  <a:srgbClr val="FF0000"/>
                </a:solidFill>
                <a:latin typeface="Times New Roman" panose="02020603050405020304" pitchFamily="18" charset="0"/>
                <a:cs typeface="Times New Roman" panose="02020603050405020304" pitchFamily="18" charset="0"/>
              </a:rPr>
              <a:t>t</a:t>
            </a:r>
            <a:r>
              <a:rPr lang="en-US" sz="3600" dirty="0" smtClean="0">
                <a:solidFill>
                  <a:srgbClr val="FF0000"/>
                </a:solidFill>
                <a:latin typeface="Times New Roman" panose="02020603050405020304" pitchFamily="18" charset="0"/>
                <a:cs typeface="Times New Roman" panose="02020603050405020304" pitchFamily="18" charset="0"/>
              </a:rPr>
              <a:t>he table</a:t>
            </a:r>
            <a:endParaRPr lang="en-US" sz="3600" dirty="0">
              <a:solidFill>
                <a:srgbClr val="FF0000"/>
              </a:solidFill>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1905000" y="2105293"/>
            <a:ext cx="211974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77345" y="2105293"/>
            <a:ext cx="191885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20545" y="2667000"/>
            <a:ext cx="191885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027219" y="3188217"/>
            <a:ext cx="1582882" cy="2770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21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p:cNvSpPr txBox="1">
            <a:spLocks/>
          </p:cNvSpPr>
          <p:nvPr/>
        </p:nvSpPr>
        <p:spPr>
          <a:xfrm>
            <a:off x="1600200" y="609600"/>
            <a:ext cx="6631984" cy="621676"/>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600" b="1" smtClean="0">
                <a:solidFill>
                  <a:schemeClr val="accent6">
                    <a:lumMod val="75000"/>
                  </a:schemeClr>
                </a:solidFill>
                <a:latin typeface="Arial" panose="020B0604020202020204" pitchFamily="34" charset="0"/>
                <a:cs typeface="Arial" panose="020B0604020202020204" pitchFamily="34" charset="0"/>
              </a:rPr>
              <a:t>5. Let’s write.</a:t>
            </a:r>
            <a:endParaRPr lang="en-US" sz="3600" b="1" dirty="0">
              <a:solidFill>
                <a:schemeClr val="accent6">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945838"/>
            <a:ext cx="4343400" cy="3067655"/>
          </a:xfrm>
          <a:prstGeom prst="round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2514600"/>
            <a:ext cx="5181600" cy="3519411"/>
          </a:xfrm>
          <a:prstGeom prst="rect">
            <a:avLst/>
          </a:prstGeom>
        </p:spPr>
      </p:pic>
      <p:sp>
        <p:nvSpPr>
          <p:cNvPr id="6" name="Rectangle 5"/>
          <p:cNvSpPr/>
          <p:nvPr/>
        </p:nvSpPr>
        <p:spPr>
          <a:xfrm>
            <a:off x="2139125" y="3640667"/>
            <a:ext cx="1066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rPr>
              <a:t>i</a:t>
            </a:r>
            <a:r>
              <a:rPr lang="en-US" sz="3200" smtClean="0">
                <a:solidFill>
                  <a:srgbClr val="FF0000"/>
                </a:solidFill>
              </a:rPr>
              <a:t>n</a:t>
            </a:r>
            <a:endParaRPr lang="vi-VN" sz="3200">
              <a:solidFill>
                <a:srgbClr val="FF0000"/>
              </a:solidFill>
            </a:endParaRPr>
          </a:p>
        </p:txBody>
      </p:sp>
      <p:sp>
        <p:nvSpPr>
          <p:cNvPr id="7" name="Rectangle 6"/>
          <p:cNvSpPr/>
          <p:nvPr/>
        </p:nvSpPr>
        <p:spPr>
          <a:xfrm>
            <a:off x="3657600" y="4298254"/>
            <a:ext cx="1066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rPr>
              <a:t>on</a:t>
            </a:r>
            <a:endParaRPr lang="vi-VN" sz="3200">
              <a:solidFill>
                <a:srgbClr val="FF0000"/>
              </a:solidFill>
            </a:endParaRPr>
          </a:p>
        </p:txBody>
      </p:sp>
      <p:sp>
        <p:nvSpPr>
          <p:cNvPr id="8" name="Rectangle 7"/>
          <p:cNvSpPr/>
          <p:nvPr/>
        </p:nvSpPr>
        <p:spPr>
          <a:xfrm>
            <a:off x="4114800" y="4953000"/>
            <a:ext cx="2204275"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0000"/>
                </a:solidFill>
              </a:rPr>
              <a:t>on the bed</a:t>
            </a:r>
            <a:endParaRPr lang="vi-VN" sz="3200">
              <a:solidFill>
                <a:srgbClr val="FF0000"/>
              </a:solidFill>
            </a:endParaRPr>
          </a:p>
        </p:txBody>
      </p:sp>
    </p:spTree>
    <p:extLst>
      <p:ext uri="{BB962C8B-B14F-4D97-AF65-F5344CB8AC3E}">
        <p14:creationId xmlns:p14="http://schemas.microsoft.com/office/powerpoint/2010/main" val="37599262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7"/>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8"/>
                                        </p:tgtEl>
                                        <p:attrNameLst>
                                          <p:attrName>r</p:attrName>
                                        </p:attrNameLst>
                                      </p:cBhvr>
                                    </p:animRo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p:cNvSpPr txBox="1">
            <a:spLocks/>
          </p:cNvSpPr>
          <p:nvPr/>
        </p:nvSpPr>
        <p:spPr>
          <a:xfrm>
            <a:off x="1524000" y="457200"/>
            <a:ext cx="2737030" cy="621676"/>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600" b="1" smtClean="0">
                <a:solidFill>
                  <a:schemeClr val="accent6">
                    <a:lumMod val="75000"/>
                  </a:schemeClr>
                </a:solidFill>
                <a:latin typeface="Arial" panose="020B0604020202020204" pitchFamily="34" charset="0"/>
                <a:cs typeface="Arial" panose="020B0604020202020204" pitchFamily="34" charset="0"/>
              </a:rPr>
              <a:t>6. Project.</a:t>
            </a:r>
            <a:endParaRPr lang="en-US" sz="3600" b="1" dirty="0">
              <a:solidFill>
                <a:schemeClr val="accent6">
                  <a:lumMod val="7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47800"/>
            <a:ext cx="7967371" cy="4845796"/>
          </a:xfrm>
          <a:prstGeom prst="rect">
            <a:avLst/>
          </a:prstGeom>
        </p:spPr>
      </p:pic>
    </p:spTree>
    <p:extLst>
      <p:ext uri="{BB962C8B-B14F-4D97-AF65-F5344CB8AC3E}">
        <p14:creationId xmlns:p14="http://schemas.microsoft.com/office/powerpoint/2010/main" val="14090624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ùi Liễu 0968142780"/>
          <p:cNvPicPr>
            <a:picLocks noChangeAspect="1"/>
          </p:cNvPicPr>
          <p:nvPr/>
        </p:nvPicPr>
        <p:blipFill rotWithShape="1">
          <a:blip r:embed="rId2">
            <a:extLst>
              <a:ext uri="{28A0092B-C50C-407E-A947-70E740481C1C}">
                <a14:useLocalDpi xmlns:a14="http://schemas.microsoft.com/office/drawing/2010/main" val="0"/>
              </a:ext>
            </a:extLst>
          </a:blip>
          <a:srcRect t="26667" b="20000"/>
          <a:stretch/>
        </p:blipFill>
        <p:spPr>
          <a:xfrm>
            <a:off x="2331326" y="838200"/>
            <a:ext cx="8077200" cy="4648200"/>
          </a:xfrm>
          <a:prstGeom prst="rect">
            <a:avLst/>
          </a:prstGeom>
        </p:spPr>
      </p:pic>
      <p:sp>
        <p:nvSpPr>
          <p:cNvPr id="5" name="Bùi Liễu 0968142780"/>
          <p:cNvSpPr txBox="1"/>
          <p:nvPr/>
        </p:nvSpPr>
        <p:spPr>
          <a:xfrm>
            <a:off x="2057400" y="3048000"/>
            <a:ext cx="8267700" cy="18466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600" b="1" smtClean="0">
                <a:solidFill>
                  <a:schemeClr val="accent6">
                    <a:lumMod val="75000"/>
                  </a:schemeClr>
                </a:solidFill>
                <a:latin typeface="Berlin Sans FB Demi" panose="020E0802020502020306" pitchFamily="34" charset="0"/>
              </a:rPr>
              <a:t>Let’s play!</a:t>
            </a:r>
          </a:p>
          <a:p>
            <a:pPr algn="ctr"/>
            <a:r>
              <a:rPr lang="en-US" sz="4800" b="1" smtClean="0">
                <a:solidFill>
                  <a:srgbClr val="00B050"/>
                </a:solidFill>
                <a:latin typeface="Berlin Sans FB Demi" panose="020E0802020502020306" pitchFamily="34" charset="0"/>
              </a:rPr>
              <a:t>Can you guess? </a:t>
            </a:r>
            <a:endParaRPr lang="en-US" sz="4800" b="1">
              <a:solidFill>
                <a:srgbClr val="00B050"/>
              </a:solidFill>
              <a:latin typeface="Berlin Sans FB Demi" panose="020E0802020502020306" pitchFamily="34" charset="0"/>
            </a:endParaRPr>
          </a:p>
        </p:txBody>
      </p:sp>
    </p:spTree>
    <p:extLst>
      <p:ext uri="{BB962C8B-B14F-4D97-AF65-F5344CB8AC3E}">
        <p14:creationId xmlns:p14="http://schemas.microsoft.com/office/powerpoint/2010/main" val="165177297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
                                        <p:tgtEl>
                                          <p:spTgt spid="4"/>
                                        </p:tgtEl>
                                      </p:cBhvr>
                                    </p:animEffect>
                                  </p:childTnLst>
                                </p:cTn>
                              </p:par>
                            </p:childTnLst>
                          </p:cTn>
                        </p:par>
                        <p:par>
                          <p:cTn id="8" fill="hold">
                            <p:stCondLst>
                              <p:cond delay="1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1">
            <a:extLst>
              <a:ext uri="{FF2B5EF4-FFF2-40B4-BE49-F238E27FC236}">
                <a16:creationId xmlns:a16="http://schemas.microsoft.com/office/drawing/2014/main" id="{996C6DDB-87F1-6F4F-854A-A183E7737398}"/>
              </a:ext>
            </a:extLst>
          </p:cNvPr>
          <p:cNvSpPr/>
          <p:nvPr/>
        </p:nvSpPr>
        <p:spPr>
          <a:xfrm>
            <a:off x="2971800" y="990600"/>
            <a:ext cx="5943600" cy="677245"/>
          </a:xfrm>
          <a:prstGeom prst="wedgeRoundRectCallout">
            <a:avLst>
              <a:gd name="adj1" fmla="val -56913"/>
              <a:gd name="adj2" fmla="val 978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dirty="0">
                <a:solidFill>
                  <a:schemeClr val="tx1"/>
                </a:solidFill>
                <a:latin typeface="Arial" panose="020B0604020202020204" pitchFamily="34" charset="0"/>
                <a:cs typeface="Arial" panose="020B0604020202020204" pitchFamily="34" charset="0"/>
              </a:rPr>
              <a:t>Where is </a:t>
            </a:r>
            <a:r>
              <a:rPr lang="en-US" sz="3600" b="1">
                <a:solidFill>
                  <a:schemeClr val="tx1"/>
                </a:solidFill>
                <a:latin typeface="Arial" panose="020B0604020202020204" pitchFamily="34" charset="0"/>
                <a:cs typeface="Arial" panose="020B0604020202020204" pitchFamily="34" charset="0"/>
              </a:rPr>
              <a:t>the </a:t>
            </a:r>
            <a:r>
              <a:rPr lang="en-US" sz="3600" b="1" smtClean="0">
                <a:solidFill>
                  <a:schemeClr val="tx1"/>
                </a:solidFill>
                <a:latin typeface="Arial" panose="020B0604020202020204" pitchFamily="34" charset="0"/>
                <a:cs typeface="Arial" panose="020B0604020202020204" pitchFamily="34" charset="0"/>
              </a:rPr>
              <a:t>living room?</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2" descr="bunny31">
            <a:hlinkClick r:id="rId4" action="ppaction://hlinksldjump"/>
            <a:extLst>
              <a:ext uri="{FF2B5EF4-FFF2-40B4-BE49-F238E27FC236}">
                <a16:creationId xmlns:a16="http://schemas.microsoft.com/office/drawing/2014/main" id="{FF047252-5359-9546-969A-C66C40585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365" y="5364883"/>
            <a:ext cx="789784" cy="1128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84913" y="2895599"/>
            <a:ext cx="4317373" cy="352660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ular Callout 10">
            <a:extLst>
              <a:ext uri="{FF2B5EF4-FFF2-40B4-BE49-F238E27FC236}">
                <a16:creationId xmlns:a16="http://schemas.microsoft.com/office/drawing/2014/main" id="{79F9A754-4301-A64B-8216-01C1BBE5C583}"/>
              </a:ext>
            </a:extLst>
          </p:cNvPr>
          <p:cNvSpPr/>
          <p:nvPr/>
        </p:nvSpPr>
        <p:spPr>
          <a:xfrm>
            <a:off x="7467599" y="2178548"/>
            <a:ext cx="2136715" cy="745954"/>
          </a:xfrm>
          <a:prstGeom prst="wedgeRoundRectCallout">
            <a:avLst>
              <a:gd name="adj1" fmla="val 53608"/>
              <a:gd name="adj2" fmla="val 84053"/>
              <a:gd name="adj3" fmla="val 16667"/>
            </a:avLst>
          </a:prstGeom>
          <a:solidFill>
            <a:schemeClr val="accent6">
              <a:lumMod val="60000"/>
              <a:lumOff val="40000"/>
            </a:schemeClr>
          </a:solidFill>
          <a:ln w="28575">
            <a:noFill/>
          </a:ln>
        </p:spPr>
        <p:style>
          <a:lnRef idx="2">
            <a:schemeClr val="accent2"/>
          </a:lnRef>
          <a:fillRef idx="1">
            <a:schemeClr val="lt1"/>
          </a:fillRef>
          <a:effectRef idx="0">
            <a:schemeClr val="accent2"/>
          </a:effectRef>
          <a:fontRef idx="minor">
            <a:schemeClr val="dk1"/>
          </a:fontRef>
        </p:style>
        <p:txBody>
          <a:bodyPr rtlCol="0" anchor="ctr"/>
          <a:lstStyle/>
          <a:p>
            <a:pPr lvl="0"/>
            <a:r>
              <a:rPr lang="en-US" sz="3600" b="1" dirty="0">
                <a:solidFill>
                  <a:schemeClr val="tx1"/>
                </a:solidFill>
                <a:latin typeface="Arial" panose="020B0604020202020204" pitchFamily="34" charset="0"/>
                <a:cs typeface="Arial" panose="020B0604020202020204" pitchFamily="34" charset="0"/>
              </a:rPr>
              <a:t>It’s here.</a:t>
            </a: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8966" t="232" r="18528" b="56757"/>
          <a:stretch/>
        </p:blipFill>
        <p:spPr>
          <a:xfrm>
            <a:off x="1371600" y="990600"/>
            <a:ext cx="914400" cy="885629"/>
          </a:xfrm>
          <a:prstGeom prst="ellipse">
            <a:avLst/>
          </a:prstGeom>
          <a:ln w="28575">
            <a:solidFill>
              <a:srgbClr val="00B050"/>
            </a:solidFill>
          </a:ln>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27394" r="24665" b="48914"/>
          <a:stretch/>
        </p:blipFill>
        <p:spPr>
          <a:xfrm>
            <a:off x="9814560" y="2438400"/>
            <a:ext cx="853439" cy="914399"/>
          </a:xfrm>
          <a:prstGeom prst="ellipse">
            <a:avLst/>
          </a:prstGeom>
          <a:ln w="28575">
            <a:solidFill>
              <a:srgbClr val="00B050"/>
            </a:solidFill>
          </a:ln>
        </p:spPr>
      </p:pic>
      <p:cxnSp>
        <p:nvCxnSpPr>
          <p:cNvPr id="5" name="Straight Arrow Connector 4"/>
          <p:cNvCxnSpPr/>
          <p:nvPr/>
        </p:nvCxnSpPr>
        <p:spPr>
          <a:xfrm flipH="1">
            <a:off x="7755122" y="5364883"/>
            <a:ext cx="762000" cy="304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04030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6.983"/>
  <p:tag name="ISPRING_CUSTOM_TIMING_USED" val="1"/>
  <p:tag name="ISPRING_SLIDE_ID_2" val="{780F91D0-5D7D-4403-BBDE-5D5F262AE24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759</TotalTime>
  <Words>328</Words>
  <Application>Microsoft Office PowerPoint</Application>
  <PresentationFormat>Widescreen</PresentationFormat>
  <Paragraphs>68</Paragraphs>
  <Slides>18</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Berlin Sans FB Demi</vt:lpstr>
      <vt:lpstr>Calibri</vt:lpstr>
      <vt:lpstr>Century Schoolbook</vt:lpstr>
      <vt:lpstr>Impact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104</cp:revision>
  <dcterms:created xsi:type="dcterms:W3CDTF">2006-08-16T00:00:00Z</dcterms:created>
  <dcterms:modified xsi:type="dcterms:W3CDTF">2024-02-18T08:45:18Z</dcterms:modified>
</cp:coreProperties>
</file>