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6" r:id="rId2"/>
    <p:sldId id="263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22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17" r:id="rId21"/>
    <p:sldId id="273" r:id="rId22"/>
    <p:sldId id="275" r:id="rId23"/>
    <p:sldId id="276" r:id="rId24"/>
    <p:sldId id="318" r:id="rId25"/>
    <p:sldId id="319" r:id="rId26"/>
    <p:sldId id="320" r:id="rId27"/>
    <p:sldId id="321" r:id="rId28"/>
    <p:sldId id="295" r:id="rId29"/>
    <p:sldId id="296" r:id="rId30"/>
    <p:sldId id="297" r:id="rId31"/>
    <p:sldId id="298" r:id="rId32"/>
    <p:sldId id="302" r:id="rId33"/>
    <p:sldId id="303" r:id="rId34"/>
    <p:sldId id="304" r:id="rId35"/>
    <p:sldId id="305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>
      <p:cViewPr varScale="1">
        <p:scale>
          <a:sx n="69" d="100"/>
          <a:sy n="69" d="100"/>
        </p:scale>
        <p:origin x="828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19/02/2024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22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24000" y="4876800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0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8.png"/><Relationship Id="rId5" Type="http://schemas.microsoft.com/office/2007/relationships/media" Target="../media/media5.wav"/><Relationship Id="rId10" Type="http://schemas.openxmlformats.org/officeDocument/2006/relationships/image" Target="../media/image2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23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0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8.png"/><Relationship Id="rId5" Type="http://schemas.microsoft.com/office/2007/relationships/media" Target="../media/media5.wav"/><Relationship Id="rId10" Type="http://schemas.openxmlformats.org/officeDocument/2006/relationships/image" Target="../media/image2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3D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2865255862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44047" grpId="0"/>
      <p:bldP spid="44050" grpId="0"/>
      <p:bldP spid="44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4" y="765762"/>
            <a:ext cx="5004673" cy="5004673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2895600"/>
            <a:ext cx="18954532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486400" y="5755532"/>
            <a:ext cx="146706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lamp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3124200"/>
            <a:ext cx="6743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-1" y="-26988"/>
            <a:ext cx="1180992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618186" y="-26988"/>
            <a:ext cx="1058321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FFFF"/>
                </a:solidFill>
                <a:latin typeface="Century Schoolbook"/>
              </a:rPr>
              <a:t>UNIT </a:t>
            </a:r>
            <a:r>
              <a:rPr lang="en-US" sz="3200" b="1" u="sng" dirty="0" smtClean="0">
                <a:solidFill>
                  <a:srgbClr val="FFFFFF"/>
                </a:solidFill>
                <a:latin typeface="Century Schoolbook"/>
              </a:rPr>
              <a:t>14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: 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MY 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BEDROOM</a:t>
            </a:r>
            <a:endParaRPr lang="en-US" sz="3200" b="1" dirty="0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148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714500"/>
            <a:ext cx="927815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97313" y="2333625"/>
            <a:ext cx="5446712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  <a:r>
              <a:rPr lang="en-US" sz="4000" b="1" u="sng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1A10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800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Thursday, February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3872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48399" y="1279788"/>
            <a:ext cx="5667105" cy="4062010"/>
            <a:chOff x="6248399" y="1279788"/>
            <a:chExt cx="5667105" cy="40620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399" y="1339387"/>
              <a:ext cx="5564936" cy="4002411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6715672" y="1279788"/>
              <a:ext cx="5199832" cy="988385"/>
            </a:xfrm>
            <a:prstGeom prst="wedgeRectCallout">
              <a:avLst>
                <a:gd name="adj1" fmla="val -1600"/>
                <a:gd name="adj2" fmla="val 49468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3769" y="1339386"/>
            <a:ext cx="5660152" cy="4002412"/>
            <a:chOff x="313769" y="1339386"/>
            <a:chExt cx="5660152" cy="40024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" y="1339386"/>
              <a:ext cx="5660152" cy="4002412"/>
            </a:xfrm>
            <a:prstGeom prst="rect">
              <a:avLst/>
            </a:prstGeom>
          </p:spPr>
        </p:pic>
        <p:sp>
          <p:nvSpPr>
            <p:cNvPr id="15" name="Rectangular Callout 14"/>
            <p:cNvSpPr/>
            <p:nvPr/>
          </p:nvSpPr>
          <p:spPr>
            <a:xfrm>
              <a:off x="857845" y="1401664"/>
              <a:ext cx="4572000" cy="963227"/>
            </a:xfrm>
            <a:prstGeom prst="wedgeRectCallout">
              <a:avLst>
                <a:gd name="adj1" fmla="val 22784"/>
                <a:gd name="adj2" fmla="val 74619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914400" y="1392564"/>
            <a:ext cx="4515445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bedroom. </a:t>
            </a:r>
          </a:p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desk in the room.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561190" y="1361740"/>
            <a:ext cx="5529866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chairs in the room.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74" y="533400"/>
            <a:ext cx="514129" cy="4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0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door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35280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dɔːr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cửa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57140"/>
          <a:stretch/>
        </p:blipFill>
        <p:spPr>
          <a:xfrm>
            <a:off x="3733800" y="1600200"/>
            <a:ext cx="2438400" cy="3918707"/>
          </a:xfrm>
          <a:prstGeom prst="roundRect">
            <a:avLst/>
          </a:prstGeom>
        </p:spPr>
      </p:pic>
      <p:pic>
        <p:nvPicPr>
          <p:cNvPr id="1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248400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238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giường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80" y="1905000"/>
            <a:ext cx="5431840" cy="3229210"/>
          </a:xfrm>
          <a:prstGeom prst="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3611252" y="2461445"/>
            <a:ext cx="2637148" cy="2672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172200"/>
            <a:ext cx="399853" cy="3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desk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bàn (học sinh)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6134145" cy="3195155"/>
          </a:xfrm>
          <a:prstGeom prst="rect">
            <a:avLst/>
          </a:prstGeom>
        </p:spPr>
      </p:pic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248400"/>
            <a:ext cx="342507" cy="2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window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71798" y="3505200"/>
            <a:ext cx="2616361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>
                <a:latin typeface="+mn-lt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+mn-lt"/>
              </a:rPr>
              <a:t>ˈwɪn.dəʊ</a:t>
            </a:r>
            <a:r>
              <a:rPr lang="en-US" sz="3600" b="0" smtClean="0">
                <a:latin typeface="+mn-lt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+mn-lt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+mn-lt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81522" y="3962400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cửa sổ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6"/>
          <a:stretch/>
        </p:blipFill>
        <p:spPr>
          <a:xfrm>
            <a:off x="3200400" y="1676400"/>
            <a:ext cx="3000785" cy="390589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6172200"/>
            <a:ext cx="399853" cy="3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4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838200" y="509229"/>
            <a:ext cx="2363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2605641" y="1703980"/>
            <a:ext cx="7605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door    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cửa ra vào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605641" y="3063014"/>
            <a:ext cx="85877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desk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cái bàn (học sinh)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605641" y="2431487"/>
            <a:ext cx="902283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  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cái giường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596932" y="3709331"/>
            <a:ext cx="810300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window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cửa sổ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06" y="3639345"/>
            <a:ext cx="304799" cy="244343"/>
          </a:xfrm>
          <a:prstGeom prst="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43" y="4513887"/>
            <a:ext cx="329032" cy="263769"/>
          </a:xfrm>
          <a:prstGeom prst="rect">
            <a:avLst/>
          </a:prstGeom>
        </p:spPr>
      </p:pic>
      <p:pic>
        <p:nvPicPr>
          <p:cNvPr id="16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64" y="5438834"/>
            <a:ext cx="342507" cy="274571"/>
          </a:xfrm>
          <a:prstGeom prst="rect">
            <a:avLst/>
          </a:prstGeom>
        </p:spPr>
      </p:pic>
      <p:pic>
        <p:nvPicPr>
          <p:cNvPr id="17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977" y="6214192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There’s ____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 are ____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81644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về số lượng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23242" y="3698310"/>
            <a:ext cx="454162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Có 1 ____ ở trong phòng)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560696" y="4255895"/>
            <a:ext cx="46233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(Có _______ ở trong phòng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84719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97" y="3203768"/>
            <a:ext cx="4993059" cy="33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1219200"/>
            <a:ext cx="6115594" cy="510540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698723"/>
              <a:ext cx="2393330" cy="1721917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365" y="1429937"/>
              <a:ext cx="2687281" cy="1578286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392" y="1314345"/>
              <a:ext cx="2299534" cy="1573888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102" y="3796910"/>
              <a:ext cx="2630544" cy="1658727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5596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02476" y="2957506"/>
              <a:ext cx="1565124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desk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9079468" y="2962110"/>
              <a:ext cx="1545731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bed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872676" y="5543850"/>
              <a:ext cx="2015395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doors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614669" y="5537061"/>
              <a:ext cx="2582980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windows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336998" y="1752600"/>
            <a:ext cx="532545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____ in the room.</a:t>
            </a:r>
          </a:p>
        </p:txBody>
      </p:sp>
      <p:sp>
        <p:nvSpPr>
          <p:cNvPr id="19" name="Bùi Liễu"/>
          <p:cNvSpPr/>
          <p:nvPr/>
        </p:nvSpPr>
        <p:spPr>
          <a:xfrm>
            <a:off x="326914" y="3240844"/>
            <a:ext cx="5335534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____ in the room.</a:t>
            </a:r>
          </a:p>
        </p:txBody>
      </p:sp>
      <p:pic>
        <p:nvPicPr>
          <p:cNvPr id="21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12" y="509035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7010399" cy="3657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5334000" y="3932758"/>
            <a:ext cx="1565124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desk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49530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There’s a desk in the room.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10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5334000" y="3932758"/>
            <a:ext cx="1565124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bed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49530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There’s a bed in the room.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"/>
            <a:ext cx="6096000" cy="3428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7969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3800" y="4953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doors in the room.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1"/>
            <a:ext cx="6477000" cy="3429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8" name="Bùi Liễu"/>
          <p:cNvSpPr/>
          <p:nvPr/>
        </p:nvSpPr>
        <p:spPr>
          <a:xfrm>
            <a:off x="5105400" y="4076566"/>
            <a:ext cx="2015395" cy="53366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doors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7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48768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windows in the room.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4572000" y="4076566"/>
            <a:ext cx="2819400" cy="53366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windows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81000"/>
            <a:ext cx="6781800" cy="33528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856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9127127" cy="54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34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6673031" y="641248"/>
            <a:ext cx="4286767" cy="846462"/>
          </a:xfrm>
          <a:prstGeom prst="wedgeRectCallout">
            <a:avLst>
              <a:gd name="adj1" fmla="val -59415"/>
              <a:gd name="adj2" fmla="val 339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windows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2590800" y="5257437"/>
            <a:ext cx="2736701" cy="808331"/>
          </a:xfrm>
          <a:prstGeom prst="wedgeRectCallout">
            <a:avLst>
              <a:gd name="adj1" fmla="val 65238"/>
              <a:gd name="adj2" fmla="val -473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bed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10134600" y="1295400"/>
            <a:ext cx="1533010" cy="2362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1839427" y="3092886"/>
            <a:ext cx="4027973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3490579" y="762001"/>
            <a:ext cx="1648930" cy="22457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5886244" y="5257800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5411475" y="487639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36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3" y="1197487"/>
            <a:ext cx="4741677" cy="4741677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3193953"/>
            <a:ext cx="19202400" cy="139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758191" y="6052061"/>
            <a:ext cx="262604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bathroom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8685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8994" y="878353"/>
            <a:ext cx="10961612" cy="5364632"/>
          </a:xfrm>
          <a:prstGeom prst="rect">
            <a:avLst/>
          </a:prstGeom>
        </p:spPr>
      </p:pic>
      <p:sp>
        <p:nvSpPr>
          <p:cNvPr id="3" name="Bùi LiễuBùi Liễu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4853612" y="5562600"/>
            <a:ext cx="3733800" cy="856876"/>
          </a:xfrm>
          <a:prstGeom prst="wedgeRectCallout">
            <a:avLst>
              <a:gd name="adj1" fmla="val 11662"/>
              <a:gd name="adj2" fmla="val -13200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are two chairs 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5462410" y="1424623"/>
            <a:ext cx="3731209" cy="896266"/>
          </a:xfrm>
          <a:prstGeom prst="wedgeRectCallout">
            <a:avLst>
              <a:gd name="adj1" fmla="val 37721"/>
              <a:gd name="adj2" fmla="val -7242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lamp 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8923679" y="2069889"/>
            <a:ext cx="1364529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EB05E469-1034-49AA-A1AF-F56E4FCBB735}"/>
              </a:ext>
            </a:extLst>
          </p:cNvPr>
          <p:cNvSpPr/>
          <p:nvPr/>
        </p:nvSpPr>
        <p:spPr>
          <a:xfrm rot="20819260">
            <a:off x="7762947" y="2412284"/>
            <a:ext cx="1648930" cy="3200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 flipH="1">
            <a:off x="6234124" y="4119779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8370970" y="6243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4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6096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2446284" y="1644680"/>
            <a:ext cx="4049487" cy="1107184"/>
          </a:xfrm>
          <a:prstGeom prst="wedgeRectCallout">
            <a:avLst>
              <a:gd name="adj1" fmla="val -58745"/>
              <a:gd name="adj2" fmla="val -3048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doors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7907096" y="1371600"/>
            <a:ext cx="3886956" cy="901933"/>
          </a:xfrm>
          <a:prstGeom prst="wedgeRectCallout">
            <a:avLst>
              <a:gd name="adj1" fmla="val 37529"/>
              <a:gd name="adj2" fmla="val 11963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desk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6718611" y="913240"/>
            <a:ext cx="1188484" cy="27588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r>
              <a:rPr lang="en-US" sz="1866" kern="0">
                <a:solidFill>
                  <a:srgbClr val="FFFF00"/>
                </a:solidFill>
                <a:sym typeface="Arial"/>
              </a:rPr>
              <a:t>Bùi Liễu</a:t>
            </a: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0A9EFB2E-B37A-4FE8-8743-A56E56848F97}"/>
              </a:ext>
            </a:extLst>
          </p:cNvPr>
          <p:cNvSpPr/>
          <p:nvPr/>
        </p:nvSpPr>
        <p:spPr>
          <a:xfrm rot="2158580">
            <a:off x="8593300" y="3514985"/>
            <a:ext cx="3316696" cy="144083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767030" y="1650732"/>
            <a:ext cx="1191730" cy="35252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11007264" y="2779325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1623635" y="9132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2631" y="1923671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There’s ____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 are ____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305133"/>
            <a:ext cx="81644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về số lượng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23242" y="3698310"/>
            <a:ext cx="454162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Có 1 ____ ở trong phòng)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560696" y="4255895"/>
            <a:ext cx="46233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(Có _______ ở trong phòng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84719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63" y="3581400"/>
            <a:ext cx="4475904" cy="2963771"/>
          </a:xfrm>
          <a:prstGeom prst="rect">
            <a:avLst/>
          </a:prstGeom>
        </p:spPr>
      </p:pic>
      <p:sp>
        <p:nvSpPr>
          <p:cNvPr id="9" name="Bùi Liễu  0968142780"/>
          <p:cNvSpPr txBox="1"/>
          <p:nvPr/>
        </p:nvSpPr>
        <p:spPr>
          <a:xfrm>
            <a:off x="5105398" y="487425"/>
            <a:ext cx="2152769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Structures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169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81" y="940762"/>
            <a:ext cx="7791859" cy="4382508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400" y="-4343400"/>
            <a:ext cx="22631400" cy="169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697107" y="5792374"/>
            <a:ext cx="249299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bedroom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723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116 C 3.33333E-6 0.12847 -0.04445 0.23495 -0.09844 0.23495 C -0.16216 0.23495 -0.18542 0.11736 -0.19479 0.0456 L -0.20486 -0.04838 C -0.21493 -0.11968 -0.23924 -0.23588 -0.31129 -0.23588 C -0.35747 -0.23588 -0.40973 -0.13148 -0.40973 -0.00116 C -0.40973 0.12847 -0.35747 0.23495 -0.31129 0.23495 C -0.23924 0.23495 -0.21493 0.11736 -0.20486 0.0456 L -0.19479 -0.04838 C -0.18542 -0.11968 -0.16216 -0.23588 -0.09844 -0.23588 C -0.04445 -0.23588 3.33333E-6 -0.13148 3.33333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32" y="185841"/>
            <a:ext cx="5919557" cy="5919557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-3505200"/>
            <a:ext cx="20624800" cy="154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564925" y="5751455"/>
            <a:ext cx="168347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house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7569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3 C 0.22535 0.1243 0.1809 0.23079 0.12691 0.23079 C 0.06319 0.23079 0.03993 0.11319 0.03055 0.04143 L 0.02048 -0.05255 C 0.01041 -0.12384 -0.01389 -0.24005 -0.08594 -0.24005 C -0.13212 -0.24005 -0.18438 -0.13565 -0.18438 -0.00533 C -0.18438 0.1243 -0.13212 0.23079 -0.08594 0.23079 C -0.01389 0.23079 0.01041 0.11319 0.02048 0.04143 L 0.03055 -0.05255 C 0.03993 -0.12384 0.06319 -0.24005 0.12691 -0.24005 C 0.1809 -0.24005 0.22535 -0.13565 0.22535 -0.0053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0" y="75693"/>
            <a:ext cx="6408861" cy="6408861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3124200"/>
            <a:ext cx="19050000" cy="142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370413" y="5850714"/>
            <a:ext cx="2032929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kitchen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5803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115 C -3.33333E-6 0.12848 -0.04444 0.23496 -0.09861 0.23496 C -0.16215 0.23496 -0.18541 0.11736 -0.19479 0.04561 L -0.20486 -0.04838 C -0.21493 -0.11967 -0.23923 -0.23588 -0.31128 -0.23588 C -0.35764 -0.23588 -0.40972 -0.13148 -0.40972 -0.00115 C -0.40972 0.12848 -0.35764 0.23496 -0.31128 0.23496 C -0.23923 0.23496 -0.21493 0.11736 -0.20486 0.04561 L -0.19479 -0.04838 C -0.18541 -0.11967 -0.16215 -0.23588 -0.09861 -0.23588 C -0.04444 -0.23588 -3.33333E-6 -0.13148 -3.33333E-6 -0.00115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09" y="857625"/>
            <a:ext cx="5150301" cy="4517053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3581400"/>
            <a:ext cx="21190350" cy="158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938951" y="5751455"/>
            <a:ext cx="293542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living room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1360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3 0.1 C 0.2983 0.22963 0.25377 0.33611 0.19987 0.33611 C 0.13606 0.33611 0.11289 0.21851 0.10351 0.14676 L 0.09336 0.05277 C 0.08333 -0.01852 0.05898 -0.13473 -0.01302 -0.13473 C -0.05925 -0.13473 -0.11146 -0.03033 -0.11146 0.1 C -0.11146 0.22963 -0.05925 0.33611 -0.01302 0.33611 C 0.05898 0.33611 0.08333 0.21851 0.09336 0.14676 L 0.10351 0.05277 C 0.11289 -0.01852 0.13606 -0.13473 0.19987 -0.13473 C 0.25377 -0.13473 0.2983 -0.03033 0.2983 0.1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4" y="419189"/>
            <a:ext cx="5004673" cy="5697820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35" y="-3132701"/>
            <a:ext cx="17068800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713163" y="5774789"/>
            <a:ext cx="144623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chair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49" y="770116"/>
            <a:ext cx="5004673" cy="5004673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2438400"/>
            <a:ext cx="20193000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702745" y="5774789"/>
            <a:ext cx="1467069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table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83"/>
  <p:tag name="ISPRING_CUSTOM_TIMING_USED" val="1"/>
  <p:tag name="ISPRING_SLIDE_ID_2" val="{780F91D0-5D7D-4403-BBDE-5D5F262AE2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476</Words>
  <Application>Microsoft Office PowerPoint</Application>
  <PresentationFormat>Widescreen</PresentationFormat>
  <Paragraphs>130</Paragraphs>
  <Slides>36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微軟正黑體</vt:lpstr>
      <vt:lpstr>Arial</vt:lpstr>
      <vt:lpstr>Berlin Sans FB Demi</vt:lpstr>
      <vt:lpstr>Calibri</vt:lpstr>
      <vt:lpstr>Century Gothic</vt:lpstr>
      <vt:lpstr>Century Schoolbook</vt:lpstr>
      <vt:lpstr>Impact</vt:lpstr>
      <vt:lpstr>Sassoon Infant Rg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16</cp:revision>
  <dcterms:created xsi:type="dcterms:W3CDTF">2006-08-16T00:00:00Z</dcterms:created>
  <dcterms:modified xsi:type="dcterms:W3CDTF">2024-02-19T01:15:34Z</dcterms:modified>
</cp:coreProperties>
</file>