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5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8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11.wav" ContentType="audio/wav"/>
  <Override PartName="/ppt/media/audio1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56" r:id="rId2"/>
    <p:sldId id="263" r:id="rId3"/>
    <p:sldId id="329" r:id="rId4"/>
    <p:sldId id="309" r:id="rId5"/>
    <p:sldId id="310" r:id="rId6"/>
    <p:sldId id="311" r:id="rId7"/>
    <p:sldId id="313" r:id="rId8"/>
    <p:sldId id="314" r:id="rId9"/>
    <p:sldId id="315" r:id="rId10"/>
    <p:sldId id="317" r:id="rId11"/>
    <p:sldId id="318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31" r:id="rId20"/>
    <p:sldId id="332" r:id="rId21"/>
    <p:sldId id="330" r:id="rId22"/>
    <p:sldId id="327" r:id="rId23"/>
    <p:sldId id="361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357" r:id="rId36"/>
    <p:sldId id="358" r:id="rId37"/>
    <p:sldId id="359" r:id="rId38"/>
    <p:sldId id="360" r:id="rId39"/>
    <p:sldId id="333" r:id="rId40"/>
    <p:sldId id="353" r:id="rId41"/>
    <p:sldId id="352" r:id="rId42"/>
    <p:sldId id="354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05" r:id="rId52"/>
    <p:sldId id="306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29" autoAdjust="0"/>
    <p:restoredTop sz="94660"/>
  </p:normalViewPr>
  <p:slideViewPr>
    <p:cSldViewPr>
      <p:cViewPr varScale="1">
        <p:scale>
          <a:sx n="69" d="100"/>
          <a:sy n="69" d="100"/>
        </p:scale>
        <p:origin x="90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28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27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40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64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0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8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3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31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8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92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3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0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72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20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90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5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9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76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9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3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8.jpe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9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4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8.jpe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18.jpe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1.png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12" Type="http://schemas.openxmlformats.org/officeDocument/2006/relationships/image" Target="../media/image19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7.wav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35.png"/><Relationship Id="rId5" Type="http://schemas.openxmlformats.org/officeDocument/2006/relationships/image" Target="../media/image9.png"/><Relationship Id="rId10" Type="http://schemas.openxmlformats.org/officeDocument/2006/relationships/image" Target="../media/image34.png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10.wav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6.wav"/><Relationship Id="rId7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7.wav"/><Relationship Id="rId7" Type="http://schemas.openxmlformats.org/officeDocument/2006/relationships/image" Target="../media/image4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2.xml"/><Relationship Id="rId4" Type="http://schemas.microsoft.com/office/2007/relationships/media" Target="../media/media8.wav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9.wav"/><Relationship Id="rId7" Type="http://schemas.openxmlformats.org/officeDocument/2006/relationships/image" Target="../media/image4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9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48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media" Target="../media/media8.wav"/><Relationship Id="rId11" Type="http://schemas.openxmlformats.org/officeDocument/2006/relationships/image" Target="../media/image46.png"/><Relationship Id="rId5" Type="http://schemas.openxmlformats.org/officeDocument/2006/relationships/audio" Target="NULL" TargetMode="External"/><Relationship Id="rId10" Type="http://schemas.openxmlformats.org/officeDocument/2006/relationships/image" Target="../media/image45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media" Target="../media/media8.wav"/><Relationship Id="rId5" Type="http://schemas.openxmlformats.org/officeDocument/2006/relationships/audio" Target="NULL" TargetMode="External"/><Relationship Id="rId10" Type="http://schemas.openxmlformats.org/officeDocument/2006/relationships/image" Target="../media/image40.png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55.png"/><Relationship Id="rId7" Type="http://schemas.openxmlformats.org/officeDocument/2006/relationships/slide" Target="slide48.xm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47.xml"/><Relationship Id="rId5" Type="http://schemas.openxmlformats.org/officeDocument/2006/relationships/slide" Target="slide46.xml"/><Relationship Id="rId10" Type="http://schemas.openxmlformats.org/officeDocument/2006/relationships/slide" Target="slide44.xml"/><Relationship Id="rId4" Type="http://schemas.openxmlformats.org/officeDocument/2006/relationships/slide" Target="slide45.xml"/><Relationship Id="rId9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slide" Target="slide44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59.png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6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slide" Target="slide44.xml"/><Relationship Id="rId10" Type="http://schemas.openxmlformats.org/officeDocument/2006/relationships/image" Target="../media/image61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Relationship Id="rId14" Type="http://schemas.openxmlformats.org/officeDocument/2006/relationships/image" Target="../media/image6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44.xml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6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65.png"/><Relationship Id="rId5" Type="http://schemas.openxmlformats.org/officeDocument/2006/relationships/image" Target="../media/image56.png"/><Relationship Id="rId10" Type="http://schemas.openxmlformats.org/officeDocument/2006/relationships/image" Target="../media/image64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44.xml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6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67.png"/><Relationship Id="rId5" Type="http://schemas.openxmlformats.org/officeDocument/2006/relationships/image" Target="../media/image56.png"/><Relationship Id="rId10" Type="http://schemas.openxmlformats.org/officeDocument/2006/relationships/image" Target="../media/image66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slide" Target="slide44.xm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slide" Target="slide44.xml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6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70.png"/><Relationship Id="rId5" Type="http://schemas.openxmlformats.org/officeDocument/2006/relationships/image" Target="../media/image56.png"/><Relationship Id="rId10" Type="http://schemas.openxmlformats.org/officeDocument/2006/relationships/image" Target="../media/image69.png"/><Relationship Id="rId4" Type="http://schemas.openxmlformats.org/officeDocument/2006/relationships/audio" Target="../media/audio13.wav"/><Relationship Id="rId9" Type="http://schemas.openxmlformats.org/officeDocument/2006/relationships/image" Target="../media/image33.sv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9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2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10" Type="http://schemas.openxmlformats.org/officeDocument/2006/relationships/image" Target="../media/image18.jpeg"/><Relationship Id="rId19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1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352800" cy="3352800"/>
          </a:xfrm>
        </p:spPr>
      </p:pic>
      <p:pic>
        <p:nvPicPr>
          <p:cNvPr id="3075" name="Picture 6" descr="flower2DivWHT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218122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13836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1336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500" b="1">
                <a:solidFill>
                  <a:srgbClr val="0000FF"/>
                </a:solidFill>
                <a:latin typeface="Times New Roman" panose="02020603050405020304" pitchFamily="18" charset="0"/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381500" y="40513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Subject: English 3 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181350" y="5906581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Pham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 Chau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49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44050" name="Text Box 18"/>
          <p:cNvSpPr txBox="1">
            <a:spLocks noChangeArrowheads="1"/>
          </p:cNvSpPr>
          <p:nvPr/>
        </p:nvSpPr>
        <p:spPr bwMode="auto">
          <a:xfrm>
            <a:off x="4351973" y="4497962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Class: </a:t>
            </a:r>
            <a:r>
              <a:rPr lang="en-US" altLang="en-US" b="1" i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3E</a:t>
            </a:r>
            <a:endParaRPr lang="en-US" altLang="en-US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695450" y="1208089"/>
            <a:ext cx="8750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DAI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QUANG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191273629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4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440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6" grpId="0"/>
      <p:bldP spid="44047" grpId="0"/>
      <p:bldP spid="44050" grpId="0"/>
      <p:bldP spid="440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75981" y="4067145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55137" y="5066067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179" y="1499952"/>
              <a:ext cx="2157648" cy="2157648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296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3011" y="1414047"/>
            <a:ext cx="4395554" cy="2312282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374"/>
          <a:stretch/>
        </p:blipFill>
        <p:spPr>
          <a:xfrm>
            <a:off x="4495800" y="1667066"/>
            <a:ext cx="2961685" cy="180382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79603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389875"/>
            <a:ext cx="4395554" cy="2360624"/>
            <a:chOff x="3733011" y="1389875"/>
            <a:chExt cx="4395554" cy="2360624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176" y="1389875"/>
              <a:ext cx="2360624" cy="2360624"/>
            </a:xfrm>
            <a:prstGeom prst="rect">
              <a:avLst/>
            </a:prstGeom>
          </p:spPr>
        </p:pic>
      </p:grpSp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2104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89"/>
            <a:stretch/>
          </p:blipFill>
          <p:spPr>
            <a:xfrm>
              <a:off x="4584030" y="1676400"/>
              <a:ext cx="2807370" cy="1792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4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33263 -0.49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0254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windows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625988" y="2265387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8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41185 -0.5289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85 -0.52894 L -0.64649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3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85 -0.52893 L -0.64649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-0.4112 -0.5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-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79 -0.4706 L -0.64648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4112 -0.5351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2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279 -0.48889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3405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405 0.6752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28119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65875" y="4024786"/>
            <a:ext cx="2876642" cy="530306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95758" y="5402383"/>
            <a:ext cx="2876642" cy="504613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2876642" cy="517029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299" y="1976416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21" y="3829137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66" y="4795060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93" y="4742436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2147" y="371849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640" y="3923684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33630" y="186603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31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13" y="4810845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window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784594" y="2390829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43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37188 -0.542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-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148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58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-0.36641 -0.5388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62" y="-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3 -0.48773 L -0.64653 0.1458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3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-0.36771 -0.5594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-2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04 -0.50509 L -0.6375 0.1458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327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23073 0.691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36" y="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1 -0.07477 L -0.38047 -0.53565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63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641 -0.53889 L -0.64649 0.14583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3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03974" y="479082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663028" y="4024786"/>
            <a:ext cx="3079490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692911" y="5402383"/>
            <a:ext cx="3079490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92911" y="4694880"/>
            <a:ext cx="3079490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2022" y="1890377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26" y="3656933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69" y="4831372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40" y="4750239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18400" y="3718495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32324" y="3999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115" y="3818092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92" y="33103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7621" y="151436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84" y="3806021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76" y="480034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154" y="1805336"/>
              <a:ext cx="3404428" cy="1773299"/>
            </a:xfrm>
            <a:prstGeom prst="rect">
              <a:avLst/>
            </a:prstGeom>
          </p:spPr>
        </p:pic>
      </p:grpSp>
      <p:sp>
        <p:nvSpPr>
          <p:cNvPr id="48" name="Number 1"/>
          <p:cNvSpPr/>
          <p:nvPr/>
        </p:nvSpPr>
        <p:spPr>
          <a:xfrm>
            <a:off x="4020540" y="1659430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9" name="Number 2"/>
          <p:cNvSpPr/>
          <p:nvPr/>
        </p:nvSpPr>
        <p:spPr>
          <a:xfrm>
            <a:off x="5380975" y="1661731"/>
            <a:ext cx="1401041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" name="Number 3"/>
          <p:cNvSpPr/>
          <p:nvPr/>
        </p:nvSpPr>
        <p:spPr>
          <a:xfrm>
            <a:off x="6769224" y="1656735"/>
            <a:ext cx="1355511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1" name="Number 4"/>
          <p:cNvSpPr/>
          <p:nvPr/>
        </p:nvSpPr>
        <p:spPr>
          <a:xfrm>
            <a:off x="4029233" y="2653859"/>
            <a:ext cx="1363954" cy="103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2" name="Number 5"/>
          <p:cNvSpPr/>
          <p:nvPr/>
        </p:nvSpPr>
        <p:spPr>
          <a:xfrm>
            <a:off x="5393188" y="2652627"/>
            <a:ext cx="1413619" cy="102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3" name="Number 6"/>
          <p:cNvSpPr/>
          <p:nvPr/>
        </p:nvSpPr>
        <p:spPr>
          <a:xfrm>
            <a:off x="6792620" y="2652627"/>
            <a:ext cx="1350212" cy="1028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4458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1372 -0.462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72 -0.50115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672 -0.5229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36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3862 -0.52477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9" y="-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619 -0.52477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5" y="335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24349 0.66643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672 -0.5229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129 -0.46852 L -0.64653 0.145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1104" y="420356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74640" y="5346882"/>
            <a:ext cx="2952842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4640" y="4044485"/>
            <a:ext cx="2952842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2952842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74776" y="19858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283" y="379164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19" y="5022215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24" y="4953394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98979" y="370895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76095" y="462037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334" y="3787115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228" y="391843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314" y="24501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132" y="38000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42" y="5059577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1809519"/>
              <a:ext cx="3402151" cy="1772114"/>
            </a:xfrm>
            <a:prstGeom prst="rect">
              <a:avLst/>
            </a:prstGeom>
          </p:spPr>
        </p:pic>
      </p:grpSp>
      <p:sp>
        <p:nvSpPr>
          <p:cNvPr id="35" name="Number 1"/>
          <p:cNvSpPr/>
          <p:nvPr/>
        </p:nvSpPr>
        <p:spPr>
          <a:xfrm>
            <a:off x="4039015" y="1678815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Number 2"/>
          <p:cNvSpPr/>
          <p:nvPr/>
        </p:nvSpPr>
        <p:spPr>
          <a:xfrm>
            <a:off x="5409096" y="1689626"/>
            <a:ext cx="1388827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Number 3"/>
          <p:cNvSpPr/>
          <p:nvPr/>
        </p:nvSpPr>
        <p:spPr>
          <a:xfrm>
            <a:off x="6787320" y="1675607"/>
            <a:ext cx="1355511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Number 4"/>
          <p:cNvSpPr/>
          <p:nvPr/>
        </p:nvSpPr>
        <p:spPr>
          <a:xfrm>
            <a:off x="4029233" y="2653859"/>
            <a:ext cx="1363954" cy="1030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Number 5"/>
          <p:cNvSpPr/>
          <p:nvPr/>
        </p:nvSpPr>
        <p:spPr>
          <a:xfrm>
            <a:off x="5393188" y="2652627"/>
            <a:ext cx="1413619" cy="1028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Number 6"/>
          <p:cNvSpPr/>
          <p:nvPr/>
        </p:nvSpPr>
        <p:spPr>
          <a:xfrm>
            <a:off x="6792620" y="2652627"/>
            <a:ext cx="1350212" cy="10284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8" name="Rectangle 47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3147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8294 -0.5215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295 -0.52153 L -0.64648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2" y="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0.32396 -0.4923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9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96 -0.49237 L -0.64652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8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32517 -0.4988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17 -0.49884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3222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26159 0.6236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37721 -0.52268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16" y="-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721 -0.52268 L -0.64648 0.1458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41" grpId="0" animBg="1"/>
      <p:bldP spid="41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47187" y="481209"/>
            <a:ext cx="570840" cy="694169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874640" y="5346882"/>
            <a:ext cx="3050160" cy="530306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74640" y="4044485"/>
            <a:ext cx="3050160" cy="504613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895758" y="4694880"/>
            <a:ext cx="3050160" cy="517029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01264" y="1925861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10" y="3748008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108" y="4730322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51" y="469913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28250" y="3672013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47914" y="43546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54" y="3767714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84" y="417536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314" y="247667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20" y="3748008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05" y="4771585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98223" y="1539489"/>
            <a:ext cx="4395554" cy="2312282"/>
            <a:chOff x="3898223" y="1539489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898223" y="1539489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9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630" y="1858898"/>
              <a:ext cx="3351180" cy="1745562"/>
            </a:xfrm>
            <a:prstGeom prst="rect">
              <a:avLst/>
            </a:prstGeom>
          </p:spPr>
        </p:pic>
      </p:grpSp>
      <p:sp>
        <p:nvSpPr>
          <p:cNvPr id="35" name="Number 1"/>
          <p:cNvSpPr/>
          <p:nvPr/>
        </p:nvSpPr>
        <p:spPr>
          <a:xfrm>
            <a:off x="4018218" y="1674375"/>
            <a:ext cx="1369259" cy="97825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6" name="Number 2"/>
          <p:cNvSpPr/>
          <p:nvPr/>
        </p:nvSpPr>
        <p:spPr>
          <a:xfrm>
            <a:off x="5383266" y="1666527"/>
            <a:ext cx="1388827" cy="98294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1" name="Number 3"/>
          <p:cNvSpPr/>
          <p:nvPr/>
        </p:nvSpPr>
        <p:spPr>
          <a:xfrm>
            <a:off x="6699030" y="1675607"/>
            <a:ext cx="1443802" cy="1018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3" name="Number 4"/>
          <p:cNvSpPr/>
          <p:nvPr/>
        </p:nvSpPr>
        <p:spPr>
          <a:xfrm>
            <a:off x="4029233" y="2653859"/>
            <a:ext cx="1363954" cy="10602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6" name="Number 5"/>
          <p:cNvSpPr/>
          <p:nvPr/>
        </p:nvSpPr>
        <p:spPr>
          <a:xfrm>
            <a:off x="5384621" y="2645074"/>
            <a:ext cx="1412134" cy="10517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7" name="Number 6"/>
          <p:cNvSpPr/>
          <p:nvPr/>
        </p:nvSpPr>
        <p:spPr>
          <a:xfrm>
            <a:off x="6792620" y="2652626"/>
            <a:ext cx="1350212" cy="10441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084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3059 -0.46713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-0.47801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3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34114 -0.4858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14 -0.48588 L -0.64653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321 -0.48588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-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14 -0.4886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3344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2668 0.6162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3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38451 -0.54468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84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5 -0.54468 L -0.64648 0.14583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3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  <p:bldP spid="41" grpId="0" animBg="1"/>
      <p:bldP spid="41" grpId="1" animBg="1"/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653239" y="1270817"/>
            <a:ext cx="4877589" cy="2643298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8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2 desks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a desk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-3581400"/>
            <a:ext cx="3005924" cy="169000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" name="Rectangle 1"/>
          <p:cNvSpPr/>
          <p:nvPr/>
        </p:nvSpPr>
        <p:spPr>
          <a:xfrm>
            <a:off x="4326437" y="1736141"/>
            <a:ext cx="3688830" cy="166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There’s _____ 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0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am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453893" y="1335319"/>
            <a:ext cx="4953789" cy="2559533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354384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3511138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en-US" sz="3600" b="1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588313" y="1838265"/>
            <a:ext cx="5085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 _____  a lamp 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32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732057" y="1217630"/>
            <a:ext cx="4877589" cy="2571276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0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699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 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2 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39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103088" y="1618688"/>
            <a:ext cx="429636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There are _____ </a:t>
            </a:r>
          </a:p>
          <a:p>
            <a:pPr>
              <a:lnSpc>
                <a:spcPct val="150000"/>
              </a:lnSpc>
            </a:pPr>
            <a:r>
              <a:rPr lang="en-US" sz="3600" b="1" smtClean="0">
                <a:latin typeface="Comic Sans MS" panose="030F0702030302020204" pitchFamily="66" charset="0"/>
                <a:cs typeface="Arial" panose="020B0604020202020204" pitchFamily="34" charset="0"/>
              </a:rPr>
              <a:t>in the room.</a:t>
            </a:r>
            <a:endParaRPr lang="en-US" sz="36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8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47 -0.51041 L -0.68151 0.1180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545" y="19905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19" y="4820468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02" y="45451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609915" y="412887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069591" y="4872630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11446755" y="2971800"/>
            <a:ext cx="255077" cy="25500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10611981" y="4826078"/>
            <a:ext cx="336374" cy="493904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/>
          </p:cNvPr>
          <p:cNvSpPr/>
          <p:nvPr/>
        </p:nvSpPr>
        <p:spPr>
          <a:xfrm>
            <a:off x="7645611" y="4270881"/>
            <a:ext cx="1096901" cy="452189"/>
          </a:xfrm>
          <a:prstGeom prst="roundRect">
            <a:avLst>
              <a:gd name="adj" fmla="val 50000"/>
            </a:avLst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EXIT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3714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yeahtWAV.wav"/>
          </p:stSnd>
        </p:sndAc>
      </p:transition>
    </mc:Choice>
    <mc:Fallback xmlns="">
      <p:transition spd="slow">
        <p:sndAc>
          <p:stSnd>
            <p:snd r:embed="rId13" name="yeaht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6" descr="C:\Users\DIEM PHUC\Downloads\Compressed\HinhNenPowerpoint_DienDanBacLieu.Net\HinhNenPowerpoint_DienDanBacLieu.Net\powerpoint-templa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-1" y="-26988"/>
            <a:ext cx="1180992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618186" y="-26988"/>
            <a:ext cx="10583215" cy="129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u="sng" dirty="0">
                <a:solidFill>
                  <a:srgbClr val="FFFFFF"/>
                </a:solidFill>
                <a:latin typeface="Century Schoolbook"/>
              </a:rPr>
              <a:t>UNIT </a:t>
            </a:r>
            <a:r>
              <a:rPr lang="en-US" sz="3200" b="1" u="sng" dirty="0" smtClean="0">
                <a:solidFill>
                  <a:srgbClr val="FFFFFF"/>
                </a:solidFill>
                <a:latin typeface="Century Schoolbook"/>
              </a:rPr>
              <a:t>14</a:t>
            </a:r>
            <a:r>
              <a:rPr lang="en-US" sz="3200" b="1" dirty="0" smtClean="0">
                <a:solidFill>
                  <a:srgbClr val="FFFFFF"/>
                </a:solidFill>
                <a:latin typeface="Century Schoolbook"/>
              </a:rPr>
              <a:t>: MY BEDROOM</a:t>
            </a:r>
            <a:endParaRPr lang="en-US" sz="3200" b="1" dirty="0">
              <a:solidFill>
                <a:srgbClr val="FFFFFF"/>
              </a:solidFill>
              <a:latin typeface="Century Schoolbook"/>
            </a:endParaRPr>
          </a:p>
        </p:txBody>
      </p:sp>
      <p:pic>
        <p:nvPicPr>
          <p:cNvPr id="6148" name="Picture 19" descr="http://t0.gstatic.com/images?q=tbn:ANd9GcQqHehYLojutSUXNIK13SpqD5H56qkLpP75IHcEDGTc3h1gLE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1714500"/>
            <a:ext cx="927815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97313" y="2333625"/>
            <a:ext cx="5446712" cy="3124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dirty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000" b="1" u="sng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000" b="1" u="sng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4000" b="1" smtClean="0">
                <a:solidFill>
                  <a:srgbClr val="1A10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000" b="1" dirty="0">
              <a:solidFill>
                <a:srgbClr val="1A10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4000" b="1" i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800600" y="-14288"/>
            <a:ext cx="5867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February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en-US" sz="2800" b="1" i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2955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  <p:bldP spid="4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1082" y="1090287"/>
            <a:ext cx="5729918" cy="4523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" y="1219200"/>
            <a:ext cx="5257800" cy="4410574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1532659" y="982726"/>
            <a:ext cx="4515445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bedroom.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door is big.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477000" y="1361741"/>
            <a:ext cx="5614056" cy="86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look! The windows are small.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rack 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173" y="533400"/>
            <a:ext cx="457604" cy="3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2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big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35280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bɪɡ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136025" y="3987690"/>
            <a:ext cx="1487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to,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88" y="2150856"/>
            <a:ext cx="3323346" cy="2766901"/>
          </a:xfrm>
          <a:prstGeom prst="round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050014"/>
            <a:ext cx="2171513" cy="158400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062987" y="2827205"/>
            <a:ext cx="609600" cy="159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651" y="58674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small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465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smɔːl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nhỏ, bé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751" y="2395592"/>
            <a:ext cx="3323346" cy="2766901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03" y="2987040"/>
            <a:ext cx="2171513" cy="158400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885355" y="3720461"/>
            <a:ext cx="609600" cy="1598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5814179"/>
            <a:ext cx="457200" cy="38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new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njuː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92504" y="4080963"/>
            <a:ext cx="97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76053"/>
            <a:ext cx="4899786" cy="3891491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694.9583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116" y="5715000"/>
            <a:ext cx="418633" cy="35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old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71798" y="3505200"/>
            <a:ext cx="2616361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 smtClean="0">
                <a:latin typeface="+mn-lt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+mn-lt"/>
              </a:rPr>
              <a:t>əʊld</a:t>
            </a:r>
            <a:r>
              <a:rPr lang="en-US" sz="3600" b="0" smtClean="0">
                <a:latin typeface="+mn-lt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+mn-lt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554068" y="4057755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5308062" cy="4215750"/>
          </a:xfrm>
          <a:prstGeom prst="rect">
            <a:avLst/>
          </a:prstGeom>
        </p:spPr>
      </p:pic>
      <p:pic>
        <p:nvPicPr>
          <p:cNvPr id="6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68" y="6019800"/>
            <a:ext cx="394530" cy="3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1066800"/>
            <a:ext cx="9001125" cy="4800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24212" y="3657600"/>
            <a:ext cx="6362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 </a:t>
            </a:r>
            <a:endParaRPr lang="en-US" sz="9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7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930492" y="2877547"/>
              <a:ext cx="1961013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small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3055029" y="5741829"/>
              <a:ext cx="1650243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new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8321" y="1300293"/>
            <a:ext cx="1495012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711" y="3812856"/>
            <a:ext cx="1631413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271452" y="2924975"/>
              <a:ext cx="1260651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big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200" y="1300293"/>
            <a:ext cx="1668563" cy="1325199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804511" y="5694399"/>
              <a:ext cx="1339890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old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71" y="3832814"/>
            <a:ext cx="1456120" cy="1156474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55" y="2895600"/>
            <a:ext cx="296390" cy="251696"/>
          </a:xfrm>
          <a:prstGeom prst="rect">
            <a:avLst/>
          </a:prstGeom>
        </p:spPr>
      </p:pic>
      <p:pic>
        <p:nvPicPr>
          <p:cNvPr id="24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03" y="2848926"/>
            <a:ext cx="308611" cy="262074"/>
          </a:xfrm>
          <a:prstGeom prst="rect">
            <a:avLst/>
          </a:prstGeom>
        </p:spPr>
      </p:pic>
      <p:pic>
        <p:nvPicPr>
          <p:cNvPr id="25" name="Bùi Liễ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94.9583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03" y="5230234"/>
            <a:ext cx="299844" cy="254629"/>
          </a:xfrm>
          <a:prstGeom prst="rect">
            <a:avLst/>
          </a:prstGeom>
        </p:spPr>
      </p:pic>
      <p:pic>
        <p:nvPicPr>
          <p:cNvPr id="26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6" y="5334000"/>
            <a:ext cx="296931" cy="2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1371600" y="405048"/>
            <a:ext cx="2363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581400" y="1828800"/>
            <a:ext cx="7605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big     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to, lớn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581400" y="318783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new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mới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581400" y="2556307"/>
            <a:ext cx="9022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small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nhỏ, bé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3572691" y="383415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old 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 cũ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5735" y="3058050"/>
            <a:ext cx="296390" cy="251696"/>
          </a:xfrm>
          <a:prstGeom prst="rect">
            <a:avLst/>
          </a:prstGeom>
        </p:spPr>
      </p:pic>
      <p:pic>
        <p:nvPicPr>
          <p:cNvPr id="12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627" y="3850739"/>
            <a:ext cx="308611" cy="262074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694.958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627" y="4876800"/>
            <a:ext cx="299844" cy="254629"/>
          </a:xfrm>
          <a:prstGeom prst="rect">
            <a:avLst/>
          </a:prstGeom>
        </p:spPr>
      </p:pic>
      <p:pic>
        <p:nvPicPr>
          <p:cNvPr id="18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307" y="5643261"/>
            <a:ext cx="296931" cy="2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695717" y="1676400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is _______.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 _____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______.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67120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miêu tả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13340"/>
            <a:ext cx="4634992" cy="3306211"/>
          </a:xfrm>
          <a:prstGeom prst="rect">
            <a:avLst/>
          </a:prstGeom>
        </p:spPr>
      </p:pic>
      <p:sp>
        <p:nvSpPr>
          <p:cNvPr id="9" name="Bùi liễu 0968142780"/>
          <p:cNvSpPr/>
          <p:nvPr/>
        </p:nvSpPr>
        <p:spPr>
          <a:xfrm>
            <a:off x="1754593" y="4191000"/>
            <a:ext cx="1882247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1219200"/>
            <a:ext cx="6115594" cy="510540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3815486"/>
              <a:ext cx="2021052" cy="1605154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20" y="1286246"/>
              <a:ext cx="1987223" cy="1578286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5316" y="1314345"/>
              <a:ext cx="1981686" cy="157388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120" y="3796910"/>
              <a:ext cx="2088507" cy="1658727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</a:rPr>
                <a:t>a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785203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</a:rPr>
                <a:t>b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B050"/>
                  </a:solidFill>
                </a:rPr>
                <a:t>c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715611" y="376755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</a:rPr>
                <a:t>d</a:t>
              </a:r>
              <a:endParaRPr lang="vi-VN" sz="3200" b="1">
                <a:solidFill>
                  <a:srgbClr val="00B050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764807" y="2974467"/>
              <a:ext cx="2022151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big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655669" y="2963562"/>
              <a:ext cx="2370126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door / small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603337" y="5537061"/>
              <a:ext cx="2554071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 / new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788625" y="5537061"/>
              <a:ext cx="2237170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chairs / old</a:t>
              </a:r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954265" y="2713167"/>
            <a:ext cx="4336483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ùi Liễu"/>
          <p:cNvSpPr/>
          <p:nvPr/>
        </p:nvSpPr>
        <p:spPr>
          <a:xfrm>
            <a:off x="944181" y="4201411"/>
            <a:ext cx="4344694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______.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rack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64" y="494289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2438400" y="685800"/>
            <a:ext cx="628010" cy="533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a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89724" y="4038600"/>
            <a:ext cx="2458876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/ small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48768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door is small.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81000"/>
            <a:ext cx="6553200" cy="35051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9589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33400"/>
            <a:ext cx="6400800" cy="3352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3" name="Bùi Liễu"/>
          <p:cNvSpPr/>
          <p:nvPr/>
        </p:nvSpPr>
        <p:spPr>
          <a:xfrm>
            <a:off x="2438400" y="685800"/>
            <a:ext cx="628010" cy="533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b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89724" y="4038600"/>
            <a:ext cx="2022151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/ big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48768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door is big.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4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2438400" y="685800"/>
            <a:ext cx="628010" cy="533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c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5389724" y="4038600"/>
            <a:ext cx="2535076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hairs / new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48768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chairs are new.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10" y="706582"/>
            <a:ext cx="5772790" cy="301030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5368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/>
          <p:nvPr/>
        </p:nvSpPr>
        <p:spPr>
          <a:xfrm>
            <a:off x="2438400" y="685800"/>
            <a:ext cx="628010" cy="5334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d</a:t>
            </a:r>
            <a:endParaRPr lang="vi-VN" sz="3600" b="1" dirty="0">
              <a:solidFill>
                <a:srgbClr val="00B050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4876800" y="3810000"/>
            <a:ext cx="2535076" cy="516483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hairs / old</a:t>
            </a:r>
            <a:endParaRPr lang="vi-VN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48768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chairs are old.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85800"/>
            <a:ext cx="4495800" cy="2743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08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66800"/>
            <a:ext cx="8260315" cy="54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364" y="1927566"/>
            <a:ext cx="6821504" cy="232500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9145" y="497886"/>
            <a:ext cx="570840" cy="6941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9000" y="1752600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476" y="3839349"/>
            <a:ext cx="1706975" cy="14981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5320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775292" y="395901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26659" y="480454"/>
            <a:ext cx="480676" cy="58452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59" y="423508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36314" y="248813"/>
            <a:ext cx="1462715" cy="64908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6657" y="4409762"/>
            <a:ext cx="1718690" cy="745071"/>
          </a:xfrm>
          <a:prstGeom prst="rect">
            <a:avLst/>
          </a:prstGeom>
        </p:spPr>
      </p:pic>
      <p:pic>
        <p:nvPicPr>
          <p:cNvPr id="4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96452" y="91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2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33073 -0.48727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48727 L -0.67187 0.09676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6" y="291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1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1014815" y="1144056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 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6156026" y="774570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791200" y="1240962"/>
            <a:ext cx="364826" cy="707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877947" y="2197815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572000" y="2471931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0253" y="124096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     big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2744" y="862755"/>
            <a:ext cx="3790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       small   </a:t>
            </a:r>
            <a:endParaRPr lang="vi-VN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1014815" y="1144056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 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6171792" y="774143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9994" y="3557309"/>
            <a:ext cx="134412" cy="4775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629400" y="3417267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910253" y="124096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      big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73244" y="881430"/>
            <a:ext cx="3790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chairs            old   </a:t>
            </a:r>
            <a:endParaRPr lang="vi-VN" sz="320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561378" y="3736267"/>
            <a:ext cx="381000" cy="1950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1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914400" y="284955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5"/>
          <a:stretch/>
        </p:blipFill>
        <p:spPr>
          <a:xfrm>
            <a:off x="1965841" y="1905000"/>
            <a:ext cx="8260315" cy="4594259"/>
          </a:xfrm>
          <a:prstGeom prst="rect">
            <a:avLst/>
          </a:prstGeom>
        </p:spPr>
      </p:pic>
      <p:sp>
        <p:nvSpPr>
          <p:cNvPr id="4" name="Bùi Liễu"/>
          <p:cNvSpPr/>
          <p:nvPr/>
        </p:nvSpPr>
        <p:spPr>
          <a:xfrm>
            <a:off x="2307904" y="1143000"/>
            <a:ext cx="3557185" cy="762000"/>
          </a:xfrm>
          <a:prstGeom prst="wedgeRoundRectCallout">
            <a:avLst>
              <a:gd name="adj1" fmla="val -360"/>
              <a:gd name="adj2" fmla="val 508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 </a:t>
            </a: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305800" y="3581400"/>
            <a:ext cx="364826" cy="707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200400" y="1180102"/>
            <a:ext cx="2356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     old   </a:t>
            </a:r>
            <a:endParaRPr lang="vi-VN" sz="3200">
              <a:solidFill>
                <a:srgbClr val="FF0000"/>
              </a:solidFill>
            </a:endParaRPr>
          </a:p>
        </p:txBody>
      </p:sp>
      <p:sp>
        <p:nvSpPr>
          <p:cNvPr id="11" name="Bùi Liễu"/>
          <p:cNvSpPr/>
          <p:nvPr/>
        </p:nvSpPr>
        <p:spPr>
          <a:xfrm>
            <a:off x="6171792" y="774143"/>
            <a:ext cx="4762812" cy="762000"/>
          </a:xfrm>
          <a:prstGeom prst="wedgeRoundRectCallout">
            <a:avLst>
              <a:gd name="adj1" fmla="val 2305"/>
              <a:gd name="adj2" fmla="val 4558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_______ are _____.</a:t>
            </a:r>
            <a:endParaRPr lang="en-US" sz="3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362200" y="712763"/>
            <a:ext cx="8096474" cy="5432471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sp>
        <p:nvSpPr>
          <p:cNvPr id="3" name="Round Diagonal Corner Rectangle 2"/>
          <p:cNvSpPr/>
          <p:nvPr/>
        </p:nvSpPr>
        <p:spPr>
          <a:xfrm>
            <a:off x="804873" y="4692491"/>
            <a:ext cx="4091764" cy="1425529"/>
          </a:xfrm>
          <a:prstGeom prst="round2DiagRect">
            <a:avLst>
              <a:gd name="adj1" fmla="val 37879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52600" y="936750"/>
            <a:ext cx="9001125" cy="4800600"/>
          </a:xfrm>
          <a:prstGeom prst="rect">
            <a:avLst/>
          </a:prstGeom>
        </p:spPr>
      </p:pic>
      <p:sp>
        <p:nvSpPr>
          <p:cNvPr id="8" name="Bùi Liễu 0968142780"/>
          <p:cNvSpPr txBox="1"/>
          <p:nvPr/>
        </p:nvSpPr>
        <p:spPr>
          <a:xfrm>
            <a:off x="845918" y="3086045"/>
            <a:ext cx="106366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Let’s play!</a:t>
            </a:r>
          </a:p>
          <a:p>
            <a:pPr algn="ctr"/>
            <a:r>
              <a:rPr lang="en-US" sz="66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The lucky number </a:t>
            </a:r>
            <a:endParaRPr lang="en-US" sz="66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2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1833" y="457059"/>
            <a:ext cx="11105556" cy="5850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399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0253" y="761765"/>
            <a:ext cx="10588716" cy="5332354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4769551" y="3314036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" name="Rectangle 4">
            <a:hlinkClick r:id="rId5" action="ppaction://hlinksldjump"/>
          </p:cNvPr>
          <p:cNvSpPr/>
          <p:nvPr/>
        </p:nvSpPr>
        <p:spPr>
          <a:xfrm>
            <a:off x="5767808" y="2206937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hlinkClick r:id="rId6" action="ppaction://hlinksldjump"/>
          </p:cNvPr>
          <p:cNvSpPr/>
          <p:nvPr/>
        </p:nvSpPr>
        <p:spPr>
          <a:xfrm>
            <a:off x="6766065" y="1018584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hlinkClick r:id="rId7" action="ppaction://hlinksldjump"/>
          </p:cNvPr>
          <p:cNvSpPr/>
          <p:nvPr/>
        </p:nvSpPr>
        <p:spPr>
          <a:xfrm>
            <a:off x="7821669" y="1018584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hlinkClick r:id="rId8" action="ppaction://hlinksldjump"/>
          </p:cNvPr>
          <p:cNvSpPr/>
          <p:nvPr/>
        </p:nvSpPr>
        <p:spPr>
          <a:xfrm>
            <a:off x="8938215" y="2367505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10183161" y="2206936"/>
            <a:ext cx="936474" cy="1569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9597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endParaRPr lang="en-US" sz="959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Left Arrow 10">
            <a:hlinkClick r:id="rId10" action="ppaction://hlinksldjump"/>
          </p:cNvPr>
          <p:cNvSpPr/>
          <p:nvPr/>
        </p:nvSpPr>
        <p:spPr>
          <a:xfrm flipH="1">
            <a:off x="10287000" y="5715000"/>
            <a:ext cx="1114626" cy="75616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end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90813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92" y="1963297"/>
            <a:ext cx="3517852" cy="2970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9834" r="38760" b="10899"/>
          <a:stretch/>
        </p:blipFill>
        <p:spPr>
          <a:xfrm>
            <a:off x="6316771" y="2288560"/>
            <a:ext cx="2649462" cy="2277896"/>
          </a:xfrm>
          <a:prstGeom prst="rect">
            <a:avLst/>
          </a:prstGeom>
        </p:spPr>
      </p:pic>
      <p:sp>
        <p:nvSpPr>
          <p:cNvPr id="6" name="Left Arrow 5">
            <a:hlinkClick r:id="rId12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/>
              <a:t>There are two chairs in my bedroom. They’re new. </a:t>
            </a:r>
            <a:endParaRPr lang="vi-VN" sz="3199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4230913" y="4599428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7267495" y="4599428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19" y="1921499"/>
            <a:ext cx="3567355" cy="30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6345304" y="2359492"/>
            <a:ext cx="2653524" cy="2121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7" t="9117" r="2633"/>
          <a:stretch/>
        </p:blipFill>
        <p:spPr>
          <a:xfrm>
            <a:off x="9331423" y="2279939"/>
            <a:ext cx="2592770" cy="2217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813" b="35313" l="54881" r="75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8" t="16540" r="23523" b="64305"/>
          <a:stretch/>
        </p:blipFill>
        <p:spPr>
          <a:xfrm>
            <a:off x="7796335" y="2323982"/>
            <a:ext cx="1202494" cy="910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11" y="1882522"/>
            <a:ext cx="3567355" cy="30120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window in the living room. It’s big. </a:t>
            </a:r>
            <a:endParaRPr lang="en-US" sz="3199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425726" y="4628674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4" name="Left Arrow 13">
            <a:hlinkClick r:id="rId15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310580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3" t="38046" r="23044" b="12944"/>
          <a:stretch/>
        </p:blipFill>
        <p:spPr>
          <a:xfrm>
            <a:off x="6348794" y="2343954"/>
            <a:ext cx="2656860" cy="22820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bed in my bedroom. It’s old.</a:t>
            </a:r>
            <a:endParaRPr lang="en-US" sz="3199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0" t="36366" r="23135"/>
          <a:stretch/>
        </p:blipFill>
        <p:spPr>
          <a:xfrm>
            <a:off x="3470840" y="2435155"/>
            <a:ext cx="2500152" cy="23594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7425726" y="4628674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+ 2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1703" r="27158" b="23506"/>
          <a:stretch/>
        </p:blipFill>
        <p:spPr>
          <a:xfrm>
            <a:off x="9347149" y="2368183"/>
            <a:ext cx="2653524" cy="2121657"/>
          </a:xfrm>
          <a:prstGeom prst="rect">
            <a:avLst/>
          </a:prstGeom>
        </p:spPr>
      </p:pic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3131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9"/>
          <a:stretch/>
        </p:blipFill>
        <p:spPr>
          <a:xfrm>
            <a:off x="3364632" y="2343760"/>
            <a:ext cx="2627083" cy="2185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872" y="2505950"/>
            <a:ext cx="2567121" cy="1837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0272" b="4202"/>
          <a:stretch/>
        </p:blipFill>
        <p:spPr>
          <a:xfrm>
            <a:off x="6316973" y="2320452"/>
            <a:ext cx="2649057" cy="2208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are two chairs. They’re big.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10220503" y="4628674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259544" y="4652210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+ 3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306392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 t="17422" r="27158" b="15087"/>
          <a:stretch/>
        </p:blipFill>
        <p:spPr>
          <a:xfrm>
            <a:off x="6345305" y="2323983"/>
            <a:ext cx="2653524" cy="2210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>
            <a:off x="3381345" y="2323983"/>
            <a:ext cx="1321072" cy="22100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22805" r="74068" b="14406"/>
          <a:stretch/>
        </p:blipFill>
        <p:spPr>
          <a:xfrm flipH="1">
            <a:off x="4735777" y="2323982"/>
            <a:ext cx="1369797" cy="2210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61" y="1850905"/>
            <a:ext cx="3688940" cy="31146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720675" y="199251"/>
            <a:ext cx="10611365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are two doors in the living room. They’re small. </a:t>
            </a:r>
            <a:endParaRPr lang="en-US" sz="3199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4230913" y="4599428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7267495" y="4599428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10387922" y="4611371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+ 5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Left Arrow 13">
            <a:hlinkClick r:id="rId12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43311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147477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45010" y="513087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95412" y="5192465"/>
            <a:ext cx="2824589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95412" y="4044224"/>
            <a:ext cx="2824588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5001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419" y="3760319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25" y="4697945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3" y="4557597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1100393" y="3742878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5862675" y="463244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248" y="3756290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80" y="459520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3952" y="243381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48" y="3764340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78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033" y="1513528"/>
              <a:ext cx="2053932" cy="20539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2066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59259E-6 L -0.35295 -0.4673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95 -0.46736 L -0.64653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38737 -0.5268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-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46065 L -0.64649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38151 -0.5261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-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151 -0.52615 L -0.64649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0.43112 -0.5351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26" y="-2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108 -0.53519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0" y="3405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22799 0.6826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3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20936" b="20125"/>
          <a:stretch/>
        </p:blipFill>
        <p:spPr>
          <a:xfrm rot="5400000">
            <a:off x="5514108" y="-1119601"/>
            <a:ext cx="4254789" cy="9097228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62374"/>
          <a:stretch/>
        </p:blipFill>
        <p:spPr>
          <a:xfrm>
            <a:off x="-283268" y="1697727"/>
            <a:ext cx="3376157" cy="245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25973" r="50000" b="26997"/>
          <a:stretch/>
        </p:blipFill>
        <p:spPr>
          <a:xfrm>
            <a:off x="3349883" y="2302223"/>
            <a:ext cx="2655834" cy="219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AA4ADC-46AD-45BD-8E2F-018538E0643D}"/>
              </a:ext>
            </a:extLst>
          </p:cNvPr>
          <p:cNvSpPr/>
          <p:nvPr/>
        </p:nvSpPr>
        <p:spPr>
          <a:xfrm>
            <a:off x="1365548" y="199251"/>
            <a:ext cx="9966492" cy="1014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/>
              <a:t>There is a lamp. It’s old. </a:t>
            </a:r>
            <a:endParaRPr lang="en-US" sz="3199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969B1F-A5A5-4BD5-A50B-F44D572464FD}"/>
              </a:ext>
            </a:extLst>
          </p:cNvPr>
          <p:cNvSpPr/>
          <p:nvPr/>
        </p:nvSpPr>
        <p:spPr>
          <a:xfrm>
            <a:off x="10220503" y="4628674"/>
            <a:ext cx="735060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C2EFE-28AD-4954-BD4C-8B174C99EB30}"/>
              </a:ext>
            </a:extLst>
          </p:cNvPr>
          <p:cNvSpPr/>
          <p:nvPr/>
        </p:nvSpPr>
        <p:spPr>
          <a:xfrm>
            <a:off x="4353392" y="4628674"/>
            <a:ext cx="805592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969864-78B5-4A89-8B08-2E83DB3F0BAD}"/>
              </a:ext>
            </a:extLst>
          </p:cNvPr>
          <p:cNvSpPr/>
          <p:nvPr/>
        </p:nvSpPr>
        <p:spPr>
          <a:xfrm>
            <a:off x="7259544" y="4652210"/>
            <a:ext cx="763915" cy="1230748"/>
          </a:xfrm>
          <a:prstGeom prst="rect">
            <a:avLst/>
          </a:prstGeom>
          <a:solidFill>
            <a:srgbClr val="FFFF00"/>
          </a:solidFill>
        </p:spPr>
        <p:txBody>
          <a:bodyPr wrap="none" lIns="121882" tIns="60941" rIns="121882" bIns="60941">
            <a:spAutoFit/>
          </a:bodyPr>
          <a:lstStyle/>
          <a:p>
            <a:pPr algn="ctr"/>
            <a:r>
              <a:rPr lang="en-US" sz="7198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2D3153-8020-466E-A197-77EEB5AF9057}"/>
              </a:ext>
            </a:extLst>
          </p:cNvPr>
          <p:cNvSpPr/>
          <p:nvPr/>
        </p:nvSpPr>
        <p:spPr>
          <a:xfrm>
            <a:off x="464449" y="2978283"/>
            <a:ext cx="1875852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/>
            <a:r>
              <a:rPr lang="en-US" sz="7198" b="1">
                <a:ln w="0"/>
                <a:solidFill>
                  <a:schemeClr val="accent6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+ 4</a:t>
            </a:r>
            <a:endParaRPr lang="en-US" sz="7198" b="1" dirty="0">
              <a:ln w="0"/>
              <a:solidFill>
                <a:schemeClr val="accent6">
                  <a:lumMod val="50000"/>
                  <a:lumOff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8178" y="2311227"/>
            <a:ext cx="2642057" cy="2235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78" y="1871675"/>
            <a:ext cx="3688940" cy="3114673"/>
          </a:xfrm>
          <a:prstGeom prst="rect">
            <a:avLst/>
          </a:prstGeom>
        </p:spPr>
      </p:pic>
      <p:sp>
        <p:nvSpPr>
          <p:cNvPr id="13" name="Left Arrow 12">
            <a:hlinkClick r:id="rId13" action="ppaction://hlinksldjump"/>
          </p:cNvPr>
          <p:cNvSpPr/>
          <p:nvPr/>
        </p:nvSpPr>
        <p:spPr>
          <a:xfrm>
            <a:off x="9144000" y="5830176"/>
            <a:ext cx="1118400" cy="754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r>
              <a:rPr lang="en-US" sz="2800" b="1" smtClean="0"/>
              <a:t>ack</a:t>
            </a:r>
            <a:endParaRPr lang="vi-VN" sz="2800" b="1"/>
          </a:p>
        </p:txBody>
      </p:sp>
    </p:spTree>
    <p:extLst>
      <p:ext uri="{BB962C8B-B14F-4D97-AF65-F5344CB8AC3E}">
        <p14:creationId xmlns:p14="http://schemas.microsoft.com/office/powerpoint/2010/main" val="199549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correct-answer-reward-95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doors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216" y="1636617"/>
              <a:ext cx="2449321" cy="1868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3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33476 -0.4875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78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10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10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" name="door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20"/>
            <a:stretch>
              <a:fillRect/>
            </a:stretch>
          </p:blipFill>
          <p:spPr>
            <a:xfrm>
              <a:off x="5513082" y="2265387"/>
              <a:ext cx="6096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92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872139" y="394855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524537" y="3938264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beds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24537" y="4976420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en-US" sz="4000" b="1" dirty="0" smtClean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bed</a:t>
            </a:r>
            <a:endParaRPr lang="en-US" sz="40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5200" y="1850974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13" y="3870206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50" y="4672658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923" y="4651163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814641" y="3789692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136653" y="422942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17" y="3836041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42381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5951" y="187979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3870206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594" y="465116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4729408" y="1677199"/>
              <a:ext cx="2402759" cy="1785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14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6 -0.4875 L -0.64653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3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0.32795 -0.487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6" y="-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95 -0.4875 L -0.64653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41" y="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-0.33263 -0.49074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4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64 -0.49074 L -0.64653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5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0.32951 -0.49375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6" y="-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1 -0.49375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0" y="3213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-40688" y="0"/>
            <a:ext cx="12232687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5789415" y="421456"/>
            <a:ext cx="570840" cy="694169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755137" y="5068546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83690" y="4020363"/>
            <a:ext cx="2673795" cy="754148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6821" y="1934588"/>
            <a:ext cx="936575" cy="143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661122"/>
            <a:ext cx="1706975" cy="1498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05" y="4774511"/>
            <a:ext cx="1881115" cy="15058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14" y="4680945"/>
            <a:ext cx="1675150" cy="1692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10998193" y="3773011"/>
            <a:ext cx="1613582" cy="129165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6010935" y="424800"/>
            <a:ext cx="480676" cy="5845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487" y="3786826"/>
            <a:ext cx="1706975" cy="14981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082" y="344239"/>
            <a:ext cx="510154" cy="6203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9431" y="215988"/>
            <a:ext cx="1462715" cy="649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21" y="3743327"/>
            <a:ext cx="1706975" cy="149814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36" y="4821293"/>
            <a:ext cx="1881115" cy="1505813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93898" y="4492398"/>
            <a:ext cx="1005598" cy="67945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2971800" y="11430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733011" y="1414047"/>
            <a:ext cx="4395554" cy="2312282"/>
            <a:chOff x="3733011" y="1414047"/>
            <a:chExt cx="4395554" cy="2312282"/>
          </a:xfrm>
        </p:grpSpPr>
        <p:grpSp>
          <p:nvGrpSpPr>
            <p:cNvPr id="32" name="Group 31"/>
            <p:cNvGrpSpPr/>
            <p:nvPr/>
          </p:nvGrpSpPr>
          <p:grpSpPr>
            <a:xfrm>
              <a:off x="3733011" y="1414047"/>
              <a:ext cx="4395554" cy="2312282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8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699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6512406" y="1666161"/>
              <a:ext cx="1328720" cy="98764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72" b="15398"/>
            <a:stretch/>
          </p:blipFill>
          <p:spPr>
            <a:xfrm>
              <a:off x="4634752" y="2108854"/>
              <a:ext cx="1582571" cy="1176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470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2257 -0.4826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8264 L -0.64652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2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37344 -0.48264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343 -0.48264 L -0.64652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63" y="3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2257 -0.4717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28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57 -0.47176 L -0.64652 0.1458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2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-0.31806 -0.49004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805 -0.49005 L -0.6375 0.1458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7" y="3046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83"/>
  <p:tag name="ISPRING_CUSTOM_TIMING_USED" val="1"/>
  <p:tag name="ISPRING_SLIDE_ID_2" val="{780F91D0-5D7D-4403-BBDE-5D5F262AE24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802</Words>
  <Application>Microsoft Office PowerPoint</Application>
  <PresentationFormat>Widescreen</PresentationFormat>
  <Paragraphs>282</Paragraphs>
  <Slides>52</Slides>
  <Notes>21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6" baseType="lpstr">
      <vt:lpstr>微軟正黑體</vt:lpstr>
      <vt:lpstr>Arial</vt:lpstr>
      <vt:lpstr>Berlin Sans FB Demi</vt:lpstr>
      <vt:lpstr>Calibri</vt:lpstr>
      <vt:lpstr>Century Gothic</vt:lpstr>
      <vt:lpstr>Century Schoolbook</vt:lpstr>
      <vt:lpstr>Comic Sans MS</vt:lpstr>
      <vt:lpstr>Cooper Black</vt:lpstr>
      <vt:lpstr>Impact</vt:lpstr>
      <vt:lpstr>Tahoma</vt:lpstr>
      <vt:lpstr>Times New Roman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45</cp:revision>
  <dcterms:created xsi:type="dcterms:W3CDTF">2006-08-16T00:00:00Z</dcterms:created>
  <dcterms:modified xsi:type="dcterms:W3CDTF">2024-02-21T01:25:44Z</dcterms:modified>
</cp:coreProperties>
</file>