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2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media/media3.wav" ContentType="audio/x-wav"/>
  <Override PartName="/ppt/media/audio5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ppt/media/media1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86" r:id="rId2"/>
    <p:sldId id="258" r:id="rId3"/>
    <p:sldId id="385" r:id="rId4"/>
    <p:sldId id="372" r:id="rId5"/>
    <p:sldId id="373" r:id="rId6"/>
    <p:sldId id="374" r:id="rId7"/>
    <p:sldId id="375" r:id="rId8"/>
    <p:sldId id="376" r:id="rId9"/>
    <p:sldId id="377" r:id="rId10"/>
    <p:sldId id="378" r:id="rId11"/>
    <p:sldId id="379" r:id="rId12"/>
    <p:sldId id="380" r:id="rId13"/>
    <p:sldId id="381" r:id="rId14"/>
    <p:sldId id="382" r:id="rId15"/>
    <p:sldId id="383" r:id="rId16"/>
    <p:sldId id="384" r:id="rId17"/>
    <p:sldId id="387" r:id="rId18"/>
    <p:sldId id="316" r:id="rId19"/>
    <p:sldId id="388" r:id="rId20"/>
    <p:sldId id="340" r:id="rId21"/>
    <p:sldId id="341" r:id="rId22"/>
    <p:sldId id="342" r:id="rId23"/>
    <p:sldId id="343" r:id="rId24"/>
    <p:sldId id="344" r:id="rId25"/>
    <p:sldId id="345" r:id="rId26"/>
    <p:sldId id="347" r:id="rId27"/>
    <p:sldId id="318" r:id="rId28"/>
    <p:sldId id="369" r:id="rId29"/>
    <p:sldId id="370" r:id="rId30"/>
    <p:sldId id="260" r:id="rId31"/>
    <p:sldId id="26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83" autoAdjust="0"/>
    <p:restoredTop sz="96433" autoAdjust="0"/>
  </p:normalViewPr>
  <p:slideViewPr>
    <p:cSldViewPr>
      <p:cViewPr varScale="1">
        <p:scale>
          <a:sx n="69" d="100"/>
          <a:sy n="69" d="100"/>
        </p:scale>
        <p:origin x="66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D5824-0BFD-4E87-A42C-12F590C47C2D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A6799-DF31-4AA9-9F2E-A76CCA45C9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892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Bùi</a:t>
            </a:r>
            <a:r>
              <a:rPr lang="en-US" sz="1200" b="0" cap="none" spc="0" baseline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Liễu </a:t>
            </a:r>
            <a:endParaRPr lang="en-US" sz="1200" b="0" cap="none" spc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A6799-DF31-4AA9-9F2E-A76CCA45C9D6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3652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8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60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Bùi</a:t>
            </a:r>
            <a:r>
              <a:rPr lang="en-US" sz="1200" b="0" cap="none" spc="0" baseline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Liễu </a:t>
            </a:r>
            <a:endParaRPr lang="en-US" sz="1200" b="0" cap="none" spc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06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Bùi</a:t>
            </a:r>
            <a:r>
              <a:rPr lang="en-US" sz="1200" b="0" cap="none" spc="0" baseline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Liễu 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39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51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94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00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55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99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84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Bùi</a:t>
            </a:r>
            <a:r>
              <a:rPr lang="en-US" sz="1200" b="0" cap="none" spc="0" baseline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Liễu </a:t>
            </a:r>
            <a:endParaRPr lang="en-US" sz="1200" b="0" cap="none" spc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69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20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04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37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29936" y="0"/>
            <a:ext cx="12162064" cy="6934200"/>
          </a:xfrm>
          <a:prstGeom prst="rect">
            <a:avLst/>
          </a:prstGeom>
        </p:spPr>
      </p:pic>
      <p:sp>
        <p:nvSpPr>
          <p:cNvPr id="7" name="Bùi Liễu 0968142780"/>
          <p:cNvSpPr txBox="1"/>
          <p:nvPr userDrawn="1"/>
        </p:nvSpPr>
        <p:spPr>
          <a:xfrm>
            <a:off x="1691647" y="1229908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9" name="Bùi Liễu 0968142780"/>
          <p:cNvSpPr/>
          <p:nvPr userDrawn="1"/>
        </p:nvSpPr>
        <p:spPr>
          <a:xfrm>
            <a:off x="3235991" y="1174026"/>
            <a:ext cx="910653" cy="825323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13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0" name="Bùi Liễu 0968142780"/>
          <p:cNvSpPr txBox="1"/>
          <p:nvPr userDrawn="1"/>
        </p:nvSpPr>
        <p:spPr>
          <a:xfrm>
            <a:off x="4343400" y="838200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</a:t>
            </a:r>
            <a:r>
              <a:rPr lang="en-US" sz="8000" b="1" baseline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house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1" name="Bùi Liễu 0968142780"/>
          <p:cNvSpPr txBox="1"/>
          <p:nvPr userDrawn="1"/>
        </p:nvSpPr>
        <p:spPr>
          <a:xfrm>
            <a:off x="4527645" y="200663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1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61" y="3370194"/>
            <a:ext cx="4343400" cy="3016266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70639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19908" y="-1"/>
            <a:ext cx="12172091" cy="686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49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6"/>
            <a:ext cx="12192000" cy="682534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209800" y="2667000"/>
            <a:ext cx="1752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 </a:t>
            </a:r>
          </a:p>
          <a:p>
            <a:pPr algn="ctr"/>
            <a:r>
              <a:rPr lang="en-US" baseline="0" smtClean="0">
                <a:solidFill>
                  <a:schemeClr val="tx1"/>
                </a:solidFill>
              </a:rPr>
              <a:t>0968142780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20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447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743200" y="3200400"/>
            <a:ext cx="2590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 </a:t>
            </a:r>
          </a:p>
          <a:p>
            <a:pPr algn="ctr"/>
            <a:r>
              <a:rPr lang="en-US" baseline="0" smtClean="0">
                <a:solidFill>
                  <a:schemeClr val="tx1"/>
                </a:solidFill>
              </a:rPr>
              <a:t>0968142780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5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  <p:sldLayoutId id="2147483663" r:id="rId1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0.png"/><Relationship Id="rId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microsoft.com/office/2007/relationships/media" Target="../media/media12.wav"/><Relationship Id="rId18" Type="http://schemas.openxmlformats.org/officeDocument/2006/relationships/image" Target="../media/image40.jpeg"/><Relationship Id="rId3" Type="http://schemas.microsoft.com/office/2007/relationships/media" Target="../media/media7.wav"/><Relationship Id="rId21" Type="http://schemas.openxmlformats.org/officeDocument/2006/relationships/image" Target="../media/image30.png"/><Relationship Id="rId7" Type="http://schemas.microsoft.com/office/2007/relationships/media" Target="../media/media9.wav"/><Relationship Id="rId12" Type="http://schemas.openxmlformats.org/officeDocument/2006/relationships/audio" Target="../media/media11.wav"/><Relationship Id="rId17" Type="http://schemas.openxmlformats.org/officeDocument/2006/relationships/image" Target="../media/image39.png"/><Relationship Id="rId2" Type="http://schemas.openxmlformats.org/officeDocument/2006/relationships/audio" Target="../media/media6.wav"/><Relationship Id="rId16" Type="http://schemas.openxmlformats.org/officeDocument/2006/relationships/image" Target="../media/image38.jpeg"/><Relationship Id="rId20" Type="http://schemas.openxmlformats.org/officeDocument/2006/relationships/image" Target="../media/image42.png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microsoft.com/office/2007/relationships/media" Target="../media/media11.wav"/><Relationship Id="rId24" Type="http://schemas.openxmlformats.org/officeDocument/2006/relationships/image" Target="../media/image45.png"/><Relationship Id="rId5" Type="http://schemas.microsoft.com/office/2007/relationships/media" Target="../media/media8.wav"/><Relationship Id="rId15" Type="http://schemas.openxmlformats.org/officeDocument/2006/relationships/slideLayout" Target="../slideLayouts/slideLayout13.xml"/><Relationship Id="rId23" Type="http://schemas.openxmlformats.org/officeDocument/2006/relationships/image" Target="../media/image44.png"/><Relationship Id="rId10" Type="http://schemas.openxmlformats.org/officeDocument/2006/relationships/audio" Target="../media/media10.wav"/><Relationship Id="rId19" Type="http://schemas.openxmlformats.org/officeDocument/2006/relationships/image" Target="../media/image41.png"/><Relationship Id="rId4" Type="http://schemas.openxmlformats.org/officeDocument/2006/relationships/audio" Target="../media/media7.wav"/><Relationship Id="rId9" Type="http://schemas.microsoft.com/office/2007/relationships/media" Target="../media/media10.wav"/><Relationship Id="rId14" Type="http://schemas.openxmlformats.org/officeDocument/2006/relationships/audio" Target="../media/media12.wav"/><Relationship Id="rId2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62400"/>
            <a:ext cx="3352800" cy="3352800"/>
          </a:xfrm>
        </p:spPr>
      </p:pic>
      <p:pic>
        <p:nvPicPr>
          <p:cNvPr id="3075" name="Picture 6" descr="flower2DivWHT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218122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213836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500" b="1">
                <a:solidFill>
                  <a:srgbClr val="0000FF"/>
                </a:solidFill>
                <a:latin typeface="Times New Roman" panose="02020603050405020304" pitchFamily="18" charset="0"/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4381500" y="40513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Subject: English 3 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3181350" y="5906581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Pham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Chau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49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4351973" y="4497962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Class: </a:t>
            </a:r>
            <a:r>
              <a:rPr lang="en-US" alt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3D</a:t>
            </a: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auto">
          <a:xfrm>
            <a:off x="1695450" y="1208089"/>
            <a:ext cx="8750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DAI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QUANG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PRIMARY SCHOOL</a:t>
            </a:r>
          </a:p>
        </p:txBody>
      </p:sp>
    </p:spTree>
    <p:extLst>
      <p:ext uri="{BB962C8B-B14F-4D97-AF65-F5344CB8AC3E}">
        <p14:creationId xmlns:p14="http://schemas.microsoft.com/office/powerpoint/2010/main" val="946853252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6" grpId="0"/>
      <p:bldP spid="44047" grpId="0"/>
      <p:bldP spid="44050" grpId="0"/>
      <p:bldP spid="44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62676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501230" y="361418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C.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bathroom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501230" y="5015159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D.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kitchen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501230" y="221321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bedroom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501230" y="81224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pt-PT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living </a:t>
            </a:r>
            <a:r>
              <a:rPr lang="pt-PT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room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pt-PT" sz="3600" dirty="0"/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2" name="âm thanh , cần phải cắt nữa">
            <a:hlinkClick r:id="" action="ppaction://media"/>
            <a:extLst>
              <a:ext uri="{FF2B5EF4-FFF2-40B4-BE49-F238E27FC236}">
                <a16:creationId xmlns:a16="http://schemas.microsoft.com/office/drawing/2014/main" id="{945FEEA1-D8FF-4092-A00D-EAE2837BFA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76" end="15661.36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62306" y="27141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50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9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4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10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50241" y="709042"/>
            <a:ext cx="4147698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Where’s</a:t>
            </a:r>
            <a:r>
              <a:rPr lang="vi-V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the </a:t>
            </a:r>
            <a:r>
              <a:rPr lang="vi-VN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kitchen</a:t>
            </a:r>
            <a:r>
              <a:rPr lang="vi-V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vi-VN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75395" y="381255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It’s </a:t>
            </a:r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there.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1862747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It’s </a:t>
            </a:r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here.</a:t>
            </a:r>
            <a:endParaRPr lang="pt-PT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23615F-3808-4A83-80FC-3448BFCB9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295042"/>
            <a:ext cx="3724704" cy="231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54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1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3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1077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64268" y="885589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824403" y="734871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52412" y="5594687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50334" y="1616014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61938" y="5585162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42888" y="5518486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7487" y="693504"/>
            <a:ext cx="4280578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____ </a:t>
            </a:r>
            <a:r>
              <a:rPr lang="vi-V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</a:t>
            </a:r>
            <a:r>
              <a:rPr lang="vi-VN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living</a:t>
            </a:r>
            <a:r>
              <a:rPr lang="vi-V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It’s</a:t>
            </a:r>
            <a:r>
              <a:rPr lang="vi-V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there</a:t>
            </a:r>
            <a:r>
              <a:rPr lang="vi-V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530821" y="794012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Where’s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530821" y="3601774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C.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Who’s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530821" y="219789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What’s 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42888" y="5557947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530821" y="5005655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D.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How’s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1042" y="5475461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69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Where’s</a:t>
            </a:r>
            <a:r>
              <a:rPr lang="vi-V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the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_____</a:t>
            </a:r>
            <a:r>
              <a:rPr lang="vi-V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vi-VN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75395" y="381255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bedroom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1862747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living </a:t>
            </a:r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room</a:t>
            </a:r>
            <a:endParaRPr lang="pt-PT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23615F-3808-4A83-80FC-3448BFCB9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493" y="3295042"/>
            <a:ext cx="3216811" cy="231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0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1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3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Where’s the bathroom?</a:t>
            </a:r>
          </a:p>
          <a:p>
            <a:pPr algn="ctr"/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____.</a:t>
            </a:r>
          </a:p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95702" y="36162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there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2211305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here</a:t>
            </a:r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pt-PT" sz="4000" dirty="0"/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65DCEE-C86E-4CCB-BE35-EDF962D935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394" y="3251239"/>
            <a:ext cx="3559010" cy="25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09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1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3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638933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Where’s the ______?</a:t>
            </a:r>
          </a:p>
        </p:txBody>
      </p:sp>
      <p:sp>
        <p:nvSpPr>
          <p:cNvPr id="71" name="AMsPham"/>
          <p:cNvSpPr/>
          <p:nvPr/>
        </p:nvSpPr>
        <p:spPr>
          <a:xfrm>
            <a:off x="7513913" y="4846459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C.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kitchen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107836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bathroom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495702" y="304977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living </a:t>
            </a:r>
            <a:r>
              <a:rPr lang="pt-PT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room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2" name="âm thanh , cần phải cắt nữa">
            <a:hlinkClick r:id="" action="ppaction://media"/>
            <a:extLst>
              <a:ext uri="{FF2B5EF4-FFF2-40B4-BE49-F238E27FC236}">
                <a16:creationId xmlns:a16="http://schemas.microsoft.com/office/drawing/2014/main" id="{01FD182A-041A-4206-AE5B-D5C101604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21" end="5683.36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88968" y="2344365"/>
            <a:ext cx="487363" cy="61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76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14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0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" grpId="0" animBg="1"/>
      <p:bldP spid="72" grpId="0" animBg="1"/>
      <p:bldP spid="72" grpId="1" animBg="1"/>
      <p:bldP spid="55" grpId="0" animBg="1"/>
      <p:bldP spid="5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33AEF25-179A-43B7-988F-CB19D9826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48" y="0"/>
            <a:ext cx="12170365" cy="685800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331" y="5275065"/>
            <a:ext cx="1322947" cy="890093"/>
          </a:xfrm>
          <a:prstGeom prst="rect">
            <a:avLst/>
          </a:prstGeom>
        </p:spPr>
      </p:pic>
      <p:pic>
        <p:nvPicPr>
          <p:cNvPr id="14" name="Picture 13" descr="A picture containing text, tree, sign&#10;&#10;Description automatically generated">
            <a:extLst>
              <a:ext uri="{FF2B5EF4-FFF2-40B4-BE49-F238E27FC236}">
                <a16:creationId xmlns:a16="http://schemas.microsoft.com/office/drawing/2014/main" id="{5A4A50F1-0DA7-4146-A242-3F5C2CD7F0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579" y="1711956"/>
            <a:ext cx="7330102" cy="2733107"/>
          </a:xfrm>
          <a:prstGeom prst="rect">
            <a:avLst/>
          </a:prstGeom>
          <a:effectLst>
            <a:glow rad="152400">
              <a:schemeClr val="bg1">
                <a:alpha val="96000"/>
              </a:schemeClr>
            </a:glow>
            <a:outerShdw dist="38100" algn="l" rotWithShape="0">
              <a:schemeClr val="bg1">
                <a:alpha val="40000"/>
              </a:scheme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08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-1" y="-26988"/>
            <a:ext cx="11809927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618186" y="-26988"/>
            <a:ext cx="10583215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u="sng" dirty="0">
                <a:solidFill>
                  <a:srgbClr val="FFFFFF"/>
                </a:solidFill>
                <a:latin typeface="Century Schoolbook"/>
              </a:rPr>
              <a:t>UNIT </a:t>
            </a:r>
            <a:r>
              <a:rPr lang="en-US" sz="3200" b="1" u="sng" dirty="0" smtClean="0">
                <a:solidFill>
                  <a:srgbClr val="FFFFFF"/>
                </a:solidFill>
                <a:latin typeface="Century Schoolbook"/>
              </a:rPr>
              <a:t>13</a:t>
            </a:r>
            <a:r>
              <a:rPr lang="en-US" sz="3200" b="1" dirty="0" smtClean="0">
                <a:solidFill>
                  <a:srgbClr val="FFFFFF"/>
                </a:solidFill>
                <a:latin typeface="Century Schoolbook"/>
              </a:rPr>
              <a:t>: </a:t>
            </a:r>
            <a:r>
              <a:rPr lang="en-US" sz="3200" b="1" dirty="0" smtClean="0">
                <a:solidFill>
                  <a:srgbClr val="FFFFFF"/>
                </a:solidFill>
                <a:latin typeface="Century Schoolbook"/>
              </a:rPr>
              <a:t>MY </a:t>
            </a:r>
            <a:r>
              <a:rPr lang="en-US" sz="3200" b="1" dirty="0" smtClean="0">
                <a:solidFill>
                  <a:srgbClr val="FFFFFF"/>
                </a:solidFill>
                <a:latin typeface="Century Schoolbook"/>
              </a:rPr>
              <a:t>HOUSE</a:t>
            </a:r>
            <a:endParaRPr lang="en-US" sz="3200" b="1" dirty="0">
              <a:solidFill>
                <a:srgbClr val="FFFFFF"/>
              </a:solidFill>
              <a:latin typeface="Century Schoolbook"/>
            </a:endParaRPr>
          </a:p>
        </p:txBody>
      </p:sp>
      <p:pic>
        <p:nvPicPr>
          <p:cNvPr id="6148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5" y="1714500"/>
            <a:ext cx="927815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97313" y="2333625"/>
            <a:ext cx="5446712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4000" dirty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b="1" u="sng" dirty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  <a:r>
              <a:rPr lang="en-US" sz="4000" b="1" u="sng" dirty="0" smtClean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 smtClean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b="1" dirty="0">
              <a:solidFill>
                <a:srgbClr val="1A10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4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1, 2, 3</a:t>
            </a: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800600" y="-14288"/>
            <a:ext cx="5867400" cy="519113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Thurs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day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February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28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2024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5995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pic>
        <p:nvPicPr>
          <p:cNvPr id="24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57200"/>
            <a:ext cx="533400" cy="452966"/>
          </a:xfrm>
          <a:prstGeom prst="rect">
            <a:avLst/>
          </a:prstGeom>
        </p:spPr>
      </p:pic>
      <p:sp>
        <p:nvSpPr>
          <p:cNvPr id="25" name="Bùi Liễu 0968142780"/>
          <p:cNvSpPr/>
          <p:nvPr/>
        </p:nvSpPr>
        <p:spPr>
          <a:xfrm>
            <a:off x="2340155" y="2879322"/>
            <a:ext cx="762001" cy="8062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Bùi Liễu 0968142780"/>
          <p:cNvSpPr/>
          <p:nvPr/>
        </p:nvSpPr>
        <p:spPr>
          <a:xfrm>
            <a:off x="6400800" y="5638800"/>
            <a:ext cx="762001" cy="8062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8822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28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752600"/>
            <a:ext cx="586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 Where’s the living room 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It’s here.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2/ Where’s the bedroom 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It’s there.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351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0307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905035" y="2144793"/>
            <a:ext cx="4158016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Arial "/>
                <a:cs typeface="Arial" panose="020B0604020202020204" pitchFamily="34" charset="0"/>
              </a:rPr>
              <a:t>1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Where’s the ____?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It’s here.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064" y="3963868"/>
            <a:ext cx="2203188" cy="1457678"/>
          </a:xfrm>
          <a:prstGeom prst="rect">
            <a:avLst/>
          </a:prstGeom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86" y="1228759"/>
            <a:ext cx="2183477" cy="1495577"/>
          </a:xfrm>
          <a:prstGeom prst="rect">
            <a:avLst/>
          </a:prstGeom>
        </p:spPr>
      </p:pic>
      <p:pic>
        <p:nvPicPr>
          <p:cNvPr id="8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18" y="3792796"/>
            <a:ext cx="2109081" cy="1571560"/>
          </a:xfrm>
          <a:prstGeom prst="rect">
            <a:avLst/>
          </a:prstGeom>
        </p:spPr>
      </p:pic>
      <p:pic>
        <p:nvPicPr>
          <p:cNvPr id="10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064" y="1076333"/>
            <a:ext cx="2203188" cy="1610365"/>
          </a:xfrm>
          <a:prstGeom prst="rect">
            <a:avLst/>
          </a:prstGeom>
        </p:spPr>
      </p:pic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890287" y="4979500"/>
            <a:ext cx="4158016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Arial "/>
                <a:cs typeface="Arial" panose="020B0604020202020204" pitchFamily="34" charset="0"/>
              </a:rPr>
              <a:t>3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Where’s the ____?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It’s ____.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162800" y="2098448"/>
            <a:ext cx="4158016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Arial "/>
                <a:cs typeface="Arial" panose="020B0604020202020204" pitchFamily="34" charset="0"/>
              </a:rPr>
              <a:t>2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Where’s the ____?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It’s there.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162800" y="4999063"/>
            <a:ext cx="4158016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latin typeface="Arial "/>
                <a:cs typeface="Arial" panose="020B0604020202020204" pitchFamily="34" charset="0"/>
              </a:rPr>
              <a:t>4</a:t>
            </a:r>
            <a:r>
              <a:rPr lang="en-US" sz="2800" dirty="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dirty="0" smtClean="0">
                <a:latin typeface="Arial "/>
                <a:cs typeface="Arial" panose="020B0604020202020204" pitchFamily="34" charset="0"/>
              </a:rPr>
              <a:t>Where’s the ____?</a:t>
            </a:r>
          </a:p>
          <a:p>
            <a:pPr algn="l"/>
            <a:r>
              <a:rPr lang="en-US" sz="2800" dirty="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800" dirty="0" smtClean="0">
                <a:latin typeface="Arial "/>
                <a:cs typeface="Arial" panose="020B0604020202020204" pitchFamily="34" charset="0"/>
              </a:rPr>
              <a:t>It’s ____.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744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943600" y="5029199"/>
            <a:ext cx="33807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living room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667000" y="5029199"/>
            <a:ext cx="7924800" cy="15838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latin typeface="Arial "/>
                <a:cs typeface="Arial" panose="020B0604020202020204" pitchFamily="34" charset="0"/>
              </a:rPr>
              <a:t>1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Where’s the __________?</a:t>
            </a:r>
          </a:p>
          <a:p>
            <a:pPr algn="l"/>
            <a:r>
              <a:rPr lang="en-US" sz="36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It’s here.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371600"/>
            <a:ext cx="5486400" cy="376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9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3048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891550" y="4926126"/>
            <a:ext cx="33807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kitchen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667000" y="4893143"/>
            <a:ext cx="7924800" cy="15838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 "/>
                <a:cs typeface="Arial" panose="020B0604020202020204" pitchFamily="34" charset="0"/>
              </a:rPr>
              <a:t>2</a:t>
            </a:r>
            <a:r>
              <a:rPr lang="en-US" sz="3600" dirty="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dirty="0" smtClean="0">
                <a:latin typeface="Arial "/>
                <a:cs typeface="Arial" panose="020B0604020202020204" pitchFamily="34" charset="0"/>
              </a:rPr>
              <a:t>Where’s the __________?</a:t>
            </a:r>
          </a:p>
          <a:p>
            <a:pPr algn="l"/>
            <a:r>
              <a:rPr lang="en-US" sz="3600" dirty="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dirty="0" smtClean="0">
                <a:latin typeface="Arial "/>
                <a:cs typeface="Arial" panose="020B0604020202020204" pitchFamily="34" charset="0"/>
              </a:rPr>
              <a:t>It’s there.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550" y="1208400"/>
            <a:ext cx="5334000" cy="38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89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12606" y="230604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943600" y="5029199"/>
            <a:ext cx="33807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bathroom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819400" y="5009492"/>
            <a:ext cx="7924800" cy="15838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latin typeface="Arial "/>
                <a:cs typeface="Arial" panose="020B0604020202020204" pitchFamily="34" charset="0"/>
              </a:rPr>
              <a:t>3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Where’s the __________?</a:t>
            </a:r>
          </a:p>
          <a:p>
            <a:pPr algn="l"/>
            <a:r>
              <a:rPr lang="en-US" sz="36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It’s _______.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733722" y="5615122"/>
            <a:ext cx="1676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there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99" y="1143000"/>
            <a:ext cx="5595335" cy="416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34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95031" y="234524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943600" y="5029199"/>
            <a:ext cx="33807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bedroom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895600" y="4975038"/>
            <a:ext cx="7924800" cy="15838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latin typeface="Arial "/>
                <a:cs typeface="Arial" panose="020B0604020202020204" pitchFamily="34" charset="0"/>
              </a:rPr>
              <a:t>4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Where’s the __________?</a:t>
            </a:r>
          </a:p>
          <a:p>
            <a:pPr algn="l"/>
            <a:r>
              <a:rPr lang="en-US" sz="36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It’s _____.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816147" y="5535602"/>
            <a:ext cx="1127453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here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828800"/>
            <a:ext cx="7010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64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893722" y="942003"/>
            <a:ext cx="325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it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990600" y="1881887"/>
            <a:ext cx="5245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the living room.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990600" y="2468882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Where’s the dining room?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990600" y="3046131"/>
            <a:ext cx="3462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 is it?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980396" y="3559300"/>
            <a:ext cx="4870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here. It’s here.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6548313" y="4001982"/>
            <a:ext cx="4581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That is the kitchen.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6549001" y="4601605"/>
            <a:ext cx="5892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Where’s the bathroom?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6548314" y="5247936"/>
            <a:ext cx="5245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 is it?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6548313" y="5854757"/>
            <a:ext cx="9069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there. It’s there.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t="24192" b="39342"/>
          <a:stretch/>
        </p:blipFill>
        <p:spPr>
          <a:xfrm>
            <a:off x="6719708" y="1844919"/>
            <a:ext cx="4499497" cy="2154816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6" r="35068" b="1"/>
          <a:stretch/>
        </p:blipFill>
        <p:spPr>
          <a:xfrm>
            <a:off x="1779121" y="4619712"/>
            <a:ext cx="3924679" cy="2022873"/>
          </a:xfrm>
          <a:prstGeom prst="rect">
            <a:avLst/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252925" y="306809"/>
            <a:ext cx="30480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7310.0243"/>
                    <p14:bmk name="Bookmark 2" time="20346.941"/>
                    <p14:bmk name="Bookmark 3" time="22870.6493"/>
                    <p14:bmk name="Bookmark 4" time="25230.0243"/>
                    <p14:bmk name="Bookmark 5" time="32885.0452"/>
                    <p14:bmk name="Bookmark 6" time="35369.816"/>
                    <p14:bmk name="Bookmark 7" time="37800.0243"/>
                    <p14:bmk name="Bookmark 8" time="40000.0243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647" y="355826"/>
            <a:ext cx="600075" cy="50958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748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38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38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893722" y="942003"/>
            <a:ext cx="325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it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990600" y="1881887"/>
            <a:ext cx="5245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the living room.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990600" y="2468882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Where’s the dining room?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990600" y="3046131"/>
            <a:ext cx="3462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 is it?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980396" y="3559300"/>
            <a:ext cx="4870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here. It’s here.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6548313" y="4001982"/>
            <a:ext cx="4581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That is the kitchen.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6549001" y="4601605"/>
            <a:ext cx="5892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Where’s the bathroom?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6548314" y="5247936"/>
            <a:ext cx="5245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 is it?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6548313" y="5854757"/>
            <a:ext cx="9069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there. It’s there.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t="24192" b="39342"/>
          <a:stretch/>
        </p:blipFill>
        <p:spPr>
          <a:xfrm>
            <a:off x="6719708" y="1844919"/>
            <a:ext cx="4499497" cy="2154816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6" r="35068" b="1"/>
          <a:stretch/>
        </p:blipFill>
        <p:spPr>
          <a:xfrm>
            <a:off x="1779121" y="4619712"/>
            <a:ext cx="3924679" cy="2022873"/>
          </a:xfrm>
          <a:prstGeom prst="rect">
            <a:avLst/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252925" y="306809"/>
            <a:ext cx="30480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970"/>
                    <p14:bmk name="Bookmark 2" time="7429.1784"/>
                    <p14:bmk name="Bookmark 3" time="9919.1784"/>
                    <p14:bmk name="Bookmark 4" time="12119.1784"/>
                    <p14:bmk name="Bookmark 5" time="20024.5755"/>
                    <p14:bmk name="Bookmark 6" time="22205.263"/>
                    <p14:bmk name="Bookmark 7" time="25035.263"/>
                    <p14:bmk name="Bookmark 8" time="26955.263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444615"/>
            <a:ext cx="701223" cy="70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2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799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799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6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73348" y="324182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4956959" y="1169676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2186612" y="2946495"/>
              <a:ext cx="3448767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living room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8717417" y="1144239"/>
            <a:ext cx="2565017" cy="1959636"/>
            <a:chOff x="6392042" y="1289109"/>
            <a:chExt cx="3816682" cy="2377724"/>
          </a:xfrm>
          <a:noFill/>
        </p:grpSpPr>
        <p:sp>
          <p:nvSpPr>
            <p:cNvPr id="7" name="Bùi Liễu"/>
            <p:cNvSpPr txBox="1"/>
            <p:nvPr/>
          </p:nvSpPr>
          <p:spPr>
            <a:xfrm>
              <a:off x="7190670" y="2982364"/>
              <a:ext cx="2885290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bedroom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8" name="Flowchart: Alternate Process 7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Bùi Liễu 0968142780"/>
          <p:cNvGrpSpPr/>
          <p:nvPr/>
        </p:nvGrpSpPr>
        <p:grpSpPr>
          <a:xfrm>
            <a:off x="533400" y="3528927"/>
            <a:ext cx="2503254" cy="1991812"/>
            <a:chOff x="1925737" y="4040342"/>
            <a:chExt cx="3816682" cy="2416765"/>
          </a:xfrm>
          <a:noFill/>
        </p:grpSpPr>
        <p:sp>
          <p:nvSpPr>
            <p:cNvPr id="10" name="Bùi Liễu"/>
            <p:cNvSpPr txBox="1"/>
            <p:nvPr/>
          </p:nvSpPr>
          <p:spPr>
            <a:xfrm>
              <a:off x="2718425" y="5810776"/>
              <a:ext cx="2323449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kitchen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3471355" y="3545005"/>
            <a:ext cx="2536037" cy="1959636"/>
            <a:chOff x="6392042" y="4025867"/>
            <a:chExt cx="3816682" cy="2377724"/>
          </a:xfrm>
          <a:noFill/>
        </p:grpSpPr>
        <p:sp>
          <p:nvSpPr>
            <p:cNvPr id="13" name="Bùi Liễu"/>
            <p:cNvSpPr txBox="1"/>
            <p:nvPr/>
          </p:nvSpPr>
          <p:spPr>
            <a:xfrm>
              <a:off x="6934830" y="5733184"/>
              <a:ext cx="3090890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bathroom</a:t>
              </a:r>
            </a:p>
          </p:txBody>
        </p:sp>
        <p:sp>
          <p:nvSpPr>
            <p:cNvPr id="14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Bùi Liễu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2" b="15277"/>
          <a:stretch/>
        </p:blipFill>
        <p:spPr>
          <a:xfrm flipH="1">
            <a:off x="5557041" y="1295784"/>
            <a:ext cx="1624428" cy="1271129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485" y="3755832"/>
            <a:ext cx="1642852" cy="1215797"/>
          </a:xfrm>
          <a:prstGeom prst="rect">
            <a:avLst/>
          </a:prstGeom>
        </p:spPr>
      </p:pic>
      <p:pic>
        <p:nvPicPr>
          <p:cNvPr id="17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2600" y="1378770"/>
            <a:ext cx="1617119" cy="1157347"/>
          </a:xfrm>
          <a:prstGeom prst="rect">
            <a:avLst/>
          </a:prstGeom>
        </p:spPr>
      </p:pic>
      <p:grpSp>
        <p:nvGrpSpPr>
          <p:cNvPr id="18" name="Bùi Liễu"/>
          <p:cNvGrpSpPr/>
          <p:nvPr/>
        </p:nvGrpSpPr>
        <p:grpSpPr>
          <a:xfrm>
            <a:off x="1143000" y="1143000"/>
            <a:ext cx="2655654" cy="1959636"/>
            <a:chOff x="1925737" y="1303584"/>
            <a:chExt cx="3816682" cy="2377724"/>
          </a:xfrm>
          <a:noFill/>
        </p:grpSpPr>
        <p:sp>
          <p:nvSpPr>
            <p:cNvPr id="19" name="Bùi Liễu"/>
            <p:cNvSpPr txBox="1"/>
            <p:nvPr/>
          </p:nvSpPr>
          <p:spPr>
            <a:xfrm>
              <a:off x="2905537" y="2993922"/>
              <a:ext cx="1992473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house</a:t>
              </a:r>
            </a:p>
          </p:txBody>
        </p:sp>
        <p:sp>
          <p:nvSpPr>
            <p:cNvPr id="20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Bùi Liễu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/>
        </p:blipFill>
        <p:spPr>
          <a:xfrm flipH="1">
            <a:off x="1549706" y="1030847"/>
            <a:ext cx="1842242" cy="1659911"/>
          </a:xfrm>
          <a:prstGeom prst="rect">
            <a:avLst/>
          </a:prstGeom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1642" y="3655861"/>
            <a:ext cx="1975314" cy="1427179"/>
          </a:xfrm>
          <a:prstGeom prst="rect">
            <a:avLst/>
          </a:prstGeom>
        </p:spPr>
      </p:pic>
      <p:pic>
        <p:nvPicPr>
          <p:cNvPr id="23" name="Facebook 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21" y="3530567"/>
            <a:ext cx="295084" cy="250587"/>
          </a:xfrm>
          <a:prstGeom prst="rect">
            <a:avLst/>
          </a:prstGeom>
        </p:spPr>
      </p:pic>
      <p:pic>
        <p:nvPicPr>
          <p:cNvPr id="24" name="Facebook 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8" y="3536804"/>
            <a:ext cx="280393" cy="238111"/>
          </a:xfrm>
          <a:prstGeom prst="rect">
            <a:avLst/>
          </a:prstGeom>
        </p:spPr>
      </p:pic>
      <p:pic>
        <p:nvPicPr>
          <p:cNvPr id="25" name="Facebook 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404" y="1143000"/>
            <a:ext cx="281028" cy="238650"/>
          </a:xfrm>
          <a:prstGeom prst="rect">
            <a:avLst/>
          </a:prstGeom>
        </p:spPr>
      </p:pic>
      <p:pic>
        <p:nvPicPr>
          <p:cNvPr id="26" name="Facebook 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58" y="1179980"/>
            <a:ext cx="294587" cy="250164"/>
          </a:xfrm>
          <a:prstGeom prst="rect">
            <a:avLst/>
          </a:prstGeom>
        </p:spPr>
      </p:pic>
      <p:pic>
        <p:nvPicPr>
          <p:cNvPr id="27" name="Facebook 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21" y="1181646"/>
            <a:ext cx="309543" cy="262866"/>
          </a:xfrm>
          <a:prstGeom prst="rect">
            <a:avLst/>
          </a:prstGeom>
        </p:spPr>
      </p:pic>
      <p:grpSp>
        <p:nvGrpSpPr>
          <p:cNvPr id="28" name="Bùi Liễu 0968142780"/>
          <p:cNvGrpSpPr/>
          <p:nvPr/>
        </p:nvGrpSpPr>
        <p:grpSpPr>
          <a:xfrm>
            <a:off x="6396660" y="3545005"/>
            <a:ext cx="2498602" cy="1996617"/>
            <a:chOff x="6392042" y="4025867"/>
            <a:chExt cx="3816682" cy="2422595"/>
          </a:xfrm>
          <a:noFill/>
        </p:grpSpPr>
        <p:sp>
          <p:nvSpPr>
            <p:cNvPr id="29" name="Bùi Liễu"/>
            <p:cNvSpPr txBox="1"/>
            <p:nvPr/>
          </p:nvSpPr>
          <p:spPr>
            <a:xfrm>
              <a:off x="7617776" y="5664236"/>
              <a:ext cx="1724999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here</a:t>
              </a:r>
            </a:p>
          </p:txBody>
        </p:sp>
        <p:sp>
          <p:nvSpPr>
            <p:cNvPr id="30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1" name="Bùi Liễu"/>
          <p:cNvSpPr/>
          <p:nvPr/>
        </p:nvSpPr>
        <p:spPr>
          <a:xfrm>
            <a:off x="9254138" y="3528927"/>
            <a:ext cx="2547854" cy="1959636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2" name="Group 31"/>
          <p:cNvGrpSpPr/>
          <p:nvPr/>
        </p:nvGrpSpPr>
        <p:grpSpPr>
          <a:xfrm>
            <a:off x="6396660" y="3520831"/>
            <a:ext cx="2118607" cy="1699650"/>
            <a:chOff x="350246" y="1240393"/>
            <a:chExt cx="4834804" cy="412978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0244" y="2817607"/>
              <a:ext cx="1654806" cy="218848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0246" y="1240393"/>
              <a:ext cx="4438968" cy="412978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802194" y="3944464"/>
            <a:ext cx="2842958" cy="1408619"/>
            <a:chOff x="-2511150" y="1773793"/>
            <a:chExt cx="7124713" cy="458698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650" y="1773793"/>
              <a:ext cx="1104913" cy="1461247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511150" y="1773793"/>
              <a:ext cx="4930397" cy="4586987"/>
            </a:xfrm>
            <a:prstGeom prst="rect">
              <a:avLst/>
            </a:prstGeom>
          </p:spPr>
        </p:pic>
      </p:grpSp>
      <p:sp>
        <p:nvSpPr>
          <p:cNvPr id="38" name="Bùi Liễu"/>
          <p:cNvSpPr txBox="1"/>
          <p:nvPr/>
        </p:nvSpPr>
        <p:spPr>
          <a:xfrm>
            <a:off x="9971595" y="4907882"/>
            <a:ext cx="131318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there</a:t>
            </a:r>
          </a:p>
        </p:txBody>
      </p:sp>
      <p:pic>
        <p:nvPicPr>
          <p:cNvPr id="39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60" y="3520831"/>
            <a:ext cx="304800" cy="258838"/>
          </a:xfrm>
          <a:prstGeom prst="rect">
            <a:avLst/>
          </a:prstGeom>
        </p:spPr>
      </p:pic>
      <p:pic>
        <p:nvPicPr>
          <p:cNvPr id="40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81" y="3528927"/>
            <a:ext cx="286638" cy="2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1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5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1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6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5600" y="1676400"/>
            <a:ext cx="6738305" cy="1413862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Where’s the  _________?                   It’s here / there.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936305"/>
            <a:ext cx="944681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về vị trí của căn phòng trong ngôi nhà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887852" y="3306806"/>
            <a:ext cx="356379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_________ ở đâu?)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925306" y="3864391"/>
            <a:ext cx="255871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(Nó ở đây/kia.)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7654650" y="3619100"/>
            <a:ext cx="3167790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where’s = where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907193" y="4772425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938633" y="5254653"/>
            <a:ext cx="517635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Where’s the </a:t>
            </a:r>
            <a:r>
              <a:rPr lang="en-US" sz="2800" u="sng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living room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3938633" y="5845668"/>
            <a:ext cx="261315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It’s </a:t>
            </a:r>
            <a:r>
              <a:rPr lang="en-US" sz="2800" u="sng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9044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>
            <a:extLst>
              <a:ext uri="{FF2B5EF4-FFF2-40B4-BE49-F238E27FC236}">
                <a16:creationId xmlns:a16="http://schemas.microsoft.com/office/drawing/2014/main" id="{AA8E8BB7-0E44-4B96-9A16-876C8E019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8" y="0"/>
            <a:ext cx="12170365" cy="6858000"/>
          </a:xfrm>
          <a:prstGeom prst="rect">
            <a:avLst/>
          </a:prstGeom>
        </p:spPr>
      </p:pic>
      <p:grpSp>
        <p:nvGrpSpPr>
          <p:cNvPr id="3" name="MsPham0936082789">
            <a:extLst>
              <a:ext uri="{FF2B5EF4-FFF2-40B4-BE49-F238E27FC236}">
                <a16:creationId xmlns:a16="http://schemas.microsoft.com/office/drawing/2014/main" id="{D777E0AF-C9E8-40F2-AABE-ECD2E741FD21}"/>
              </a:ext>
            </a:extLst>
          </p:cNvPr>
          <p:cNvGrpSpPr/>
          <p:nvPr/>
        </p:nvGrpSpPr>
        <p:grpSpPr>
          <a:xfrm>
            <a:off x="5484298" y="2757488"/>
            <a:ext cx="1416443" cy="2293304"/>
            <a:chOff x="5460638" y="2549365"/>
            <a:chExt cx="1216233" cy="1969152"/>
          </a:xfrm>
        </p:grpSpPr>
        <p:pic>
          <p:nvPicPr>
            <p:cNvPr id="4" name="MsPham0936082789"/>
            <p:cNvPicPr>
              <a:picLocks noChangeAspect="1"/>
            </p:cNvPicPr>
            <p:nvPr/>
          </p:nvPicPr>
          <p:blipFill rotWithShape="1">
            <a:blip r:embed="rId6"/>
            <a:srcRect l="31516" t="8179" r="32113" b="5499"/>
            <a:stretch/>
          </p:blipFill>
          <p:spPr>
            <a:xfrm>
              <a:off x="5460638" y="2549365"/>
              <a:ext cx="828402" cy="1969152"/>
            </a:xfrm>
            <a:prstGeom prst="rect">
              <a:avLst/>
            </a:prstGeom>
          </p:spPr>
        </p:pic>
        <p:pic>
          <p:nvPicPr>
            <p:cNvPr id="5" name="MsPham093608278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11" t="26777" r="21290" b="19666"/>
            <a:stretch/>
          </p:blipFill>
          <p:spPr>
            <a:xfrm>
              <a:off x="5901209" y="3720097"/>
              <a:ext cx="775662" cy="775662"/>
            </a:xfrm>
            <a:prstGeom prst="ellipse">
              <a:avLst/>
            </a:prstGeom>
          </p:spPr>
        </p:pic>
      </p:grpSp>
      <p:pic>
        <p:nvPicPr>
          <p:cNvPr id="6" name="MsPham0936082789">
            <a:hlinkClick r:id="" action="ppaction://media"/>
            <a:extLst>
              <a:ext uri="{FF2B5EF4-FFF2-40B4-BE49-F238E27FC236}">
                <a16:creationId xmlns:a16="http://schemas.microsoft.com/office/drawing/2014/main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94355" y="2270125"/>
            <a:ext cx="487363" cy="487363"/>
          </a:xfrm>
          <a:prstGeom prst="rect">
            <a:avLst/>
          </a:prstGeom>
        </p:spPr>
      </p:pic>
      <p:pic>
        <p:nvPicPr>
          <p:cNvPr id="7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1258" y="4998850"/>
            <a:ext cx="1609483" cy="993734"/>
          </a:xfrm>
          <a:prstGeom prst="rect">
            <a:avLst/>
          </a:prstGeom>
        </p:spPr>
      </p:pic>
      <p:sp>
        <p:nvSpPr>
          <p:cNvPr id="8" name="MsPham0936082789">
            <a:extLst>
              <a:ext uri="{FF2B5EF4-FFF2-40B4-BE49-F238E27FC236}">
                <a16:creationId xmlns:a16="http://schemas.microsoft.com/office/drawing/2014/main" id="{334632CE-5668-4E95-B962-34B3D06383E3}"/>
              </a:ext>
            </a:extLst>
          </p:cNvPr>
          <p:cNvSpPr txBox="1"/>
          <p:nvPr/>
        </p:nvSpPr>
        <p:spPr>
          <a:xfrm>
            <a:off x="1794682" y="1989960"/>
            <a:ext cx="8506319" cy="2800767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0" b="1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65100">
                    <a:schemeClr val="bg1"/>
                  </a:glow>
                  <a:outerShdw dist="76200" dir="2700000" sx="101000" sy="101000" algn="bl" rotWithShape="0">
                    <a:schemeClr val="bg1"/>
                  </a:outerShdw>
                </a:effectLst>
                <a:latin typeface=".VnArabia" panose="020B7200000000000000" pitchFamily="34" charset="0"/>
              </a:rPr>
              <a:t>BOWLING</a:t>
            </a:r>
          </a:p>
        </p:txBody>
      </p:sp>
      <p:sp>
        <p:nvSpPr>
          <p:cNvPr id="9" name="MsPham0936082789">
            <a:extLst>
              <a:ext uri="{FF2B5EF4-FFF2-40B4-BE49-F238E27FC236}">
                <a16:creationId xmlns:a16="http://schemas.microsoft.com/office/drawing/2014/main" id="{55DB6704-0C88-42AE-9EEE-27B4795235B6}"/>
              </a:ext>
            </a:extLst>
          </p:cNvPr>
          <p:cNvSpPr txBox="1"/>
          <p:nvPr/>
        </p:nvSpPr>
        <p:spPr>
          <a:xfrm>
            <a:off x="1625600" y="2550532"/>
            <a:ext cx="8940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524049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2754995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Learn new words and model sentences</a:t>
            </a:r>
          </a:p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Prepare new lesson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Lesson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2- P 1, 2, 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58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19270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08603" y="809550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502858" y="8095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vi-VN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bedroom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502858" y="3617312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C. </a:t>
            </a:r>
            <a:r>
              <a:rPr lang="vi-VN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living </a:t>
            </a:r>
            <a:r>
              <a:rPr lang="vi-VN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room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502858" y="2213431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vi-VN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kitchen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479409" y="506189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D. </a:t>
            </a:r>
            <a:r>
              <a:rPr lang="vi-VN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bathroom</a:t>
            </a:r>
            <a:endParaRPr lang="vi-VN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A4F5C4-13D6-407F-BA37-F35891AD5D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2" y="2338482"/>
            <a:ext cx="3495862" cy="236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99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95702" y="221130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kitchen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36162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C.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bathroom</a:t>
            </a:r>
            <a:endParaRPr lang="pt-PT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495702" y="806362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living </a:t>
            </a:r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room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495702" y="502119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D.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bedroom</a:t>
            </a:r>
            <a:endParaRPr lang="pt-PT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pt-PT" sz="4000" dirty="0"/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A0EA4A-FC26-4A40-844A-74A9A53C63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64" y="2040136"/>
            <a:ext cx="3602123" cy="25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69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0704" y="1009004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95702" y="36162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C.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bathroom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221130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en-US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kitchen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495702" y="806362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en-US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bedroom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495702" y="502119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D. </a:t>
            </a:r>
            <a:r>
              <a:rPr lang="en-US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living 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room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F5164F-67AD-434A-861F-641D072392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30" y="1557970"/>
            <a:ext cx="3676241" cy="36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64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50690" y="517768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D.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living </a:t>
            </a:r>
            <a:r>
              <a:rPr lang="pt-PT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room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221130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bathroom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450690" y="819735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kitchen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495702" y="36162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C.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bedroom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4C747F-B8F0-49C4-85CF-74F68FD295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1" b="15988"/>
          <a:stretch/>
        </p:blipFill>
        <p:spPr>
          <a:xfrm>
            <a:off x="522569" y="1718441"/>
            <a:ext cx="3618432" cy="285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30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532273" y="574619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_____ </a:t>
            </a:r>
            <a:r>
              <a:rPr lang="en-US" altLang="zh-C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room</a:t>
            </a:r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99321" y="8095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living</a:t>
            </a:r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9321" y="2914799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bed </a:t>
            </a:r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pt-PT" sz="4000" dirty="0"/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499321" y="502119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C. </a:t>
            </a:r>
            <a:r>
              <a:rPr lang="en-US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bath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2" name="âm thanh , cần phải cắt nữa">
            <a:hlinkClick r:id="" action="ppaction://media"/>
            <a:extLst>
              <a:ext uri="{FF2B5EF4-FFF2-40B4-BE49-F238E27FC236}">
                <a16:creationId xmlns:a16="http://schemas.microsoft.com/office/drawing/2014/main" id="{FB976762-1EA5-4D6A-A45E-3AD1E7C871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75" end="27233.36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03941" y="23661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14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0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" grpId="0" animBg="1"/>
      <p:bldP spid="72" grpId="0" animBg="1"/>
      <p:bldP spid="72" grpId="1" animBg="1"/>
      <p:bldP spid="55" grpId="0" animBg="1"/>
      <p:bldP spid="5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502858" y="2222601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bedroom</a:t>
            </a:r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502858" y="3617312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pt-PT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C.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living </a:t>
            </a:r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room</a:t>
            </a:r>
          </a:p>
          <a:p>
            <a:endParaRPr lang="pt-PT" sz="4000" dirty="0"/>
          </a:p>
        </p:txBody>
      </p:sp>
      <p:sp>
        <p:nvSpPr>
          <p:cNvPr id="73" name="CMsPham"/>
          <p:cNvSpPr/>
          <p:nvPr/>
        </p:nvSpPr>
        <p:spPr>
          <a:xfrm>
            <a:off x="7515017" y="5010574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D.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bathroom</a:t>
            </a:r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515605" y="81224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kitchen</a:t>
            </a:r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2" name="âm thanh , cần phải cắt nữa">
            <a:hlinkClick r:id="" action="ppaction://media"/>
            <a:extLst>
              <a:ext uri="{FF2B5EF4-FFF2-40B4-BE49-F238E27FC236}">
                <a16:creationId xmlns:a16="http://schemas.microsoft.com/office/drawing/2014/main" id="{D2F36873-F93D-48D2-9AAF-BA6530C23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62" end="23441.36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12705" y="30153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4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9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4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10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983"/>
  <p:tag name="ISPRING_CUSTOM_TIMING_USED" val="1"/>
  <p:tag name="ISPRING_SLIDE_ID_2" val="{780F91D0-5D7D-4403-BBDE-5D5F262AE24B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595</Words>
  <Application>Microsoft Office PowerPoint</Application>
  <PresentationFormat>Widescreen</PresentationFormat>
  <Paragraphs>172</Paragraphs>
  <Slides>31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宋体</vt:lpstr>
      <vt:lpstr>.VnArabia</vt:lpstr>
      <vt:lpstr>.VnAvant</vt:lpstr>
      <vt:lpstr>Arial</vt:lpstr>
      <vt:lpstr>Arial </vt:lpstr>
      <vt:lpstr>Berlin Sans FB Demi</vt:lpstr>
      <vt:lpstr>Calibri</vt:lpstr>
      <vt:lpstr>Century Gothic</vt:lpstr>
      <vt:lpstr>Century Schoolbook</vt:lpstr>
      <vt:lpstr>Comic Sans MS</vt:lpstr>
      <vt:lpstr>Fredoka One</vt:lpstr>
      <vt:lpstr>Impact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60</cp:revision>
  <dcterms:created xsi:type="dcterms:W3CDTF">2006-08-16T00:00:00Z</dcterms:created>
  <dcterms:modified xsi:type="dcterms:W3CDTF">2024-02-18T08:12:05Z</dcterms:modified>
</cp:coreProperties>
</file>