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7609" r:id="rId2"/>
    <p:sldId id="7615" r:id="rId3"/>
    <p:sldId id="7616" r:id="rId4"/>
    <p:sldId id="7634" r:id="rId5"/>
    <p:sldId id="7617" r:id="rId6"/>
    <p:sldId id="7563" r:id="rId7"/>
    <p:sldId id="7594" r:id="rId8"/>
    <p:sldId id="7595" r:id="rId9"/>
    <p:sldId id="7584" r:id="rId10"/>
    <p:sldId id="7583" r:id="rId11"/>
    <p:sldId id="7631" r:id="rId12"/>
    <p:sldId id="7568" r:id="rId13"/>
    <p:sldId id="7618" r:id="rId14"/>
    <p:sldId id="7619" r:id="rId15"/>
    <p:sldId id="7632" r:id="rId16"/>
    <p:sldId id="7590" r:id="rId17"/>
    <p:sldId id="7620" r:id="rId18"/>
    <p:sldId id="7635" r:id="rId19"/>
    <p:sldId id="7633" r:id="rId20"/>
    <p:sldId id="7624" r:id="rId21"/>
    <p:sldId id="7621" r:id="rId22"/>
    <p:sldId id="7573" r:id="rId23"/>
    <p:sldId id="76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3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2/29/2024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xmlns="" id="{27F0D32C-2D45-43D2-8C1F-3829FC7C61D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1.wd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20.png"/><Relationship Id="rId12" Type="http://schemas.microsoft.com/office/2007/relationships/hdphoto" Target="../media/hdphoto8.wdp"/><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5.png"/><Relationship Id="rId4"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20.png"/><Relationship Id="rId12" Type="http://schemas.microsoft.com/office/2007/relationships/hdphoto" Target="../media/hdphoto8.wdp"/><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2.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4.wdp"/><Relationship Id="rId10" Type="http://schemas.openxmlformats.org/officeDocument/2006/relationships/image" Target="../media/image41.png"/><Relationship Id="rId4" Type="http://schemas.openxmlformats.org/officeDocument/2006/relationships/image" Target="../media/image16.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8.png"/><Relationship Id="rId7" Type="http://schemas.openxmlformats.org/officeDocument/2006/relationships/image" Target="../media/image20.png"/><Relationship Id="rId12" Type="http://schemas.microsoft.com/office/2007/relationships/hdphoto" Target="../media/hdphoto8.wdp"/><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6.wdp"/><Relationship Id="rId11" Type="http://schemas.openxmlformats.org/officeDocument/2006/relationships/image" Target="../media/image22.png"/><Relationship Id="rId5" Type="http://schemas.openxmlformats.org/officeDocument/2006/relationships/image" Target="../media/image19.png"/><Relationship Id="rId10" Type="http://schemas.microsoft.com/office/2007/relationships/hdphoto" Target="../media/hdphoto10.wdp"/><Relationship Id="rId4" Type="http://schemas.microsoft.com/office/2007/relationships/hdphoto" Target="../media/hdphoto9.wdp"/><Relationship Id="rId9"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4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15.wdp"/><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7.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49.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6.wdp"/><Relationship Id="rId11" Type="http://schemas.openxmlformats.org/officeDocument/2006/relationships/image" Target="../media/image14.png"/><Relationship Id="rId5" Type="http://schemas.openxmlformats.org/officeDocument/2006/relationships/image" Target="../media/image48.png"/><Relationship Id="rId10" Type="http://schemas.microsoft.com/office/2007/relationships/hdphoto" Target="../media/hdphoto3.wdp"/><Relationship Id="rId4" Type="http://schemas.openxmlformats.org/officeDocument/2006/relationships/notesSlide" Target="../notesSlides/notesSlide12.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emf"/><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slide" Target="slide6.xml"/><Relationship Id="rId5" Type="http://schemas.openxmlformats.org/officeDocument/2006/relationships/image" Target="../media/image17.emf"/><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3.emf"/><Relationship Id="rId7" Type="http://schemas.microsoft.com/office/2007/relationships/hdphoto" Target="../media/hdphoto7.wdp"/><Relationship Id="rId2" Type="http://schemas.openxmlformats.org/officeDocument/2006/relationships/image" Target="../media/image12.jpg"/><Relationship Id="rId1" Type="http://schemas.openxmlformats.org/officeDocument/2006/relationships/slideLayout" Target="../slideLayouts/slideLayout13.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5.png"/><Relationship Id="rId5" Type="http://schemas.openxmlformats.org/officeDocument/2006/relationships/image" Target="../media/image23.png"/><Relationship Id="rId10" Type="http://schemas.microsoft.com/office/2007/relationships/hdphoto" Target="../media/hdphoto7.wdp"/><Relationship Id="rId4" Type="http://schemas.microsoft.com/office/2007/relationships/hdphoto" Target="../media/hdphoto8.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0.png"/><Relationship Id="rId4" Type="http://schemas.microsoft.com/office/2007/relationships/hdphoto" Target="../media/hdphoto6.wdp"/><Relationship Id="rId9"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8.png"/><Relationship Id="rId7" Type="http://schemas.openxmlformats.org/officeDocument/2006/relationships/image" Target="../media/image19.png"/><Relationship Id="rId12" Type="http://schemas.microsoft.com/office/2007/relationships/hdphoto" Target="../media/hdphoto8.wdp"/><Relationship Id="rId2" Type="http://schemas.openxmlformats.org/officeDocument/2006/relationships/image" Target="../media/image12.jpg"/><Relationship Id="rId1" Type="http://schemas.openxmlformats.org/officeDocument/2006/relationships/slideLayout" Target="../slideLayouts/slideLayout13.xml"/><Relationship Id="rId6" Type="http://schemas.microsoft.com/office/2007/relationships/hdphoto" Target="../media/hdphoto10.wdp"/><Relationship Id="rId11" Type="http://schemas.openxmlformats.org/officeDocument/2006/relationships/image" Target="../media/image22.png"/><Relationship Id="rId5" Type="http://schemas.openxmlformats.org/officeDocument/2006/relationships/image" Target="../media/image29.png"/><Relationship Id="rId10" Type="http://schemas.microsoft.com/office/2007/relationships/hdphoto" Target="../media/hdphoto7.wdp"/><Relationship Id="rId4" Type="http://schemas.microsoft.com/office/2007/relationships/hdphoto" Target="../media/hdphoto9.wdp"/><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30.png"/><Relationship Id="rId7" Type="http://schemas.microsoft.com/office/2007/relationships/hdphoto" Target="../media/hdphoto1.wdp"/><Relationship Id="rId12"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8.wdp"/><Relationship Id="rId5" Type="http://schemas.microsoft.com/office/2007/relationships/hdphoto" Target="../media/hdphoto11.wdp"/><Relationship Id="rId10" Type="http://schemas.openxmlformats.org/officeDocument/2006/relationships/image" Target="../media/image22.png"/><Relationship Id="rId4" Type="http://schemas.openxmlformats.org/officeDocument/2006/relationships/image" Target="../media/image31.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xmlns=""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xmlns=""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xmlns=""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xmlns=""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xmlns=""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xmlns=""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xmlns=""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xmlns=""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xmlns=""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xmlns=""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xmlns=""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xmlns=""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xmlns=""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xmlns=""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xmlns=""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xmlns=""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xmlns=""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xmlns=""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xmlns=""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xmlns=""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xmlns=""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xmlns=""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xmlns=""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xmlns=""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xmlns=""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xmlns=""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xmlns=""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xmlns=""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xmlns=""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xmlns=""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xmlns=""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xmlns=""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xmlns=""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xmlns=""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xmlns=""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xmlns=""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xmlns=""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xmlns=""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xmlns=""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xmlns=""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xmlns=""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xmlns=""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xmlns=""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xmlns=""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xmlns=""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xmlns=""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xmlns=""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xmlns=""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xmlns=""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xmlns=""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xmlns=""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xmlns=""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a:t>
              </a:r>
              <a:r>
                <a:rPr lang="nl-NL" sz="4000">
                  <a:solidFill>
                    <a:srgbClr val="00B050"/>
                  </a:solidFill>
                  <a:effectLst/>
                  <a:latin typeface="+mj-lt"/>
                  <a:ea typeface="Times New Roman" panose="02020603050405020304" pitchFamily="18" charset="0"/>
                </a:rPr>
                <a:t>thì </a:t>
              </a:r>
              <a:r>
                <a:rPr lang="nl-NL" sz="4000" smtClean="0">
                  <a:solidFill>
                    <a:srgbClr val="00B050"/>
                  </a:solidFill>
                  <a:effectLst/>
                  <a:latin typeface="+mj-lt"/>
                  <a:ea typeface="Times New Roman" panose="02020603050405020304" pitchFamily="18" charset="0"/>
                </a:rPr>
                <a:t>chu</a:t>
              </a:r>
              <a:r>
                <a:rPr lang="vi-VN" sz="4000" smtClean="0">
                  <a:solidFill>
                    <a:srgbClr val="00B050"/>
                  </a:solidFill>
                  <a:effectLst/>
                  <a:latin typeface="+mj-lt"/>
                  <a:ea typeface="Times New Roman" panose="02020603050405020304" pitchFamily="18" charset="0"/>
                </a:rPr>
                <a:t> vi</a:t>
              </a:r>
              <a:r>
                <a:rPr lang="nl-NL" sz="4000" smtClean="0">
                  <a:solidFill>
                    <a:srgbClr val="00B050"/>
                  </a:solidFill>
                  <a:effectLst/>
                  <a:latin typeface="+mj-lt"/>
                  <a:ea typeface="Times New Roman" panose="02020603050405020304" pitchFamily="18" charset="0"/>
                </a:rPr>
                <a:t> </a:t>
              </a:r>
              <a:r>
                <a:rPr lang="nl-NL" sz="4000" dirty="0">
                  <a:solidFill>
                    <a:srgbClr val="00B050"/>
                  </a:solidFill>
                  <a:effectLst/>
                  <a:latin typeface="+mj-lt"/>
                  <a:ea typeface="Times New Roman" panose="02020603050405020304" pitchFamily="18" charset="0"/>
                </a:rPr>
                <a:t>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xmlns=""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xmlns=""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xmlns=""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xmlns=""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xmlns=""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xmlns=""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xmlns=""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xmlns=""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xmlns=""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xmlns=""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xmlns=""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xmlns=""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xmlns=""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xmlns=""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xmlns=""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xmlns=""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xmlns=""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xmlns=""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xmlns=""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xmlns=""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xmlns=""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xmlns=""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xmlns=""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xmlns=""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xmlns=""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xmlns=""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xmlns=""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xmlns=""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xmlns=""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546</Words>
  <Application>Microsoft Office PowerPoint</Application>
  <PresentationFormat>Widescreen</PresentationFormat>
  <Paragraphs>71</Paragraphs>
  <Slides>23</Slides>
  <Notes>12</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23</vt:i4>
      </vt:variant>
    </vt:vector>
  </HeadingPairs>
  <TitlesOfParts>
    <vt:vector size="35" baseType="lpstr">
      <vt:lpstr>맑은 고딕</vt:lpstr>
      <vt:lpstr>微软雅黑</vt:lpstr>
      <vt:lpstr>宋体</vt:lpstr>
      <vt:lpstr>Arial</vt:lpstr>
      <vt:lpstr>Baloo 2</vt:lpstr>
      <vt:lpstr>Calibri</vt:lpstr>
      <vt:lpstr>HP001 4 hàng</vt:lpstr>
      <vt:lpstr>Lato Regular</vt:lpstr>
      <vt:lpstr>Quicksand Medium</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36</cp:revision>
  <dcterms:created xsi:type="dcterms:W3CDTF">2022-11-07T11:41:10Z</dcterms:created>
  <dcterms:modified xsi:type="dcterms:W3CDTF">2024-02-29T14:35:04Z</dcterms:modified>
</cp:coreProperties>
</file>