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8" r:id="rId2"/>
    <p:sldId id="286" r:id="rId3"/>
    <p:sldId id="300" r:id="rId4"/>
    <p:sldId id="301" r:id="rId5"/>
    <p:sldId id="284" r:id="rId6"/>
    <p:sldId id="263" r:id="rId7"/>
    <p:sldId id="265" r:id="rId8"/>
    <p:sldId id="267" r:id="rId9"/>
    <p:sldId id="302" r:id="rId10"/>
    <p:sldId id="303" r:id="rId11"/>
    <p:sldId id="277" r:id="rId12"/>
    <p:sldId id="304" r:id="rId13"/>
    <p:sldId id="268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29/02/2024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8.wdp"/><Relationship Id="rId1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17" Type="http://schemas.microsoft.com/office/2007/relationships/hdphoto" Target="../media/hdphoto9.wdp"/><Relationship Id="rId2" Type="http://schemas.openxmlformats.org/officeDocument/2006/relationships/image" Target="../media/image2.jpe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10" Type="http://schemas.openxmlformats.org/officeDocument/2006/relationships/image" Target="../media/image26.png"/><Relationship Id="rId19" Type="http://schemas.microsoft.com/office/2007/relationships/hdphoto" Target="../media/hdphoto10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hai: 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giải 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xmlns="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xmlns="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xmlns="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xmlns="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xmlns="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xmlns="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="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532</Words>
  <Application>Microsoft Office PowerPoint</Application>
  <PresentationFormat>Widescreen</PresentationFormat>
  <Paragraphs>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45</cp:revision>
  <dcterms:created xsi:type="dcterms:W3CDTF">2022-11-11T05:35:10Z</dcterms:created>
  <dcterms:modified xsi:type="dcterms:W3CDTF">2024-02-29T14:46:20Z</dcterms:modified>
</cp:coreProperties>
</file>