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2" r:id="rId3"/>
    <p:sldMasterId id="2147483714" r:id="rId4"/>
    <p:sldMasterId id="2147483719" r:id="rId5"/>
  </p:sldMasterIdLst>
  <p:notesMasterIdLst>
    <p:notesMasterId r:id="rId25"/>
  </p:notesMasterIdLst>
  <p:sldIdLst>
    <p:sldId id="2646" r:id="rId6"/>
    <p:sldId id="2648" r:id="rId7"/>
    <p:sldId id="310" r:id="rId8"/>
    <p:sldId id="321" r:id="rId9"/>
    <p:sldId id="376" r:id="rId10"/>
    <p:sldId id="2677" r:id="rId11"/>
    <p:sldId id="351" r:id="rId12"/>
    <p:sldId id="2653" r:id="rId13"/>
    <p:sldId id="2663" r:id="rId14"/>
    <p:sldId id="2678" r:id="rId15"/>
    <p:sldId id="2665" r:id="rId16"/>
    <p:sldId id="2679" r:id="rId17"/>
    <p:sldId id="2669" r:id="rId18"/>
    <p:sldId id="2634" r:id="rId19"/>
    <p:sldId id="2635" r:id="rId20"/>
    <p:sldId id="2637" r:id="rId21"/>
    <p:sldId id="2638" r:id="rId22"/>
    <p:sldId id="2671" r:id="rId23"/>
    <p:sldId id="26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D2F2"/>
    <a:srgbClr val="C7A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BA573-BE31-4B33-8939-99946698361A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C3486-57C0-429C-810C-84DCAABD7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9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8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296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r>
              <a:rPr lang="en-US"/>
              <a:t>Lan Hương - 0354473852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045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042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0590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7164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436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bit.ly/2TtBDfr" TargetMode="Externa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482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3"/>
          </a:xfrm>
        </p:spPr>
        <p:txBody>
          <a:bodyPr/>
          <a:lstStyle>
            <a:lvl1pPr marL="0" indent="0" algn="ctr">
              <a:buNone/>
              <a:defRPr sz="2193"/>
            </a:lvl1pPr>
            <a:lvl2pPr marL="417649" indent="0" algn="ctr">
              <a:buNone/>
              <a:defRPr sz="1827"/>
            </a:lvl2pPr>
            <a:lvl3pPr marL="835297" indent="0" algn="ctr">
              <a:buNone/>
              <a:defRPr sz="1644"/>
            </a:lvl3pPr>
            <a:lvl4pPr marL="1252946" indent="0" algn="ctr">
              <a:buNone/>
              <a:defRPr sz="1463"/>
            </a:lvl4pPr>
            <a:lvl5pPr marL="1670595" indent="0" algn="ctr">
              <a:buNone/>
              <a:defRPr sz="1463"/>
            </a:lvl5pPr>
            <a:lvl6pPr marL="2088242" indent="0" algn="ctr">
              <a:buNone/>
              <a:defRPr sz="1463"/>
            </a:lvl6pPr>
            <a:lvl7pPr marL="2505889" indent="0" algn="ctr">
              <a:buNone/>
              <a:defRPr sz="1463"/>
            </a:lvl7pPr>
            <a:lvl8pPr marL="2923540" indent="0" algn="ctr">
              <a:buNone/>
              <a:defRPr sz="1463"/>
            </a:lvl8pPr>
            <a:lvl9pPr marL="3341185" indent="0" algn="ctr">
              <a:buNone/>
              <a:defRPr sz="146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41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6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6" y="365131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6" y="365131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06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7EE6F6E-4724-4A96-8384-64CCDFD4B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90860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925FF01-CBD6-42CE-B40A-61EAC05CAC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F43FBF8-0876-49FF-85E4-C53CA87F3D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 b="52819"/>
          <a:stretch/>
        </p:blipFill>
        <p:spPr>
          <a:xfrm>
            <a:off x="0" y="0"/>
            <a:ext cx="2011133" cy="165535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27CBB98-D230-40B2-9F0C-6F8B59057E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/>
        </p:blipFill>
        <p:spPr>
          <a:xfrm>
            <a:off x="10689944" y="0"/>
            <a:ext cx="1502056" cy="33517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562869E-C7F0-45D0-BCC8-9574E4FECC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102352"/>
            <a:ext cx="12192000" cy="175564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E93E1E7-DB78-4298-9B52-18AE40186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/>
        </p:blipFill>
        <p:spPr>
          <a:xfrm>
            <a:off x="9067800" y="5324029"/>
            <a:ext cx="3124200" cy="15630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DB6FDD6-00C8-4BAA-BDB1-E94BD82A7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324029"/>
            <a:ext cx="3124200" cy="1563007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xmlns="" id="{7D66D10C-2930-4890-9E2B-9C9EDCAC2C22}"/>
              </a:ext>
            </a:extLst>
          </p:cNvPr>
          <p:cNvSpPr/>
          <p:nvPr userDrawn="1"/>
        </p:nvSpPr>
        <p:spPr>
          <a:xfrm>
            <a:off x="725714" y="312850"/>
            <a:ext cx="10950795" cy="6232300"/>
          </a:xfrm>
          <a:custGeom>
            <a:avLst/>
            <a:gdLst>
              <a:gd name="connsiteX0" fmla="*/ 155082 w 11935141"/>
              <a:gd name="connsiteY0" fmla="*/ 100033 h 6723569"/>
              <a:gd name="connsiteX1" fmla="*/ 1328790 w 11935141"/>
              <a:gd name="connsiteY1" fmla="*/ 577705 h 6723569"/>
              <a:gd name="connsiteX2" fmla="*/ 2311429 w 11935141"/>
              <a:gd name="connsiteY2" fmla="*/ 4499 h 6723569"/>
              <a:gd name="connsiteX3" fmla="*/ 4194820 w 11935141"/>
              <a:gd name="connsiteY3" fmla="*/ 659591 h 6723569"/>
              <a:gd name="connsiteX4" fmla="*/ 5409471 w 11935141"/>
              <a:gd name="connsiteY4" fmla="*/ 18147 h 6723569"/>
              <a:gd name="connsiteX5" fmla="*/ 6446700 w 11935141"/>
              <a:gd name="connsiteY5" fmla="*/ 714182 h 6723569"/>
              <a:gd name="connsiteX6" fmla="*/ 7101793 w 11935141"/>
              <a:gd name="connsiteY6" fmla="*/ 18147 h 6723569"/>
              <a:gd name="connsiteX7" fmla="*/ 8002545 w 11935141"/>
              <a:gd name="connsiteY7" fmla="*/ 605000 h 6723569"/>
              <a:gd name="connsiteX8" fmla="*/ 9162605 w 11935141"/>
              <a:gd name="connsiteY8" fmla="*/ 4499 h 6723569"/>
              <a:gd name="connsiteX9" fmla="*/ 10117948 w 11935141"/>
              <a:gd name="connsiteY9" fmla="*/ 318397 h 6723569"/>
              <a:gd name="connsiteX10" fmla="*/ 10895871 w 11935141"/>
              <a:gd name="connsiteY10" fmla="*/ 86385 h 6723569"/>
              <a:gd name="connsiteX11" fmla="*/ 11523668 w 11935141"/>
              <a:gd name="connsiteY11" fmla="*/ 359341 h 6723569"/>
              <a:gd name="connsiteX12" fmla="*/ 11810271 w 11935141"/>
              <a:gd name="connsiteY12" fmla="*/ 1191854 h 6723569"/>
              <a:gd name="connsiteX13" fmla="*/ 11428133 w 11935141"/>
              <a:gd name="connsiteY13" fmla="*/ 2010720 h 6723569"/>
              <a:gd name="connsiteX14" fmla="*/ 11933100 w 11935141"/>
              <a:gd name="connsiteY14" fmla="*/ 2843233 h 6723569"/>
              <a:gd name="connsiteX15" fmla="*/ 11196121 w 11935141"/>
              <a:gd name="connsiteY15" fmla="*/ 3798576 h 6723569"/>
              <a:gd name="connsiteX16" fmla="*/ 11919453 w 11935141"/>
              <a:gd name="connsiteY16" fmla="*/ 4672033 h 6723569"/>
              <a:gd name="connsiteX17" fmla="*/ 11578259 w 11935141"/>
              <a:gd name="connsiteY17" fmla="*/ 5381717 h 6723569"/>
              <a:gd name="connsiteX18" fmla="*/ 11851214 w 11935141"/>
              <a:gd name="connsiteY18" fmla="*/ 6241526 h 6723569"/>
              <a:gd name="connsiteX19" fmla="*/ 11414485 w 11935141"/>
              <a:gd name="connsiteY19" fmla="*/ 6569072 h 6723569"/>
              <a:gd name="connsiteX20" fmla="*/ 10759393 w 11935141"/>
              <a:gd name="connsiteY20" fmla="*/ 6241526 h 6723569"/>
              <a:gd name="connsiteX21" fmla="*/ 9885936 w 11935141"/>
              <a:gd name="connsiteY21" fmla="*/ 6623663 h 6723569"/>
              <a:gd name="connsiteX22" fmla="*/ 9572038 w 11935141"/>
              <a:gd name="connsiteY22" fmla="*/ 6105048 h 6723569"/>
              <a:gd name="connsiteX23" fmla="*/ 8643990 w 11935141"/>
              <a:gd name="connsiteY23" fmla="*/ 6664606 h 6723569"/>
              <a:gd name="connsiteX24" fmla="*/ 7402044 w 11935141"/>
              <a:gd name="connsiteY24" fmla="*/ 6364356 h 6723569"/>
              <a:gd name="connsiteX25" fmla="*/ 6801542 w 11935141"/>
              <a:gd name="connsiteY25" fmla="*/ 6719197 h 6723569"/>
              <a:gd name="connsiteX26" fmla="*/ 5518653 w 11935141"/>
              <a:gd name="connsiteY26" fmla="*/ 6064105 h 6723569"/>
              <a:gd name="connsiteX27" fmla="*/ 4713435 w 11935141"/>
              <a:gd name="connsiteY27" fmla="*/ 6691902 h 6723569"/>
              <a:gd name="connsiteX28" fmla="*/ 4003751 w 11935141"/>
              <a:gd name="connsiteY28" fmla="*/ 6364356 h 6723569"/>
              <a:gd name="connsiteX29" fmla="*/ 3239476 w 11935141"/>
              <a:gd name="connsiteY29" fmla="*/ 6623663 h 6723569"/>
              <a:gd name="connsiteX30" fmla="*/ 2202247 w 11935141"/>
              <a:gd name="connsiteY30" fmla="*/ 6418947 h 6723569"/>
              <a:gd name="connsiteX31" fmla="*/ 1328790 w 11935141"/>
              <a:gd name="connsiteY31" fmla="*/ 6705550 h 6723569"/>
              <a:gd name="connsiteX32" fmla="*/ 905709 w 11935141"/>
              <a:gd name="connsiteY32" fmla="*/ 6391651 h 6723569"/>
              <a:gd name="connsiteX33" fmla="*/ 45900 w 11935141"/>
              <a:gd name="connsiteY33" fmla="*/ 6541776 h 6723569"/>
              <a:gd name="connsiteX34" fmla="*/ 141435 w 11935141"/>
              <a:gd name="connsiteY34" fmla="*/ 5954923 h 6723569"/>
              <a:gd name="connsiteX35" fmla="*/ 346151 w 11935141"/>
              <a:gd name="connsiteY35" fmla="*/ 5627376 h 6723569"/>
              <a:gd name="connsiteX36" fmla="*/ 100491 w 11935141"/>
              <a:gd name="connsiteY36" fmla="*/ 4753920 h 6723569"/>
              <a:gd name="connsiteX37" fmla="*/ 1001244 w 11935141"/>
              <a:gd name="connsiteY37" fmla="*/ 4685681 h 6723569"/>
              <a:gd name="connsiteX38" fmla="*/ 86844 w 11935141"/>
              <a:gd name="connsiteY38" fmla="*/ 3743985 h 6723569"/>
              <a:gd name="connsiteX39" fmla="*/ 264265 w 11935141"/>
              <a:gd name="connsiteY39" fmla="*/ 2815938 h 6723569"/>
              <a:gd name="connsiteX40" fmla="*/ 155082 w 11935141"/>
              <a:gd name="connsiteY40" fmla="*/ 1492105 h 6723569"/>
              <a:gd name="connsiteX41" fmla="*/ 591811 w 11935141"/>
              <a:gd name="connsiteY41" fmla="*/ 1287388 h 6723569"/>
              <a:gd name="connsiteX42" fmla="*/ 155082 w 11935141"/>
              <a:gd name="connsiteY42" fmla="*/ 100033 h 672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935141" h="6723569">
                <a:moveTo>
                  <a:pt x="155082" y="100033"/>
                </a:moveTo>
                <a:cubicBezTo>
                  <a:pt x="277912" y="-18247"/>
                  <a:pt x="969399" y="593627"/>
                  <a:pt x="1328790" y="577705"/>
                </a:cubicBezTo>
                <a:cubicBezTo>
                  <a:pt x="1688181" y="561783"/>
                  <a:pt x="1833757" y="-9149"/>
                  <a:pt x="2311429" y="4499"/>
                </a:cubicBezTo>
                <a:cubicBezTo>
                  <a:pt x="2789101" y="18147"/>
                  <a:pt x="3678480" y="657316"/>
                  <a:pt x="4194820" y="659591"/>
                </a:cubicBezTo>
                <a:cubicBezTo>
                  <a:pt x="4711160" y="661866"/>
                  <a:pt x="5034158" y="9049"/>
                  <a:pt x="5409471" y="18147"/>
                </a:cubicBezTo>
                <a:cubicBezTo>
                  <a:pt x="5784784" y="27245"/>
                  <a:pt x="6164646" y="714182"/>
                  <a:pt x="6446700" y="714182"/>
                </a:cubicBezTo>
                <a:cubicBezTo>
                  <a:pt x="6728754" y="714182"/>
                  <a:pt x="6842486" y="36344"/>
                  <a:pt x="7101793" y="18147"/>
                </a:cubicBezTo>
                <a:cubicBezTo>
                  <a:pt x="7361100" y="-50"/>
                  <a:pt x="7659076" y="607275"/>
                  <a:pt x="8002545" y="605000"/>
                </a:cubicBezTo>
                <a:cubicBezTo>
                  <a:pt x="8346014" y="602725"/>
                  <a:pt x="8810038" y="52266"/>
                  <a:pt x="9162605" y="4499"/>
                </a:cubicBezTo>
                <a:cubicBezTo>
                  <a:pt x="9515172" y="-43268"/>
                  <a:pt x="9829070" y="304749"/>
                  <a:pt x="10117948" y="318397"/>
                </a:cubicBezTo>
                <a:cubicBezTo>
                  <a:pt x="10406826" y="332045"/>
                  <a:pt x="10661584" y="79561"/>
                  <a:pt x="10895871" y="86385"/>
                </a:cubicBezTo>
                <a:cubicBezTo>
                  <a:pt x="11130158" y="93209"/>
                  <a:pt x="11371268" y="175096"/>
                  <a:pt x="11523668" y="359341"/>
                </a:cubicBezTo>
                <a:cubicBezTo>
                  <a:pt x="11676068" y="543586"/>
                  <a:pt x="11826194" y="916624"/>
                  <a:pt x="11810271" y="1191854"/>
                </a:cubicBezTo>
                <a:cubicBezTo>
                  <a:pt x="11794348" y="1467084"/>
                  <a:pt x="11407662" y="1735490"/>
                  <a:pt x="11428133" y="2010720"/>
                </a:cubicBezTo>
                <a:cubicBezTo>
                  <a:pt x="11448604" y="2285950"/>
                  <a:pt x="11971769" y="2545257"/>
                  <a:pt x="11933100" y="2843233"/>
                </a:cubicBezTo>
                <a:cubicBezTo>
                  <a:pt x="11894431" y="3141209"/>
                  <a:pt x="11198395" y="3493776"/>
                  <a:pt x="11196121" y="3798576"/>
                </a:cubicBezTo>
                <a:cubicBezTo>
                  <a:pt x="11193847" y="4103376"/>
                  <a:pt x="11855763" y="4408176"/>
                  <a:pt x="11919453" y="4672033"/>
                </a:cubicBezTo>
                <a:cubicBezTo>
                  <a:pt x="11983143" y="4935890"/>
                  <a:pt x="11589632" y="5120135"/>
                  <a:pt x="11578259" y="5381717"/>
                </a:cubicBezTo>
                <a:cubicBezTo>
                  <a:pt x="11566886" y="5643299"/>
                  <a:pt x="11878510" y="6043634"/>
                  <a:pt x="11851214" y="6241526"/>
                </a:cubicBezTo>
                <a:cubicBezTo>
                  <a:pt x="11823918" y="6439418"/>
                  <a:pt x="11596455" y="6569072"/>
                  <a:pt x="11414485" y="6569072"/>
                </a:cubicBezTo>
                <a:cubicBezTo>
                  <a:pt x="11232515" y="6569072"/>
                  <a:pt x="11014151" y="6232428"/>
                  <a:pt x="10759393" y="6241526"/>
                </a:cubicBezTo>
                <a:cubicBezTo>
                  <a:pt x="10504635" y="6250625"/>
                  <a:pt x="10083828" y="6646409"/>
                  <a:pt x="9885936" y="6623663"/>
                </a:cubicBezTo>
                <a:cubicBezTo>
                  <a:pt x="9688044" y="6600917"/>
                  <a:pt x="9779029" y="6098224"/>
                  <a:pt x="9572038" y="6105048"/>
                </a:cubicBezTo>
                <a:cubicBezTo>
                  <a:pt x="9365047" y="6111872"/>
                  <a:pt x="9005655" y="6621388"/>
                  <a:pt x="8643990" y="6664606"/>
                </a:cubicBezTo>
                <a:cubicBezTo>
                  <a:pt x="8282325" y="6707824"/>
                  <a:pt x="7709118" y="6355258"/>
                  <a:pt x="7402044" y="6364356"/>
                </a:cubicBezTo>
                <a:cubicBezTo>
                  <a:pt x="7094970" y="6373454"/>
                  <a:pt x="7115440" y="6769239"/>
                  <a:pt x="6801542" y="6719197"/>
                </a:cubicBezTo>
                <a:cubicBezTo>
                  <a:pt x="6487644" y="6669155"/>
                  <a:pt x="5866671" y="6068654"/>
                  <a:pt x="5518653" y="6064105"/>
                </a:cubicBezTo>
                <a:cubicBezTo>
                  <a:pt x="5170635" y="6059556"/>
                  <a:pt x="4965919" y="6641860"/>
                  <a:pt x="4713435" y="6691902"/>
                </a:cubicBezTo>
                <a:cubicBezTo>
                  <a:pt x="4460951" y="6741944"/>
                  <a:pt x="4249411" y="6375729"/>
                  <a:pt x="4003751" y="6364356"/>
                </a:cubicBezTo>
                <a:cubicBezTo>
                  <a:pt x="3758091" y="6352983"/>
                  <a:pt x="3539727" y="6614565"/>
                  <a:pt x="3239476" y="6623663"/>
                </a:cubicBezTo>
                <a:cubicBezTo>
                  <a:pt x="2939225" y="6632761"/>
                  <a:pt x="2520695" y="6405299"/>
                  <a:pt x="2202247" y="6418947"/>
                </a:cubicBezTo>
                <a:cubicBezTo>
                  <a:pt x="1883799" y="6432595"/>
                  <a:pt x="1544880" y="6710099"/>
                  <a:pt x="1328790" y="6705550"/>
                </a:cubicBezTo>
                <a:cubicBezTo>
                  <a:pt x="1112700" y="6701001"/>
                  <a:pt x="1119524" y="6418947"/>
                  <a:pt x="905709" y="6391651"/>
                </a:cubicBezTo>
                <a:cubicBezTo>
                  <a:pt x="691894" y="6364355"/>
                  <a:pt x="173279" y="6614564"/>
                  <a:pt x="45900" y="6541776"/>
                </a:cubicBezTo>
                <a:cubicBezTo>
                  <a:pt x="-81479" y="6468988"/>
                  <a:pt x="91393" y="6107323"/>
                  <a:pt x="141435" y="5954923"/>
                </a:cubicBezTo>
                <a:cubicBezTo>
                  <a:pt x="191477" y="5802523"/>
                  <a:pt x="352975" y="5827543"/>
                  <a:pt x="346151" y="5627376"/>
                </a:cubicBezTo>
                <a:cubicBezTo>
                  <a:pt x="339327" y="5427209"/>
                  <a:pt x="-8691" y="4910869"/>
                  <a:pt x="100491" y="4753920"/>
                </a:cubicBezTo>
                <a:cubicBezTo>
                  <a:pt x="209673" y="4596971"/>
                  <a:pt x="1003518" y="4854003"/>
                  <a:pt x="1001244" y="4685681"/>
                </a:cubicBezTo>
                <a:cubicBezTo>
                  <a:pt x="998970" y="4517359"/>
                  <a:pt x="209674" y="4055609"/>
                  <a:pt x="86844" y="3743985"/>
                </a:cubicBezTo>
                <a:cubicBezTo>
                  <a:pt x="-35986" y="3432361"/>
                  <a:pt x="252892" y="3191251"/>
                  <a:pt x="264265" y="2815938"/>
                </a:cubicBezTo>
                <a:cubicBezTo>
                  <a:pt x="275638" y="2440625"/>
                  <a:pt x="100491" y="1746863"/>
                  <a:pt x="155082" y="1492105"/>
                </a:cubicBezTo>
                <a:cubicBezTo>
                  <a:pt x="209673" y="1237347"/>
                  <a:pt x="591811" y="1517125"/>
                  <a:pt x="591811" y="1287388"/>
                </a:cubicBezTo>
                <a:cubicBezTo>
                  <a:pt x="591811" y="1057651"/>
                  <a:pt x="32252" y="218313"/>
                  <a:pt x="155082" y="10003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EE89447-E273-45EC-A005-D3EA7D8A105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363" y="-312850"/>
            <a:ext cx="2603218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06293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34627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13BD979-838C-4CC3-A471-5A9574C71F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8D443A8-DE5C-41E4-99D3-4618D6D060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02352"/>
            <a:ext cx="12192000" cy="175564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E89A5A5-AD68-4264-B2F8-4AD4652B04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/>
        </p:blipFill>
        <p:spPr>
          <a:xfrm>
            <a:off x="9067800" y="5324029"/>
            <a:ext cx="3124200" cy="15630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762888CF-B61D-45F0-8757-2A1B6E4A2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324029"/>
            <a:ext cx="3124200" cy="156300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F76364E4-68CC-4AF4-B8C4-715D0DA01602}"/>
              </a:ext>
            </a:extLst>
          </p:cNvPr>
          <p:cNvSpPr/>
          <p:nvPr userDrawn="1"/>
        </p:nvSpPr>
        <p:spPr>
          <a:xfrm>
            <a:off x="530095" y="423365"/>
            <a:ext cx="11131811" cy="601127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xmlns="" id="{9DC75762-BFD5-42B1-853F-83EB58D978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780486">
            <a:off x="9540269" y="5090601"/>
            <a:ext cx="2944689" cy="181316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FE89AD1-63FC-4B9D-8730-F0646124869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069" y="-274971"/>
            <a:ext cx="3328094" cy="13966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E08B3C99-A2AF-4578-812D-3F8C3B4B52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562100" cy="16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90169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C757A5-8A7A-4376-B28C-CFF6B7BD6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30D7A36-C00A-44D8-932E-5B9F37537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7CFD6A-3242-4A26-B3B4-E14F5B17FF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B9B1E2-3BD6-4B54-9748-2AC9BADD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2E29C3-F8C2-43AE-AE2B-51358EFF2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08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B37ED1-4A9C-47F1-861B-2052A46C5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407931-1D9E-427C-A0DB-C0154F741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DCE4D0-E797-44A6-BD7D-D62D7D5E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143BFD-962D-41A0-8315-CA9F307DB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A7E510-6785-460B-B652-B055B4101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xmlns="" id="{FED892B6-1E32-42D8-85C0-6DAC34D15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-5315409" y="1508125"/>
            <a:ext cx="4035249" cy="4035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58606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DE28BF-33C7-44C6-8211-065C95B6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0234E3-7F68-4D03-8C65-9EA37D3C7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78B78E-4683-4582-943C-2667B0A8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A427E0-14EA-430A-9B81-34C7EA54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41BF51-2815-49F5-B013-13F0DD402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79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7E35E2-9EB5-4928-B642-1BB74D9F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8CC8CB-E5D1-475C-814F-27345FC04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E30F1FF-C4CB-4570-B861-7F627B012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BE9E052-1993-4366-95F6-5AF99104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5443B7-50BE-4024-A143-24B48FE2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F26C9F-1754-4A27-AD73-C664961A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2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87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4F13D8-274B-498A-809D-509C10CB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A10A5E-DA5D-4D23-B472-DC79170E0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DCA6689-E1FE-42FB-85A6-736C622DD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BF17034-806F-43B9-93AB-2A5EA408F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B9FB7AA-868A-4E6B-AC79-9430EA4B8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5561B5C-2692-4DBA-8E1F-78CA499FE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19978EC-D997-4613-A4EF-1A5AEEFE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874CAEF-BC9C-4D0C-B031-9F8D8E3B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75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7CCE1E-FE23-42EC-9366-4D459D075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27B8B09-FAA2-44DF-B138-6438CB81F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A0C5BC2-AD7F-41F8-A03E-17C1C1AC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FCA84D6-67C5-46BE-86ED-8B8520A8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04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8691072-B9B6-45F5-A53B-C67CCDEE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3FF1E80-C907-4BFC-ABB1-8A72BB5F6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1F1E6F9-8760-4EA9-920C-2D9F6853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54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F822C7-E963-44BC-8E15-34FE306F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E54516-B7D5-47D1-A230-2F9C4CEFD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FF33FA-8FBA-4F57-9814-A6D21976C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7C56A8-90E5-4524-85B7-04A7243C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66104B-DD60-4044-991C-7AF5C2C8F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61EF561-6F1B-4183-A926-985B37335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xmlns="" id="{FED892B6-1E32-42D8-85C0-6DAC34D15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4772025" y="-3113521"/>
            <a:ext cx="2779413" cy="2779413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76912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66166C-F161-4E4F-B84C-9EFEEA6B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680AF98-3B28-4386-9C6D-8186FAAF4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C62E56-3311-4A80-A685-40649132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A6311D2-733C-4886-895A-74D1B449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3894661-905A-4B18-AFA6-1DD024C4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2A6025-DE65-4A24-B976-790A0BEA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37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58DE40-B9F4-44E9-BC0C-5C4EFBBDF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DB90B40-8803-4DFE-A86B-8A8B7FBC6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F40A3D-61F3-471F-A02E-73586DD3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C4D3F1-B8BC-418D-9A7D-C81E42F1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762DF2-4C52-4B2B-A18E-9C074B05E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3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EFFED55-DD74-479D-B03E-C12DAD0CC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968B830-8F12-4A20-BCCD-20CB13B17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44EE29-BD3A-4E79-82F9-9D0055B1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615301-76B7-4C68-A617-C512F5D6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98A233-9FE1-4A29-82BA-EAFB565E1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xmlns="" id="{653B401E-CE72-452B-B777-AFC245592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078433" y="2413733"/>
            <a:ext cx="2779413" cy="2779413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57515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72905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695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3978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77"/>
            <a:ext cx="10515600" cy="2852737"/>
          </a:xfrm>
        </p:spPr>
        <p:txBody>
          <a:bodyPr anchor="b"/>
          <a:lstStyle>
            <a:lvl1pPr>
              <a:defRPr sz="5482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98"/>
            <a:ext cx="10515600" cy="1500187"/>
          </a:xfrm>
        </p:spPr>
        <p:txBody>
          <a:bodyPr/>
          <a:lstStyle>
            <a:lvl1pPr marL="0" indent="0">
              <a:buNone/>
              <a:defRPr sz="2193">
                <a:solidFill>
                  <a:schemeClr val="tx1">
                    <a:tint val="75000"/>
                  </a:schemeClr>
                </a:solidFill>
              </a:defRPr>
            </a:lvl1pPr>
            <a:lvl2pPr marL="417649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2pPr>
            <a:lvl3pPr marL="835297" indent="0">
              <a:buNone/>
              <a:defRPr sz="1644">
                <a:solidFill>
                  <a:schemeClr val="tx1">
                    <a:tint val="75000"/>
                  </a:schemeClr>
                </a:solidFill>
              </a:defRPr>
            </a:lvl3pPr>
            <a:lvl4pPr marL="1252946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4pPr>
            <a:lvl5pPr marL="167059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5pPr>
            <a:lvl6pPr marL="2088242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6pPr>
            <a:lvl7pPr marL="2505889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7pPr>
            <a:lvl8pPr marL="292354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8pPr>
            <a:lvl9pPr marL="334118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61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390617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8154103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1101066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17827340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81155300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01008608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2272975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3407562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0092894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7896464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7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7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684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1736328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636099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9135813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6295019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88687487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19825857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9130249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83359829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242335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186261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3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5" y="1681164"/>
            <a:ext cx="5157787" cy="823912"/>
          </a:xfrm>
        </p:spPr>
        <p:txBody>
          <a:bodyPr anchor="b"/>
          <a:lstStyle>
            <a:lvl1pPr marL="0" indent="0">
              <a:buNone/>
              <a:defRPr sz="2193" b="1"/>
            </a:lvl1pPr>
            <a:lvl2pPr marL="417649" indent="0">
              <a:buNone/>
              <a:defRPr sz="1827" b="1"/>
            </a:lvl2pPr>
            <a:lvl3pPr marL="835297" indent="0">
              <a:buNone/>
              <a:defRPr sz="1644" b="1"/>
            </a:lvl3pPr>
            <a:lvl4pPr marL="1252946" indent="0">
              <a:buNone/>
              <a:defRPr sz="1463" b="1"/>
            </a:lvl4pPr>
            <a:lvl5pPr marL="1670595" indent="0">
              <a:buNone/>
              <a:defRPr sz="1463" b="1"/>
            </a:lvl5pPr>
            <a:lvl6pPr marL="2088242" indent="0">
              <a:buNone/>
              <a:defRPr sz="1463" b="1"/>
            </a:lvl6pPr>
            <a:lvl7pPr marL="2505889" indent="0">
              <a:buNone/>
              <a:defRPr sz="1463" b="1"/>
            </a:lvl7pPr>
            <a:lvl8pPr marL="2923540" indent="0">
              <a:buNone/>
              <a:defRPr sz="1463" b="1"/>
            </a:lvl8pPr>
            <a:lvl9pPr marL="3341185" indent="0">
              <a:buNone/>
              <a:defRPr sz="14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5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4" y="1681164"/>
            <a:ext cx="5183188" cy="823912"/>
          </a:xfrm>
        </p:spPr>
        <p:txBody>
          <a:bodyPr anchor="b"/>
          <a:lstStyle>
            <a:lvl1pPr marL="0" indent="0">
              <a:buNone/>
              <a:defRPr sz="2193" b="1"/>
            </a:lvl1pPr>
            <a:lvl2pPr marL="417649" indent="0">
              <a:buNone/>
              <a:defRPr sz="1827" b="1"/>
            </a:lvl2pPr>
            <a:lvl3pPr marL="835297" indent="0">
              <a:buNone/>
              <a:defRPr sz="1644" b="1"/>
            </a:lvl3pPr>
            <a:lvl4pPr marL="1252946" indent="0">
              <a:buNone/>
              <a:defRPr sz="1463" b="1"/>
            </a:lvl4pPr>
            <a:lvl5pPr marL="1670595" indent="0">
              <a:buNone/>
              <a:defRPr sz="1463" b="1"/>
            </a:lvl5pPr>
            <a:lvl6pPr marL="2088242" indent="0">
              <a:buNone/>
              <a:defRPr sz="1463" b="1"/>
            </a:lvl6pPr>
            <a:lvl7pPr marL="2505889" indent="0">
              <a:buNone/>
              <a:defRPr sz="1463" b="1"/>
            </a:lvl7pPr>
            <a:lvl8pPr marL="2923540" indent="0">
              <a:buNone/>
              <a:defRPr sz="1463" b="1"/>
            </a:lvl8pPr>
            <a:lvl9pPr marL="3341185" indent="0">
              <a:buNone/>
              <a:defRPr sz="14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4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522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816512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36594099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2182545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8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8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4" y="457201"/>
            <a:ext cx="3932237" cy="1600200"/>
          </a:xfrm>
        </p:spPr>
        <p:txBody>
          <a:bodyPr anchor="b"/>
          <a:lstStyle>
            <a:lvl1pPr>
              <a:defRPr sz="292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4"/>
            <a:ext cx="6172200" cy="4873625"/>
          </a:xfrm>
        </p:spPr>
        <p:txBody>
          <a:bodyPr/>
          <a:lstStyle>
            <a:lvl1pPr>
              <a:defRPr sz="2923"/>
            </a:lvl1pPr>
            <a:lvl2pPr>
              <a:defRPr sz="2556"/>
            </a:lvl2pPr>
            <a:lvl3pPr>
              <a:defRPr sz="2193"/>
            </a:lvl3pPr>
            <a:lvl4pPr>
              <a:defRPr sz="1827"/>
            </a:lvl4pPr>
            <a:lvl5pPr>
              <a:defRPr sz="1827"/>
            </a:lvl5pPr>
            <a:lvl6pPr>
              <a:defRPr sz="1827"/>
            </a:lvl6pPr>
            <a:lvl7pPr>
              <a:defRPr sz="1827"/>
            </a:lvl7pPr>
            <a:lvl8pPr>
              <a:defRPr sz="1827"/>
            </a:lvl8pPr>
            <a:lvl9pPr>
              <a:defRPr sz="182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4" y="2057403"/>
            <a:ext cx="3932237" cy="3811588"/>
          </a:xfrm>
        </p:spPr>
        <p:txBody>
          <a:bodyPr/>
          <a:lstStyle>
            <a:lvl1pPr marL="0" indent="0">
              <a:buNone/>
              <a:defRPr sz="1463"/>
            </a:lvl1pPr>
            <a:lvl2pPr marL="417649" indent="0">
              <a:buNone/>
              <a:defRPr sz="1280"/>
            </a:lvl2pPr>
            <a:lvl3pPr marL="835297" indent="0">
              <a:buNone/>
              <a:defRPr sz="1097"/>
            </a:lvl3pPr>
            <a:lvl4pPr marL="1252946" indent="0">
              <a:buNone/>
              <a:defRPr sz="915"/>
            </a:lvl4pPr>
            <a:lvl5pPr marL="1670595" indent="0">
              <a:buNone/>
              <a:defRPr sz="915"/>
            </a:lvl5pPr>
            <a:lvl6pPr marL="2088242" indent="0">
              <a:buNone/>
              <a:defRPr sz="915"/>
            </a:lvl6pPr>
            <a:lvl7pPr marL="2505889" indent="0">
              <a:buNone/>
              <a:defRPr sz="915"/>
            </a:lvl7pPr>
            <a:lvl8pPr marL="2923540" indent="0">
              <a:buNone/>
              <a:defRPr sz="915"/>
            </a:lvl8pPr>
            <a:lvl9pPr marL="3341185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4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4" y="457201"/>
            <a:ext cx="3932237" cy="1600200"/>
          </a:xfrm>
        </p:spPr>
        <p:txBody>
          <a:bodyPr anchor="b"/>
          <a:lstStyle>
            <a:lvl1pPr>
              <a:defRPr sz="292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4"/>
            <a:ext cx="6172200" cy="4873625"/>
          </a:xfrm>
        </p:spPr>
        <p:txBody>
          <a:bodyPr/>
          <a:lstStyle>
            <a:lvl1pPr marL="0" indent="0">
              <a:buNone/>
              <a:defRPr sz="2923"/>
            </a:lvl1pPr>
            <a:lvl2pPr marL="417649" indent="0">
              <a:buNone/>
              <a:defRPr sz="2556"/>
            </a:lvl2pPr>
            <a:lvl3pPr marL="835297" indent="0">
              <a:buNone/>
              <a:defRPr sz="2193"/>
            </a:lvl3pPr>
            <a:lvl4pPr marL="1252946" indent="0">
              <a:buNone/>
              <a:defRPr sz="1827"/>
            </a:lvl4pPr>
            <a:lvl5pPr marL="1670595" indent="0">
              <a:buNone/>
              <a:defRPr sz="1827"/>
            </a:lvl5pPr>
            <a:lvl6pPr marL="2088242" indent="0">
              <a:buNone/>
              <a:defRPr sz="1827"/>
            </a:lvl6pPr>
            <a:lvl7pPr marL="2505889" indent="0">
              <a:buNone/>
              <a:defRPr sz="1827"/>
            </a:lvl7pPr>
            <a:lvl8pPr marL="2923540" indent="0">
              <a:buNone/>
              <a:defRPr sz="1827"/>
            </a:lvl8pPr>
            <a:lvl9pPr marL="3341185" indent="0">
              <a:buNone/>
              <a:defRPr sz="182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4" y="2057403"/>
            <a:ext cx="3932237" cy="3811588"/>
          </a:xfrm>
        </p:spPr>
        <p:txBody>
          <a:bodyPr/>
          <a:lstStyle>
            <a:lvl1pPr marL="0" indent="0">
              <a:buNone/>
              <a:defRPr sz="1463"/>
            </a:lvl1pPr>
            <a:lvl2pPr marL="417649" indent="0">
              <a:buNone/>
              <a:defRPr sz="1280"/>
            </a:lvl2pPr>
            <a:lvl3pPr marL="835297" indent="0">
              <a:buNone/>
              <a:defRPr sz="1097"/>
            </a:lvl3pPr>
            <a:lvl4pPr marL="1252946" indent="0">
              <a:buNone/>
              <a:defRPr sz="915"/>
            </a:lvl4pPr>
            <a:lvl5pPr marL="1670595" indent="0">
              <a:buNone/>
              <a:defRPr sz="915"/>
            </a:lvl5pPr>
            <a:lvl6pPr marL="2088242" indent="0">
              <a:buNone/>
              <a:defRPr sz="915"/>
            </a:lvl6pPr>
            <a:lvl7pPr marL="2505889" indent="0">
              <a:buNone/>
              <a:defRPr sz="915"/>
            </a:lvl7pPr>
            <a:lvl8pPr marL="2923540" indent="0">
              <a:buNone/>
              <a:defRPr sz="915"/>
            </a:lvl8pPr>
            <a:lvl9pPr marL="3341185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6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5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image" Target="../media/image17.png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7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A778531-6879-459B-A89B-D6E9418076A9}"/>
              </a:ext>
            </a:extLst>
          </p:cNvPr>
          <p:cNvGrpSpPr/>
          <p:nvPr userDrawn="1"/>
        </p:nvGrpSpPr>
        <p:grpSpPr>
          <a:xfrm>
            <a:off x="3614698" y="2256102"/>
            <a:ext cx="4382349" cy="2551747"/>
            <a:chOff x="3614696" y="2256098"/>
            <a:chExt cx="4382349" cy="255174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1AF769D1-A7A1-430C-9404-D96294F54DBC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870"/>
              <a:chOff x="4065548" y="1655206"/>
              <a:chExt cx="4382349" cy="175087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7F92A706-8604-424B-AF4D-4A13993F5B1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7801604B-7FB1-4197-92E1-28E77FE40CFC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2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04"/>
                <a:r>
                  <a:rPr lang="en-US" sz="2799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78A15185-7EB3-4018-87C2-C7D80A526DA3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3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104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104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15A11856-B672-472F-8EA4-3028D2A268E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E82253AF-6FB3-4639-9267-DD63F53E4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52F3BA02-F332-46BB-8B0A-05F1F0DDFB4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32" y="-68702"/>
            <a:ext cx="12245331" cy="6790212"/>
          </a:xfrm>
          <a:prstGeom prst="rect">
            <a:avLst/>
          </a:prstGeom>
        </p:spPr>
      </p:pic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3AE26A45-FDC8-4727-BCCF-85403FD96DC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471" y="457939"/>
            <a:ext cx="1233071" cy="123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9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35297" rtl="0" eaLnBrk="1" latinLnBrk="0" hangingPunct="1">
        <a:lnSpc>
          <a:spcPct val="90000"/>
        </a:lnSpc>
        <a:spcBef>
          <a:spcPct val="0"/>
        </a:spcBef>
        <a:buNone/>
        <a:defRPr sz="40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8824" indent="-208824" algn="l" defTabSz="835297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56" kern="1200">
          <a:solidFill>
            <a:schemeClr val="tx1"/>
          </a:solidFill>
          <a:latin typeface="+mn-lt"/>
          <a:ea typeface="+mn-ea"/>
          <a:cs typeface="+mn-cs"/>
        </a:defRPr>
      </a:lvl1pPr>
      <a:lvl2pPr marL="626471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2193" kern="1200">
          <a:solidFill>
            <a:schemeClr val="tx1"/>
          </a:solidFill>
          <a:latin typeface="+mn-lt"/>
          <a:ea typeface="+mn-ea"/>
          <a:cs typeface="+mn-cs"/>
        </a:defRPr>
      </a:lvl2pPr>
      <a:lvl3pPr marL="1044122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827" kern="1200">
          <a:solidFill>
            <a:schemeClr val="tx1"/>
          </a:solidFill>
          <a:latin typeface="+mn-lt"/>
          <a:ea typeface="+mn-ea"/>
          <a:cs typeface="+mn-cs"/>
        </a:defRPr>
      </a:lvl3pPr>
      <a:lvl4pPr marL="1461769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879418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297067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714712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3132363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550011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1pPr>
      <a:lvl2pPr marL="417649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2pPr>
      <a:lvl3pPr marL="835297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3pPr>
      <a:lvl4pPr marL="1252946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670595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088242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505889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2923540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341185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4BE68DB3-D991-43A4-8FCC-E99A3CC684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291"/>
            <a:ext cx="12192000" cy="679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7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98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xmlns="" id="{32FF0705-1A42-45FA-F805-D362E20C65F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699098" y="-510023"/>
            <a:ext cx="2312523" cy="231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310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906F798-E4B2-4A0E-885F-0DF0BB3F89BA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9" y="39732"/>
            <a:ext cx="1360535" cy="136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79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1.png"/><Relationship Id="rId5" Type="http://schemas.microsoft.com/office/2007/relationships/hdphoto" Target="../media/hdphoto4.wdp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3B8A6A2-7BFA-4A4D-B48A-26F268ECD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: Góc Tròn 5">
            <a:extLst>
              <a:ext uri="{FF2B5EF4-FFF2-40B4-BE49-F238E27FC236}">
                <a16:creationId xmlns:a16="http://schemas.microsoft.com/office/drawing/2014/main" xmlns="" id="{11AEBF1B-59FB-4AE7-8483-CBE9324C12C5}"/>
              </a:ext>
            </a:extLst>
          </p:cNvPr>
          <p:cNvSpPr/>
          <p:nvPr/>
        </p:nvSpPr>
        <p:spPr>
          <a:xfrm>
            <a:off x="1237717" y="1246194"/>
            <a:ext cx="9716566" cy="5314263"/>
          </a:xfrm>
          <a:prstGeom prst="roundRect">
            <a:avLst/>
          </a:prstGeom>
          <a:solidFill>
            <a:srgbClr val="FFFB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066B7A5-A9FE-46F8-A9A5-6FD64B9E7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974" y="1278556"/>
            <a:ext cx="3327859" cy="13943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50257" y="3186791"/>
            <a:ext cx="95518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PHÉP TRỪ TRONG PHẠM VI 10 000 (Tiết 2)</a:t>
            </a:r>
            <a:endParaRPr lang="en-US" sz="540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35244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xmlns="" id="{33C859CC-C7F4-47FF-A961-06990CAD0AFF}"/>
              </a:ext>
            </a:extLst>
          </p:cNvPr>
          <p:cNvSpPr/>
          <p:nvPr/>
        </p:nvSpPr>
        <p:spPr>
          <a:xfrm>
            <a:off x="231775" y="443883"/>
            <a:ext cx="11641072" cy="6167931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0" name="Tieng-Cuu-keu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BFF9321E-9286-43A2-9C9B-442698521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73152" y="-889298"/>
            <a:ext cx="609600" cy="6096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BE9002EE-454A-4B7C-A2F3-ADFECF6E51FA}"/>
              </a:ext>
            </a:extLst>
          </p:cNvPr>
          <p:cNvSpPr/>
          <p:nvPr/>
        </p:nvSpPr>
        <p:spPr>
          <a:xfrm>
            <a:off x="621437" y="1074198"/>
            <a:ext cx="5122415" cy="193533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E814419-DF42-4932-B99D-0C13A5B6AAD3}"/>
              </a:ext>
            </a:extLst>
          </p:cNvPr>
          <p:cNvSpPr txBox="1"/>
          <p:nvPr/>
        </p:nvSpPr>
        <p:spPr>
          <a:xfrm>
            <a:off x="692460" y="1420427"/>
            <a:ext cx="5166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a) 7000 – 3000 </a:t>
            </a:r>
          </a:p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7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3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4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7000 – 3000 = 4000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7AED802-D426-4BE2-80FF-8E994E1232B4}"/>
              </a:ext>
            </a:extLst>
          </p:cNvPr>
          <p:cNvSpPr/>
          <p:nvPr/>
        </p:nvSpPr>
        <p:spPr>
          <a:xfrm>
            <a:off x="6223246" y="1100831"/>
            <a:ext cx="5504156" cy="193533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1935CF2-3E0A-4215-A3BA-4F9793C3A71E}"/>
              </a:ext>
            </a:extLst>
          </p:cNvPr>
          <p:cNvSpPr txBox="1"/>
          <p:nvPr/>
        </p:nvSpPr>
        <p:spPr>
          <a:xfrm>
            <a:off x="6294268" y="1447060"/>
            <a:ext cx="5433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b) 8000 – 5000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8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5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3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 8000 – 5000 = 3000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65B809D9-D1D6-4A7B-88C6-EDFB7382511C}"/>
              </a:ext>
            </a:extLst>
          </p:cNvPr>
          <p:cNvSpPr/>
          <p:nvPr/>
        </p:nvSpPr>
        <p:spPr>
          <a:xfrm>
            <a:off x="541538" y="3506679"/>
            <a:ext cx="5122415" cy="193533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B92A8FE-DD7A-4403-BE44-F00978DDB438}"/>
              </a:ext>
            </a:extLst>
          </p:cNvPr>
          <p:cNvSpPr txBox="1"/>
          <p:nvPr/>
        </p:nvSpPr>
        <p:spPr>
          <a:xfrm>
            <a:off x="585928" y="3693110"/>
            <a:ext cx="5166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c) 9000 – 7000</a:t>
            </a:r>
          </a:p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9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7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9 000 – 7 000 = 2 000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AC13B362-CE25-456F-897F-4295C0387C13}"/>
              </a:ext>
            </a:extLst>
          </p:cNvPr>
          <p:cNvSpPr/>
          <p:nvPr/>
        </p:nvSpPr>
        <p:spPr>
          <a:xfrm>
            <a:off x="6267636" y="3515557"/>
            <a:ext cx="5370989" cy="193533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68A6D61-50C8-41C7-BF8C-1625AF661A8C}"/>
              </a:ext>
            </a:extLst>
          </p:cNvPr>
          <p:cNvSpPr txBox="1"/>
          <p:nvPr/>
        </p:nvSpPr>
        <p:spPr>
          <a:xfrm>
            <a:off x="6312026" y="3701988"/>
            <a:ext cx="5468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d) 10000 – 6000</a:t>
            </a:r>
          </a:p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10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4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10 000 – 6 000 = 4 000</a:t>
            </a:r>
          </a:p>
        </p:txBody>
      </p:sp>
    </p:spTree>
    <p:extLst>
      <p:ext uri="{BB962C8B-B14F-4D97-AF65-F5344CB8AC3E}">
        <p14:creationId xmlns:p14="http://schemas.microsoft.com/office/powerpoint/2010/main" val="22469761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3" grpId="0" animBg="1"/>
      <p:bldP spid="7" grpId="0" build="p"/>
      <p:bldP spid="12" grpId="0" animBg="1"/>
      <p:bldP spid="13" grpId="0" build="p"/>
      <p:bldP spid="14" grpId="0" animBg="1"/>
      <p:bldP spid="15" grpId="0" build="p"/>
      <p:bldP spid="16" grpId="0" animBg="1"/>
      <p:bldP spid="1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xmlns="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FEC0751-7014-462C-B925-AAF45F4428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325578"/>
            <a:ext cx="1010613" cy="8749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9B5A117-67BD-4813-98E2-5CC6244246BD}"/>
              </a:ext>
            </a:extLst>
          </p:cNvPr>
          <p:cNvSpPr txBox="1"/>
          <p:nvPr/>
        </p:nvSpPr>
        <p:spPr>
          <a:xfrm>
            <a:off x="821529" y="455974"/>
            <a:ext cx="6182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E7B7CFF-811C-485A-A87B-A17B5781D449}"/>
              </a:ext>
            </a:extLst>
          </p:cNvPr>
          <p:cNvSpPr txBox="1"/>
          <p:nvPr/>
        </p:nvSpPr>
        <p:spPr>
          <a:xfrm>
            <a:off x="138479" y="492680"/>
            <a:ext cx="1804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50" name="Tieng-Cuu-keu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BFF9321E-9286-43A2-9C9B-442698521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73152" y="-889298"/>
            <a:ext cx="609600" cy="609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E63559F-5EB2-4D42-8AB2-A9EFA5B3F22D}"/>
              </a:ext>
            </a:extLst>
          </p:cNvPr>
          <p:cNvSpPr/>
          <p:nvPr/>
        </p:nvSpPr>
        <p:spPr>
          <a:xfrm>
            <a:off x="461639" y="1473694"/>
            <a:ext cx="8300621" cy="4438834"/>
          </a:xfrm>
          <a:prstGeom prst="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9227D16-22DC-47E1-B4F5-CE4AF2D9DA31}"/>
              </a:ext>
            </a:extLst>
          </p:cNvPr>
          <p:cNvSpPr txBox="1"/>
          <p:nvPr/>
        </p:nvSpPr>
        <p:spPr>
          <a:xfrm>
            <a:off x="550416" y="1660124"/>
            <a:ext cx="8291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7 500 – 300 = ?</a:t>
            </a:r>
          </a:p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5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–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7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–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7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7 500 – 300 = 7 200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907C268-9D23-4692-9CEE-76B25B6E7D71}"/>
              </a:ext>
            </a:extLst>
          </p:cNvPr>
          <p:cNvSpPr txBox="1"/>
          <p:nvPr/>
        </p:nvSpPr>
        <p:spPr>
          <a:xfrm>
            <a:off x="497150" y="3639845"/>
            <a:ext cx="8291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4 300 – 2 000 = ?</a:t>
            </a:r>
          </a:p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4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–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4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–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4 300 – 2 000 = 2 300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96B37E9-084B-4112-82C0-C6638958DB79}"/>
              </a:ext>
            </a:extLst>
          </p:cNvPr>
          <p:cNvSpPr txBox="1"/>
          <p:nvPr/>
        </p:nvSpPr>
        <p:spPr>
          <a:xfrm>
            <a:off x="8948691" y="1828800"/>
            <a:ext cx="2618913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5 200 – 200</a:t>
            </a:r>
          </a:p>
          <a:p>
            <a:pPr algn="just">
              <a:lnSpc>
                <a:spcPct val="150000"/>
              </a:lnSpc>
            </a:pPr>
            <a:r>
              <a:rPr lang="pt-BR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3 500 - 1000</a:t>
            </a:r>
          </a:p>
          <a:p>
            <a:pPr algn="just">
              <a:lnSpc>
                <a:spcPct val="150000"/>
              </a:lnSpc>
            </a:pPr>
            <a:r>
              <a:rPr lang="pt-BR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6 700 – 600</a:t>
            </a:r>
          </a:p>
          <a:p>
            <a:pPr algn="just">
              <a:lnSpc>
                <a:spcPct val="150000"/>
              </a:lnSpc>
            </a:pPr>
            <a:r>
              <a:rPr lang="pt-BR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8 400 – 6000</a:t>
            </a:r>
          </a:p>
        </p:txBody>
      </p:sp>
    </p:spTree>
    <p:extLst>
      <p:ext uri="{BB962C8B-B14F-4D97-AF65-F5344CB8AC3E}">
        <p14:creationId xmlns:p14="http://schemas.microsoft.com/office/powerpoint/2010/main" val="10617616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3" grpId="0" animBg="1"/>
      <p:bldP spid="5" grpId="0" build="p"/>
      <p:bldP spid="15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xmlns="" id="{33C859CC-C7F4-47FF-A961-06990CAD0AFF}"/>
              </a:ext>
            </a:extLst>
          </p:cNvPr>
          <p:cNvSpPr/>
          <p:nvPr/>
        </p:nvSpPr>
        <p:spPr>
          <a:xfrm>
            <a:off x="231775" y="443883"/>
            <a:ext cx="11832978" cy="6167931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BE9002EE-454A-4B7C-A2F3-ADFECF6E51FA}"/>
              </a:ext>
            </a:extLst>
          </p:cNvPr>
          <p:cNvSpPr/>
          <p:nvPr/>
        </p:nvSpPr>
        <p:spPr>
          <a:xfrm>
            <a:off x="461639" y="648070"/>
            <a:ext cx="5282213" cy="2361460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E814419-DF42-4932-B99D-0C13A5B6AAD3}"/>
              </a:ext>
            </a:extLst>
          </p:cNvPr>
          <p:cNvSpPr txBox="1"/>
          <p:nvPr/>
        </p:nvSpPr>
        <p:spPr>
          <a:xfrm>
            <a:off x="461639" y="754602"/>
            <a:ext cx="55396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5 200 – 200</a:t>
            </a:r>
          </a:p>
          <a:p>
            <a:pPr lvl="0"/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2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</a:t>
            </a:r>
          </a:p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5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2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5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5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5 200 – 200 = 5000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7AED802-D426-4BE2-80FF-8E994E1232B4}"/>
              </a:ext>
            </a:extLst>
          </p:cNvPr>
          <p:cNvSpPr/>
          <p:nvPr/>
        </p:nvSpPr>
        <p:spPr>
          <a:xfrm>
            <a:off x="5974672" y="701336"/>
            <a:ext cx="6063447" cy="2361460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1935CF2-3E0A-4215-A3BA-4F9793C3A71E}"/>
              </a:ext>
            </a:extLst>
          </p:cNvPr>
          <p:cNvSpPr txBox="1"/>
          <p:nvPr/>
        </p:nvSpPr>
        <p:spPr>
          <a:xfrm>
            <a:off x="5956917" y="727969"/>
            <a:ext cx="62350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3 500 – 1000</a:t>
            </a:r>
          </a:p>
          <a:p>
            <a:pPr lvl="0"/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5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1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4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25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3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1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3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25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3 500 – 100 = 3 400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67CBDFAF-7C56-4AA7-A951-953BB4AF3FBB}"/>
              </a:ext>
            </a:extLst>
          </p:cNvPr>
          <p:cNvSpPr/>
          <p:nvPr/>
        </p:nvSpPr>
        <p:spPr>
          <a:xfrm>
            <a:off x="408372" y="3497802"/>
            <a:ext cx="5770485" cy="1757779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4B1A4E1-E949-4054-9133-D150FF1AF6E9}"/>
              </a:ext>
            </a:extLst>
          </p:cNvPr>
          <p:cNvSpPr txBox="1"/>
          <p:nvPr/>
        </p:nvSpPr>
        <p:spPr>
          <a:xfrm>
            <a:off x="408373" y="3604334"/>
            <a:ext cx="59125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6 700 – 600</a:t>
            </a:r>
          </a:p>
          <a:p>
            <a:pPr lvl="0"/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7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23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6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6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23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6 700 – 600 = 6 100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D1ECD85C-01F1-4A92-8314-9E645720C858}"/>
              </a:ext>
            </a:extLst>
          </p:cNvPr>
          <p:cNvSpPr/>
          <p:nvPr/>
        </p:nvSpPr>
        <p:spPr>
          <a:xfrm>
            <a:off x="6374167" y="3497803"/>
            <a:ext cx="5743852" cy="1757778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78AF564-D9CB-4DBE-8C45-B99EFE401073}"/>
              </a:ext>
            </a:extLst>
          </p:cNvPr>
          <p:cNvSpPr txBox="1"/>
          <p:nvPr/>
        </p:nvSpPr>
        <p:spPr>
          <a:xfrm>
            <a:off x="6480699" y="3710866"/>
            <a:ext cx="57113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8 400 – 6000</a:t>
            </a:r>
          </a:p>
          <a:p>
            <a:pPr lvl="0"/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4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400</a:t>
            </a:r>
          </a:p>
          <a:p>
            <a:pPr lvl="0"/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8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lvl="0"/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8 400 – 6000 = 2 400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4983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build="p"/>
      <p:bldP spid="12" grpId="0" animBg="1"/>
      <p:bldP spid="13" grpId="0" build="p"/>
      <p:bldP spid="18" grpId="0" animBg="1"/>
      <p:bldP spid="19" grpId="0" build="p"/>
      <p:bldP spid="20" grpId="0" animBg="1"/>
      <p:bldP spid="2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xmlns="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E7E8019-D52D-4DC4-A752-46F09B6E0F08}"/>
              </a:ext>
            </a:extLst>
          </p:cNvPr>
          <p:cNvGrpSpPr/>
          <p:nvPr/>
        </p:nvGrpSpPr>
        <p:grpSpPr>
          <a:xfrm>
            <a:off x="1076866" y="705719"/>
            <a:ext cx="4711376" cy="743876"/>
            <a:chOff x="3143655" y="216637"/>
            <a:chExt cx="5128625" cy="74387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9F5343C0-55EF-4886-A3C6-72D051802056}"/>
                </a:ext>
              </a:extLst>
            </p:cNvPr>
            <p:cNvSpPr/>
            <p:nvPr/>
          </p:nvSpPr>
          <p:spPr>
            <a:xfrm>
              <a:off x="3687193" y="238546"/>
              <a:ext cx="4585087" cy="693222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4014607E-739E-4F01-A2C1-233F478D60C5}"/>
                </a:ext>
              </a:extLst>
            </p:cNvPr>
            <p:cNvSpPr txBox="1"/>
            <p:nvPr/>
          </p:nvSpPr>
          <p:spPr>
            <a:xfrm>
              <a:off x="3981509" y="256532"/>
              <a:ext cx="40066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Đặt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rồi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7" name="椭圆 47">
              <a:extLst>
                <a:ext uri="{FF2B5EF4-FFF2-40B4-BE49-F238E27FC236}">
                  <a16:creationId xmlns:a16="http://schemas.microsoft.com/office/drawing/2014/main" xmlns="" id="{F99308B9-B890-4ACD-9992-C50A33C9421C}"/>
                </a:ext>
              </a:extLst>
            </p:cNvPr>
            <p:cNvSpPr/>
            <p:nvPr/>
          </p:nvSpPr>
          <p:spPr>
            <a:xfrm>
              <a:off x="3143655" y="216637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1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4BD5A775-F093-40C1-A59A-B733F9761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308" r="90000">
                        <a14:foregroundMark x1="32000" y1="39231" x2="36692" y2="43077"/>
                        <a14:backgroundMark x1="24538" y1="65538" x2="34077" y2="87231"/>
                        <a14:backgroundMark x1="34462" y1="84154" x2="90077" y2="84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568" y="5286232"/>
            <a:ext cx="2103232" cy="185816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776372CB-A848-4278-8511-B23FE7F937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308" r="90000">
                        <a14:foregroundMark x1="32000" y1="39231" x2="36692" y2="43077"/>
                        <a14:backgroundMark x1="24538" y1="65538" x2="34077" y2="87231"/>
                        <a14:backgroundMark x1="34462" y1="84154" x2="90077" y2="84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31" y="5946148"/>
            <a:ext cx="1115765" cy="9857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0E26FCE-13FB-406F-8093-17406B225F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742" y="2426100"/>
            <a:ext cx="10914904" cy="79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22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xmlns="" id="{26BE81DA-BFC7-4A3D-9CAC-187EC584BD38}"/>
              </a:ext>
            </a:extLst>
          </p:cNvPr>
          <p:cNvSpPr/>
          <p:nvPr/>
        </p:nvSpPr>
        <p:spPr>
          <a:xfrm>
            <a:off x="1568840" y="0"/>
            <a:ext cx="5659120" cy="1214279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6 378 – 2 549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479405" y="13863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CB267AE-0D87-4DD5-9366-502B234999A1}"/>
              </a:ext>
            </a:extLst>
          </p:cNvPr>
          <p:cNvSpPr txBox="1"/>
          <p:nvPr/>
        </p:nvSpPr>
        <p:spPr>
          <a:xfrm>
            <a:off x="2730506" y="1435972"/>
            <a:ext cx="365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6 378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58DF9BE-F7B0-4466-8BD9-0A25E6EB4EF5}"/>
              </a:ext>
            </a:extLst>
          </p:cNvPr>
          <p:cNvSpPr txBox="1"/>
          <p:nvPr/>
        </p:nvSpPr>
        <p:spPr>
          <a:xfrm>
            <a:off x="2843768" y="2672574"/>
            <a:ext cx="4129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2 549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49194A3C-8066-43B5-8E20-4085EB5B2714}"/>
              </a:ext>
            </a:extLst>
          </p:cNvPr>
          <p:cNvSpPr/>
          <p:nvPr/>
        </p:nvSpPr>
        <p:spPr>
          <a:xfrm>
            <a:off x="2053792" y="3070496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A9C2A949-61EB-45A3-AAD7-8A449AF4207C}"/>
              </a:ext>
            </a:extLst>
          </p:cNvPr>
          <p:cNvSpPr/>
          <p:nvPr/>
        </p:nvSpPr>
        <p:spPr>
          <a:xfrm>
            <a:off x="3024497" y="4099501"/>
            <a:ext cx="3146822" cy="6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C2C6882-C48D-46AC-838E-0BBB0DA3A626}"/>
              </a:ext>
            </a:extLst>
          </p:cNvPr>
          <p:cNvSpPr txBox="1"/>
          <p:nvPr/>
        </p:nvSpPr>
        <p:spPr>
          <a:xfrm>
            <a:off x="5473654" y="39284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13265650-E745-4115-8019-6E26B1648DC4}"/>
              </a:ext>
            </a:extLst>
          </p:cNvPr>
          <p:cNvSpPr txBox="1"/>
          <p:nvPr/>
        </p:nvSpPr>
        <p:spPr>
          <a:xfrm>
            <a:off x="4782566" y="39205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EF9096D3-332B-455E-93D1-813EF25531EC}"/>
              </a:ext>
            </a:extLst>
          </p:cNvPr>
          <p:cNvSpPr txBox="1"/>
          <p:nvPr/>
        </p:nvSpPr>
        <p:spPr>
          <a:xfrm>
            <a:off x="3989409" y="38864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F5971D0C-6109-4711-9C48-BEEE47A85E28}"/>
              </a:ext>
            </a:extLst>
          </p:cNvPr>
          <p:cNvSpPr txBox="1"/>
          <p:nvPr/>
        </p:nvSpPr>
        <p:spPr>
          <a:xfrm>
            <a:off x="2898158" y="389844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C7F1042D-98C8-422D-B37A-2415824516D8}"/>
              </a:ext>
            </a:extLst>
          </p:cNvPr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3F6C8101-7BD1-4CC6-AFCD-D7FFC1EA8BEA}"/>
              </a:ext>
            </a:extLst>
          </p:cNvPr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Nháp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ounded Rectangle 18">
            <a:extLst>
              <a:ext uri="{FF2B5EF4-FFF2-40B4-BE49-F238E27FC236}">
                <a16:creationId xmlns:a16="http://schemas.microsoft.com/office/drawing/2014/main" xmlns="" id="{AEF75185-47DC-4D86-AB75-2F53A5CE90B1}"/>
              </a:ext>
            </a:extLst>
          </p:cNvPr>
          <p:cNvSpPr/>
          <p:nvPr/>
        </p:nvSpPr>
        <p:spPr>
          <a:xfrm>
            <a:off x="7921128" y="1713283"/>
            <a:ext cx="250082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18 - 9</a:t>
            </a:r>
          </a:p>
        </p:txBody>
      </p:sp>
      <p:sp>
        <p:nvSpPr>
          <p:cNvPr id="75" name="Rounded Rectangle 19">
            <a:extLst>
              <a:ext uri="{FF2B5EF4-FFF2-40B4-BE49-F238E27FC236}">
                <a16:creationId xmlns:a16="http://schemas.microsoft.com/office/drawing/2014/main" xmlns="" id="{4DBEE3E8-E09B-4ED9-AA68-1F6B11C302DC}"/>
              </a:ext>
            </a:extLst>
          </p:cNvPr>
          <p:cNvSpPr/>
          <p:nvPr/>
        </p:nvSpPr>
        <p:spPr>
          <a:xfrm>
            <a:off x="10035413" y="1713283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9</a:t>
            </a:r>
          </a:p>
        </p:txBody>
      </p:sp>
      <p:sp>
        <p:nvSpPr>
          <p:cNvPr id="76" name="Rounded Rectangle 21">
            <a:extLst>
              <a:ext uri="{FF2B5EF4-FFF2-40B4-BE49-F238E27FC236}">
                <a16:creationId xmlns:a16="http://schemas.microsoft.com/office/drawing/2014/main" xmlns="" id="{BF8C3431-C1C8-4DB4-9B5A-2F7B12E2E11A}"/>
              </a:ext>
            </a:extLst>
          </p:cNvPr>
          <p:cNvSpPr/>
          <p:nvPr/>
        </p:nvSpPr>
        <p:spPr>
          <a:xfrm>
            <a:off x="8476344" y="2672574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4E896C23-AE77-405E-A0B2-78A9A88BDC07}"/>
              </a:ext>
            </a:extLst>
          </p:cNvPr>
          <p:cNvSpPr/>
          <p:nvPr/>
        </p:nvSpPr>
        <p:spPr>
          <a:xfrm>
            <a:off x="5005536" y="280066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ounded Rectangle 18">
            <a:extLst>
              <a:ext uri="{FF2B5EF4-FFF2-40B4-BE49-F238E27FC236}">
                <a16:creationId xmlns:a16="http://schemas.microsoft.com/office/drawing/2014/main" xmlns="" id="{74EFDF24-8781-45B6-9E13-9C30BF3D8925}"/>
              </a:ext>
            </a:extLst>
          </p:cNvPr>
          <p:cNvSpPr/>
          <p:nvPr/>
        </p:nvSpPr>
        <p:spPr>
          <a:xfrm>
            <a:off x="7888077" y="4327248"/>
            <a:ext cx="2487876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13 - 5</a:t>
            </a:r>
          </a:p>
        </p:txBody>
      </p:sp>
      <p:sp>
        <p:nvSpPr>
          <p:cNvPr id="21" name="Rounded Rectangle 19">
            <a:extLst>
              <a:ext uri="{FF2B5EF4-FFF2-40B4-BE49-F238E27FC236}">
                <a16:creationId xmlns:a16="http://schemas.microsoft.com/office/drawing/2014/main" xmlns="" id="{BA90BBF5-EABB-4896-91E1-B7888D663AEC}"/>
              </a:ext>
            </a:extLst>
          </p:cNvPr>
          <p:cNvSpPr/>
          <p:nvPr/>
        </p:nvSpPr>
        <p:spPr>
          <a:xfrm>
            <a:off x="10082765" y="4327248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8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0B69BB8D-3935-41DA-BFE3-B779294AE9CF}"/>
              </a:ext>
            </a:extLst>
          </p:cNvPr>
          <p:cNvSpPr/>
          <p:nvPr/>
        </p:nvSpPr>
        <p:spPr>
          <a:xfrm>
            <a:off x="8523696" y="5286539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CB2B220D-6139-492F-85A3-87F43A69BE18}"/>
              </a:ext>
            </a:extLst>
          </p:cNvPr>
          <p:cNvSpPr/>
          <p:nvPr/>
        </p:nvSpPr>
        <p:spPr>
          <a:xfrm>
            <a:off x="3081293" y="2789167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3" grpId="0"/>
      <p:bldP spid="74" grpId="0"/>
      <p:bldP spid="75" grpId="0"/>
      <p:bldP spid="76" grpId="0"/>
      <p:bldP spid="77" grpId="0" animBg="1"/>
      <p:bldP spid="77" grpId="1" animBg="1"/>
      <p:bldP spid="20" grpId="0"/>
      <p:bldP spid="21" grpId="0"/>
      <p:bldP spid="22" grpId="0"/>
      <p:bldP spid="23" grpId="0" animBg="1"/>
      <p:bldP spid="2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xmlns="" id="{26BE81DA-BFC7-4A3D-9CAC-187EC584BD38}"/>
              </a:ext>
            </a:extLst>
          </p:cNvPr>
          <p:cNvSpPr/>
          <p:nvPr/>
        </p:nvSpPr>
        <p:spPr>
          <a:xfrm>
            <a:off x="1568840" y="0"/>
            <a:ext cx="5659120" cy="1214279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5 624 – 4 718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479405" y="13863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CB267AE-0D87-4DD5-9366-502B234999A1}"/>
              </a:ext>
            </a:extLst>
          </p:cNvPr>
          <p:cNvSpPr txBox="1"/>
          <p:nvPr/>
        </p:nvSpPr>
        <p:spPr>
          <a:xfrm>
            <a:off x="2730506" y="1435972"/>
            <a:ext cx="365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5 624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58DF9BE-F7B0-4466-8BD9-0A25E6EB4EF5}"/>
              </a:ext>
            </a:extLst>
          </p:cNvPr>
          <p:cNvSpPr txBox="1"/>
          <p:nvPr/>
        </p:nvSpPr>
        <p:spPr>
          <a:xfrm>
            <a:off x="2725445" y="2664823"/>
            <a:ext cx="4064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4 718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49194A3C-8066-43B5-8E20-4085EB5B2714}"/>
              </a:ext>
            </a:extLst>
          </p:cNvPr>
          <p:cNvSpPr/>
          <p:nvPr/>
        </p:nvSpPr>
        <p:spPr>
          <a:xfrm>
            <a:off x="2053792" y="3070496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A9C2A949-61EB-45A3-AAD7-8A449AF4207C}"/>
              </a:ext>
            </a:extLst>
          </p:cNvPr>
          <p:cNvSpPr/>
          <p:nvPr/>
        </p:nvSpPr>
        <p:spPr>
          <a:xfrm>
            <a:off x="3024497" y="4099501"/>
            <a:ext cx="3146822" cy="6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C2C6882-C48D-46AC-838E-0BBB0DA3A626}"/>
              </a:ext>
            </a:extLst>
          </p:cNvPr>
          <p:cNvSpPr txBox="1"/>
          <p:nvPr/>
        </p:nvSpPr>
        <p:spPr>
          <a:xfrm>
            <a:off x="5439375" y="391154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13265650-E745-4115-8019-6E26B1648DC4}"/>
              </a:ext>
            </a:extLst>
          </p:cNvPr>
          <p:cNvSpPr txBox="1"/>
          <p:nvPr/>
        </p:nvSpPr>
        <p:spPr>
          <a:xfrm>
            <a:off x="4782566" y="39205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EF9096D3-332B-455E-93D1-813EF25531EC}"/>
              </a:ext>
            </a:extLst>
          </p:cNvPr>
          <p:cNvSpPr txBox="1"/>
          <p:nvPr/>
        </p:nvSpPr>
        <p:spPr>
          <a:xfrm>
            <a:off x="3989409" y="38864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C7F1042D-98C8-422D-B37A-2415824516D8}"/>
              </a:ext>
            </a:extLst>
          </p:cNvPr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3F6C8101-7BD1-4CC6-AFCD-D7FFC1EA8BEA}"/>
              </a:ext>
            </a:extLst>
          </p:cNvPr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Nháp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ounded Rectangle 18">
            <a:extLst>
              <a:ext uri="{FF2B5EF4-FFF2-40B4-BE49-F238E27FC236}">
                <a16:creationId xmlns:a16="http://schemas.microsoft.com/office/drawing/2014/main" xmlns="" id="{AEF75185-47DC-4D86-AB75-2F53A5CE90B1}"/>
              </a:ext>
            </a:extLst>
          </p:cNvPr>
          <p:cNvSpPr/>
          <p:nvPr/>
        </p:nvSpPr>
        <p:spPr>
          <a:xfrm>
            <a:off x="7793665" y="1745494"/>
            <a:ext cx="25085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14 - 8</a:t>
            </a:r>
          </a:p>
        </p:txBody>
      </p:sp>
      <p:sp>
        <p:nvSpPr>
          <p:cNvPr id="75" name="Rounded Rectangle 19">
            <a:extLst>
              <a:ext uri="{FF2B5EF4-FFF2-40B4-BE49-F238E27FC236}">
                <a16:creationId xmlns:a16="http://schemas.microsoft.com/office/drawing/2014/main" xmlns="" id="{4DBEE3E8-E09B-4ED9-AA68-1F6B11C302DC}"/>
              </a:ext>
            </a:extLst>
          </p:cNvPr>
          <p:cNvSpPr/>
          <p:nvPr/>
        </p:nvSpPr>
        <p:spPr>
          <a:xfrm>
            <a:off x="10008988" y="1745494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6</a:t>
            </a:r>
          </a:p>
        </p:txBody>
      </p:sp>
      <p:sp>
        <p:nvSpPr>
          <p:cNvPr id="76" name="Rounded Rectangle 21">
            <a:extLst>
              <a:ext uri="{FF2B5EF4-FFF2-40B4-BE49-F238E27FC236}">
                <a16:creationId xmlns:a16="http://schemas.microsoft.com/office/drawing/2014/main" xmlns="" id="{BF8C3431-C1C8-4DB4-9B5A-2F7B12E2E11A}"/>
              </a:ext>
            </a:extLst>
          </p:cNvPr>
          <p:cNvSpPr/>
          <p:nvPr/>
        </p:nvSpPr>
        <p:spPr>
          <a:xfrm>
            <a:off x="8339264" y="2875096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4E896C23-AE77-405E-A0B2-78A9A88BDC07}"/>
              </a:ext>
            </a:extLst>
          </p:cNvPr>
          <p:cNvSpPr/>
          <p:nvPr/>
        </p:nvSpPr>
        <p:spPr>
          <a:xfrm>
            <a:off x="4956852" y="276190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5C4ECD7B-D429-4199-970A-0EB96F12509D}"/>
              </a:ext>
            </a:extLst>
          </p:cNvPr>
          <p:cNvSpPr/>
          <p:nvPr/>
        </p:nvSpPr>
        <p:spPr>
          <a:xfrm>
            <a:off x="7899991" y="4098385"/>
            <a:ext cx="25837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16 - </a:t>
            </a:r>
            <a:r>
              <a:rPr lang="en-US" sz="6600" b="1" dirty="0">
                <a:solidFill>
                  <a:srgbClr val="FF0000"/>
                </a:solidFill>
                <a:latin typeface="Arial"/>
                <a:ea typeface="微软雅黑"/>
              </a:rPr>
              <a:t>7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C11E3E3C-242E-4DB0-9BAD-9B1CFC8E5EFE}"/>
              </a:ext>
            </a:extLst>
          </p:cNvPr>
          <p:cNvSpPr/>
          <p:nvPr/>
        </p:nvSpPr>
        <p:spPr>
          <a:xfrm>
            <a:off x="10186285" y="4098385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9</a:t>
            </a: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xmlns="" id="{FC74A566-7346-46D0-BF40-E2CF3DB61D34}"/>
              </a:ext>
            </a:extLst>
          </p:cNvPr>
          <p:cNvSpPr/>
          <p:nvPr/>
        </p:nvSpPr>
        <p:spPr>
          <a:xfrm>
            <a:off x="8357072" y="5227987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B309F749-65F7-4723-8FEE-44168DF9DC80}"/>
              </a:ext>
            </a:extLst>
          </p:cNvPr>
          <p:cNvSpPr/>
          <p:nvPr/>
        </p:nvSpPr>
        <p:spPr>
          <a:xfrm>
            <a:off x="3079163" y="277862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73348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3" grpId="0"/>
      <p:bldP spid="74" grpId="0"/>
      <p:bldP spid="75" grpId="0"/>
      <p:bldP spid="76" grpId="0"/>
      <p:bldP spid="77" grpId="0" animBg="1"/>
      <p:bldP spid="77" grpId="1" animBg="1"/>
      <p:bldP spid="19" grpId="0"/>
      <p:bldP spid="20" grpId="0"/>
      <p:bldP spid="21" grpId="0"/>
      <p:bldP spid="23" grpId="0" animBg="1"/>
      <p:bldP spid="2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xmlns="" id="{26BE81DA-BFC7-4A3D-9CAC-187EC584BD38}"/>
              </a:ext>
            </a:extLst>
          </p:cNvPr>
          <p:cNvSpPr/>
          <p:nvPr/>
        </p:nvSpPr>
        <p:spPr>
          <a:xfrm>
            <a:off x="1568840" y="0"/>
            <a:ext cx="5659120" cy="1214279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4 628 – 719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479405" y="13863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CB267AE-0D87-4DD5-9366-502B234999A1}"/>
              </a:ext>
            </a:extLst>
          </p:cNvPr>
          <p:cNvSpPr txBox="1"/>
          <p:nvPr/>
        </p:nvSpPr>
        <p:spPr>
          <a:xfrm>
            <a:off x="2730506" y="1435972"/>
            <a:ext cx="365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4 628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58DF9BE-F7B0-4466-8BD9-0A25E6EB4EF5}"/>
              </a:ext>
            </a:extLst>
          </p:cNvPr>
          <p:cNvSpPr txBox="1"/>
          <p:nvPr/>
        </p:nvSpPr>
        <p:spPr>
          <a:xfrm>
            <a:off x="2721935" y="2664823"/>
            <a:ext cx="4068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719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49194A3C-8066-43B5-8E20-4085EB5B2714}"/>
              </a:ext>
            </a:extLst>
          </p:cNvPr>
          <p:cNvSpPr/>
          <p:nvPr/>
        </p:nvSpPr>
        <p:spPr>
          <a:xfrm>
            <a:off x="2053792" y="3070496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A9C2A949-61EB-45A3-AAD7-8A449AF4207C}"/>
              </a:ext>
            </a:extLst>
          </p:cNvPr>
          <p:cNvSpPr/>
          <p:nvPr/>
        </p:nvSpPr>
        <p:spPr>
          <a:xfrm>
            <a:off x="3024497" y="4099501"/>
            <a:ext cx="3146822" cy="6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C2C6882-C48D-46AC-838E-0BBB0DA3A626}"/>
              </a:ext>
            </a:extLst>
          </p:cNvPr>
          <p:cNvSpPr txBox="1"/>
          <p:nvPr/>
        </p:nvSpPr>
        <p:spPr>
          <a:xfrm>
            <a:off x="5439375" y="391154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13265650-E745-4115-8019-6E26B1648DC4}"/>
              </a:ext>
            </a:extLst>
          </p:cNvPr>
          <p:cNvSpPr txBox="1"/>
          <p:nvPr/>
        </p:nvSpPr>
        <p:spPr>
          <a:xfrm>
            <a:off x="4782566" y="39205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EF9096D3-332B-455E-93D1-813EF25531EC}"/>
              </a:ext>
            </a:extLst>
          </p:cNvPr>
          <p:cNvSpPr txBox="1"/>
          <p:nvPr/>
        </p:nvSpPr>
        <p:spPr>
          <a:xfrm>
            <a:off x="3989409" y="38864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F5971D0C-6109-4711-9C48-BEEE47A85E28}"/>
              </a:ext>
            </a:extLst>
          </p:cNvPr>
          <p:cNvSpPr txBox="1"/>
          <p:nvPr/>
        </p:nvSpPr>
        <p:spPr>
          <a:xfrm>
            <a:off x="2836223" y="3900916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C7F1042D-98C8-422D-B37A-2415824516D8}"/>
              </a:ext>
            </a:extLst>
          </p:cNvPr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3F6C8101-7BD1-4CC6-AFCD-D7FFC1EA8BEA}"/>
              </a:ext>
            </a:extLst>
          </p:cNvPr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Nháp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ounded Rectangle 18">
            <a:extLst>
              <a:ext uri="{FF2B5EF4-FFF2-40B4-BE49-F238E27FC236}">
                <a16:creationId xmlns:a16="http://schemas.microsoft.com/office/drawing/2014/main" xmlns="" id="{AEF75185-47DC-4D86-AB75-2F53A5CE90B1}"/>
              </a:ext>
            </a:extLst>
          </p:cNvPr>
          <p:cNvSpPr/>
          <p:nvPr/>
        </p:nvSpPr>
        <p:spPr>
          <a:xfrm>
            <a:off x="7793665" y="1745494"/>
            <a:ext cx="25085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18 - 9</a:t>
            </a:r>
          </a:p>
        </p:txBody>
      </p:sp>
      <p:sp>
        <p:nvSpPr>
          <p:cNvPr id="75" name="Rounded Rectangle 19">
            <a:extLst>
              <a:ext uri="{FF2B5EF4-FFF2-40B4-BE49-F238E27FC236}">
                <a16:creationId xmlns:a16="http://schemas.microsoft.com/office/drawing/2014/main" xmlns="" id="{4DBEE3E8-E09B-4ED9-AA68-1F6B11C302DC}"/>
              </a:ext>
            </a:extLst>
          </p:cNvPr>
          <p:cNvSpPr/>
          <p:nvPr/>
        </p:nvSpPr>
        <p:spPr>
          <a:xfrm>
            <a:off x="10008988" y="1745494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9</a:t>
            </a:r>
          </a:p>
        </p:txBody>
      </p:sp>
      <p:sp>
        <p:nvSpPr>
          <p:cNvPr id="76" name="Rounded Rectangle 21">
            <a:extLst>
              <a:ext uri="{FF2B5EF4-FFF2-40B4-BE49-F238E27FC236}">
                <a16:creationId xmlns:a16="http://schemas.microsoft.com/office/drawing/2014/main" xmlns="" id="{BF8C3431-C1C8-4DB4-9B5A-2F7B12E2E11A}"/>
              </a:ext>
            </a:extLst>
          </p:cNvPr>
          <p:cNvSpPr/>
          <p:nvPr/>
        </p:nvSpPr>
        <p:spPr>
          <a:xfrm>
            <a:off x="8339264" y="2875096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4E896C23-AE77-405E-A0B2-78A9A88BDC07}"/>
              </a:ext>
            </a:extLst>
          </p:cNvPr>
          <p:cNvSpPr/>
          <p:nvPr/>
        </p:nvSpPr>
        <p:spPr>
          <a:xfrm>
            <a:off x="4956852" y="276190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5C4ECD7B-D429-4199-970A-0EB96F12509D}"/>
              </a:ext>
            </a:extLst>
          </p:cNvPr>
          <p:cNvSpPr/>
          <p:nvPr/>
        </p:nvSpPr>
        <p:spPr>
          <a:xfrm>
            <a:off x="7899991" y="4098385"/>
            <a:ext cx="25837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16 - 7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C11E3E3C-242E-4DB0-9BAD-9B1CFC8E5EFE}"/>
              </a:ext>
            </a:extLst>
          </p:cNvPr>
          <p:cNvSpPr/>
          <p:nvPr/>
        </p:nvSpPr>
        <p:spPr>
          <a:xfrm>
            <a:off x="10186285" y="4098385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9</a:t>
            </a: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xmlns="" id="{FC74A566-7346-46D0-BF40-E2CF3DB61D34}"/>
              </a:ext>
            </a:extLst>
          </p:cNvPr>
          <p:cNvSpPr/>
          <p:nvPr/>
        </p:nvSpPr>
        <p:spPr>
          <a:xfrm>
            <a:off x="8357072" y="5227987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B309F749-65F7-4723-8FEE-44168DF9DC80}"/>
              </a:ext>
            </a:extLst>
          </p:cNvPr>
          <p:cNvSpPr/>
          <p:nvPr/>
        </p:nvSpPr>
        <p:spPr>
          <a:xfrm>
            <a:off x="3079163" y="277862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40780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3" grpId="0"/>
      <p:bldP spid="74" grpId="0"/>
      <p:bldP spid="75" grpId="0"/>
      <p:bldP spid="76" grpId="0"/>
      <p:bldP spid="77" grpId="0" animBg="1"/>
      <p:bldP spid="77" grpId="1" animBg="1"/>
      <p:bldP spid="19" grpId="0"/>
      <p:bldP spid="20" grpId="0"/>
      <p:bldP spid="21" grpId="0"/>
      <p:bldP spid="23" grpId="0" animBg="1"/>
      <p:bldP spid="2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xmlns="" id="{26BE81DA-BFC7-4A3D-9CAC-187EC584BD38}"/>
              </a:ext>
            </a:extLst>
          </p:cNvPr>
          <p:cNvSpPr/>
          <p:nvPr/>
        </p:nvSpPr>
        <p:spPr>
          <a:xfrm>
            <a:off x="1568840" y="150920"/>
            <a:ext cx="5659120" cy="1063359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8 372 – 39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479405" y="13863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CB267AE-0D87-4DD5-9366-502B234999A1}"/>
              </a:ext>
            </a:extLst>
          </p:cNvPr>
          <p:cNvSpPr txBox="1"/>
          <p:nvPr/>
        </p:nvSpPr>
        <p:spPr>
          <a:xfrm>
            <a:off x="2730506" y="1435972"/>
            <a:ext cx="365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8 372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58DF9BE-F7B0-4466-8BD9-0A25E6EB4EF5}"/>
              </a:ext>
            </a:extLst>
          </p:cNvPr>
          <p:cNvSpPr txBox="1"/>
          <p:nvPr/>
        </p:nvSpPr>
        <p:spPr>
          <a:xfrm>
            <a:off x="3487479" y="2664823"/>
            <a:ext cx="3302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39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49194A3C-8066-43B5-8E20-4085EB5B2714}"/>
              </a:ext>
            </a:extLst>
          </p:cNvPr>
          <p:cNvSpPr/>
          <p:nvPr/>
        </p:nvSpPr>
        <p:spPr>
          <a:xfrm>
            <a:off x="2053792" y="3070496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A9C2A949-61EB-45A3-AAD7-8A449AF4207C}"/>
              </a:ext>
            </a:extLst>
          </p:cNvPr>
          <p:cNvSpPr/>
          <p:nvPr/>
        </p:nvSpPr>
        <p:spPr>
          <a:xfrm>
            <a:off x="3024497" y="4099501"/>
            <a:ext cx="3146822" cy="6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C2C6882-C48D-46AC-838E-0BBB0DA3A626}"/>
              </a:ext>
            </a:extLst>
          </p:cNvPr>
          <p:cNvSpPr txBox="1"/>
          <p:nvPr/>
        </p:nvSpPr>
        <p:spPr>
          <a:xfrm>
            <a:off x="5439375" y="391154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13265650-E745-4115-8019-6E26B1648DC4}"/>
              </a:ext>
            </a:extLst>
          </p:cNvPr>
          <p:cNvSpPr txBox="1"/>
          <p:nvPr/>
        </p:nvSpPr>
        <p:spPr>
          <a:xfrm>
            <a:off x="4782566" y="39205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EF9096D3-332B-455E-93D1-813EF25531EC}"/>
              </a:ext>
            </a:extLst>
          </p:cNvPr>
          <p:cNvSpPr txBox="1"/>
          <p:nvPr/>
        </p:nvSpPr>
        <p:spPr>
          <a:xfrm>
            <a:off x="3989409" y="38864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F5971D0C-6109-4711-9C48-BEEE47A85E28}"/>
              </a:ext>
            </a:extLst>
          </p:cNvPr>
          <p:cNvSpPr txBox="1"/>
          <p:nvPr/>
        </p:nvSpPr>
        <p:spPr>
          <a:xfrm>
            <a:off x="2836223" y="3900916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C7F1042D-98C8-422D-B37A-2415824516D8}"/>
              </a:ext>
            </a:extLst>
          </p:cNvPr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3F6C8101-7BD1-4CC6-AFCD-D7FFC1EA8BEA}"/>
              </a:ext>
            </a:extLst>
          </p:cNvPr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Nháp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5C4ECD7B-D429-4199-970A-0EB96F12509D}"/>
              </a:ext>
            </a:extLst>
          </p:cNvPr>
          <p:cNvSpPr/>
          <p:nvPr/>
        </p:nvSpPr>
        <p:spPr>
          <a:xfrm>
            <a:off x="7931888" y="2397176"/>
            <a:ext cx="25837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12 - 9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C11E3E3C-242E-4DB0-9BAD-9B1CFC8E5EFE}"/>
              </a:ext>
            </a:extLst>
          </p:cNvPr>
          <p:cNvSpPr/>
          <p:nvPr/>
        </p:nvSpPr>
        <p:spPr>
          <a:xfrm>
            <a:off x="10218182" y="2397176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3</a:t>
            </a: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xmlns="" id="{FC74A566-7346-46D0-BF40-E2CF3DB61D34}"/>
              </a:ext>
            </a:extLst>
          </p:cNvPr>
          <p:cNvSpPr/>
          <p:nvPr/>
        </p:nvSpPr>
        <p:spPr>
          <a:xfrm>
            <a:off x="8388969" y="3526778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B309F749-65F7-4723-8FEE-44168DF9DC80}"/>
              </a:ext>
            </a:extLst>
          </p:cNvPr>
          <p:cNvSpPr/>
          <p:nvPr/>
        </p:nvSpPr>
        <p:spPr>
          <a:xfrm>
            <a:off x="4969901" y="273609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40586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3" grpId="0"/>
      <p:bldP spid="19" grpId="0"/>
      <p:bldP spid="20" grpId="0"/>
      <p:bldP spid="21" grpId="0"/>
      <p:bldP spid="23" grpId="0" animBg="1"/>
      <p:bldP spid="2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xmlns="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E7E8019-D52D-4DC4-A752-46F09B6E0F08}"/>
              </a:ext>
            </a:extLst>
          </p:cNvPr>
          <p:cNvGrpSpPr/>
          <p:nvPr/>
        </p:nvGrpSpPr>
        <p:grpSpPr>
          <a:xfrm>
            <a:off x="277875" y="350612"/>
            <a:ext cx="11245340" cy="1394020"/>
            <a:chOff x="3090389" y="207759"/>
            <a:chExt cx="11245340" cy="139402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9F5343C0-55EF-4886-A3C6-72D051802056}"/>
                </a:ext>
              </a:extLst>
            </p:cNvPr>
            <p:cNvSpPr/>
            <p:nvPr/>
          </p:nvSpPr>
          <p:spPr>
            <a:xfrm>
              <a:off x="3687193" y="238546"/>
              <a:ext cx="10542003" cy="126097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4014607E-739E-4F01-A2C1-233F478D60C5}"/>
                </a:ext>
              </a:extLst>
            </p:cNvPr>
            <p:cNvSpPr txBox="1"/>
            <p:nvPr/>
          </p:nvSpPr>
          <p:spPr>
            <a:xfrm>
              <a:off x="3964760" y="216784"/>
              <a:ext cx="1037096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Một xe chở 9000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dầu. Lần đầu xe bơm 2 500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dầu vào một trạm xăng dầu. Lần sau xe bơm 2 200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dầu vào một trạm khác. Hỏi trong xe còn lại bao nhiêu lít dầu?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椭圆 47">
              <a:extLst>
                <a:ext uri="{FF2B5EF4-FFF2-40B4-BE49-F238E27FC236}">
                  <a16:creationId xmlns:a16="http://schemas.microsoft.com/office/drawing/2014/main" xmlns="" id="{F99308B9-B890-4ACD-9992-C50A33C9421C}"/>
                </a:ext>
              </a:extLst>
            </p:cNvPr>
            <p:cNvSpPr/>
            <p:nvPr/>
          </p:nvSpPr>
          <p:spPr>
            <a:xfrm>
              <a:off x="3090389" y="207759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4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E873A10-6341-445D-A441-A97CD1F293BA}"/>
              </a:ext>
            </a:extLst>
          </p:cNvPr>
          <p:cNvSpPr txBox="1"/>
          <p:nvPr/>
        </p:nvSpPr>
        <p:spPr>
          <a:xfrm>
            <a:off x="1988598" y="1837678"/>
            <a:ext cx="8806648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32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giải: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ố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lít dầu xe chở d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đã bơm trong hai lần là: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500 + 2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= 4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 (lít)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xe còn lại số lít dầu là: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000 – 4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 = 4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 (lít)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4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 lít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6407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19A1DE9-95A8-45D4-840C-292FDE062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E9223F1C-8DEC-4AB1-BEDD-7024C535F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0" y="73959"/>
            <a:ext cx="2799738" cy="545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щенячий патруль png 5 » PNG Image">
            <a:extLst>
              <a:ext uri="{FF2B5EF4-FFF2-40B4-BE49-F238E27FC236}">
                <a16:creationId xmlns:a16="http://schemas.microsoft.com/office/drawing/2014/main" xmlns="" id="{29FF4DE4-C381-4CD4-AD78-EB51FDCE5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29693"/>
            <a:ext cx="97536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FF9CB9D-2C01-4E1F-9539-511DE43369C6}"/>
              </a:ext>
            </a:extLst>
          </p:cNvPr>
          <p:cNvGrpSpPr/>
          <p:nvPr/>
        </p:nvGrpSpPr>
        <p:grpSpPr>
          <a:xfrm>
            <a:off x="3888887" y="498654"/>
            <a:ext cx="7564212" cy="3274581"/>
            <a:chOff x="1669775" y="1446143"/>
            <a:chExt cx="8527772" cy="386135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7067341B-9274-4F90-A4E9-48FECE4BC11C}"/>
                </a:ext>
              </a:extLst>
            </p:cNvPr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solidFill>
              <a:srgbClr val="FFFF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03370969-9BC4-4111-8F28-20FF7EABC7A6}"/>
                </a:ext>
              </a:extLst>
            </p:cNvPr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C165849-B83F-467F-BD02-87B9B539B2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2497" y="1060138"/>
            <a:ext cx="8663167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5916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CFE23601-799F-4D40-A590-EA4F97F21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52F0F7D-32E6-42FE-9841-A0DEC7DE1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41" y="3796376"/>
            <a:ext cx="9216317" cy="289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232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C28E9C3B-C877-6FAD-D813-FB21086A471F}"/>
              </a:ext>
            </a:extLst>
          </p:cNvPr>
          <p:cNvSpPr txBox="1"/>
          <p:nvPr/>
        </p:nvSpPr>
        <p:spPr>
          <a:xfrm rot="20684009">
            <a:off x="802105" y="1580195"/>
            <a:ext cx="4090737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466" b="1" kern="0" dirty="0">
                <a:ln w="6600">
                  <a:solidFill>
                    <a:srgbClr val="96461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64618"/>
                  </a:outerShdw>
                </a:effectLst>
                <a:latin typeface="SVN-Poky's"/>
                <a:cs typeface="Arial"/>
                <a:sym typeface="Arial"/>
              </a:rPr>
              <a:t>KHỞI </a:t>
            </a:r>
          </a:p>
          <a:p>
            <a:pPr algn="ctr" defTabSz="1219170">
              <a:buClr>
                <a:srgbClr val="000000"/>
              </a:buClr>
            </a:pPr>
            <a:r>
              <a:rPr lang="en-US" sz="7466" b="1" kern="0" dirty="0">
                <a:ln w="6600">
                  <a:solidFill>
                    <a:srgbClr val="96461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64618"/>
                  </a:outerShdw>
                </a:effectLst>
                <a:latin typeface="SVN-Poky's"/>
                <a:cs typeface="Arial"/>
                <a:sym typeface="Arial"/>
              </a:rPr>
              <a:t>ĐỘNG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xmlns="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xmlns="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14303 w 6659161"/>
                <a:gd name="connsiteY0" fmla="*/ 2441700 h 5767376"/>
                <a:gd name="connsiteX1" fmla="*/ 543994 w 6659161"/>
                <a:gd name="connsiteY1" fmla="*/ 0 h 5767376"/>
                <a:gd name="connsiteX2" fmla="*/ 6014117 w 6659161"/>
                <a:gd name="connsiteY2" fmla="*/ 0 h 5767376"/>
                <a:gd name="connsiteX3" fmla="*/ 6659161 w 6659161"/>
                <a:gd name="connsiteY3" fmla="*/ 1307396 h 5767376"/>
                <a:gd name="connsiteX4" fmla="*/ 6659161 w 6659161"/>
                <a:gd name="connsiteY4" fmla="*/ 4875358 h 5767376"/>
                <a:gd name="connsiteX5" fmla="*/ 6094956 w 6659161"/>
                <a:gd name="connsiteY5" fmla="*/ 5767376 h 5767376"/>
                <a:gd name="connsiteX6" fmla="*/ 564204 w 6659161"/>
                <a:gd name="connsiteY6" fmla="*/ 5767376 h 5767376"/>
                <a:gd name="connsiteX7" fmla="*/ 0 w 6659161"/>
                <a:gd name="connsiteY7" fmla="*/ 4875358 h 5767376"/>
                <a:gd name="connsiteX8" fmla="*/ 414303 w 6659161"/>
                <a:gd name="connsiteY8" fmla="*/ 2441700 h 57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59161" h="5767376" extrusionOk="0">
                  <a:moveTo>
                    <a:pt x="414303" y="2441700"/>
                  </a:moveTo>
                  <a:cubicBezTo>
                    <a:pt x="409348" y="1957745"/>
                    <a:pt x="207610" y="-10234"/>
                    <a:pt x="543994" y="0"/>
                  </a:cubicBezTo>
                  <a:cubicBezTo>
                    <a:pt x="1900103" y="-60713"/>
                    <a:pt x="5231386" y="61072"/>
                    <a:pt x="6014117" y="0"/>
                  </a:cubicBezTo>
                  <a:cubicBezTo>
                    <a:pt x="6269924" y="18648"/>
                    <a:pt x="6652620" y="822483"/>
                    <a:pt x="6659161" y="1307396"/>
                  </a:cubicBezTo>
                  <a:cubicBezTo>
                    <a:pt x="6683613" y="1993330"/>
                    <a:pt x="6726824" y="3375599"/>
                    <a:pt x="6659161" y="4875358"/>
                  </a:cubicBezTo>
                  <a:cubicBezTo>
                    <a:pt x="6674463" y="5353462"/>
                    <a:pt x="6413082" y="5767807"/>
                    <a:pt x="6094956" y="5767376"/>
                  </a:cubicBezTo>
                  <a:cubicBezTo>
                    <a:pt x="3654625" y="5693605"/>
                    <a:pt x="1593285" y="5611493"/>
                    <a:pt x="564204" y="5767376"/>
                  </a:cubicBezTo>
                  <a:cubicBezTo>
                    <a:pt x="302947" y="5774677"/>
                    <a:pt x="-79274" y="5331827"/>
                    <a:pt x="0" y="4875358"/>
                  </a:cubicBezTo>
                  <a:cubicBezTo>
                    <a:pt x="-67796" y="3706268"/>
                    <a:pt x="462215" y="3566071"/>
                    <a:pt x="414303" y="244170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xmlns="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11ACA8A-0207-4BBC-9F03-5D75B7282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709" y="321688"/>
            <a:ext cx="5736833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92D60373-24D0-5E2F-DA3B-AE12456FA0D9}"/>
              </a:ext>
            </a:extLst>
          </p:cNvPr>
          <p:cNvGrpSpPr/>
          <p:nvPr/>
        </p:nvGrpSpPr>
        <p:grpSpPr>
          <a:xfrm flipH="1">
            <a:off x="769182" y="462798"/>
            <a:ext cx="11074399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xmlns="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xmlns="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680055 w 10930648"/>
                <a:gd name="connsiteY0" fmla="*/ 2451786 h 5791200"/>
                <a:gd name="connsiteX1" fmla="*/ 892937 w 10930648"/>
                <a:gd name="connsiteY1" fmla="*/ 0 h 5791200"/>
                <a:gd name="connsiteX2" fmla="*/ 9871844 w 10930648"/>
                <a:gd name="connsiteY2" fmla="*/ 0 h 5791200"/>
                <a:gd name="connsiteX3" fmla="*/ 10930648 w 10930648"/>
                <a:gd name="connsiteY3" fmla="*/ 1312797 h 5791200"/>
                <a:gd name="connsiteX4" fmla="*/ 10930648 w 10930648"/>
                <a:gd name="connsiteY4" fmla="*/ 4895497 h 5791200"/>
                <a:gd name="connsiteX5" fmla="*/ 10004537 w 10930648"/>
                <a:gd name="connsiteY5" fmla="*/ 5791200 h 5791200"/>
                <a:gd name="connsiteX6" fmla="*/ 926110 w 10930648"/>
                <a:gd name="connsiteY6" fmla="*/ 5791200 h 5791200"/>
                <a:gd name="connsiteX7" fmla="*/ 0 w 10930648"/>
                <a:gd name="connsiteY7" fmla="*/ 4895497 h 5791200"/>
                <a:gd name="connsiteX8" fmla="*/ 680055 w 10930648"/>
                <a:gd name="connsiteY8" fmla="*/ 2451786 h 579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30648" h="5791200" extrusionOk="0">
                  <a:moveTo>
                    <a:pt x="680055" y="2451786"/>
                  </a:moveTo>
                  <a:cubicBezTo>
                    <a:pt x="674326" y="1967154"/>
                    <a:pt x="371604" y="-4070"/>
                    <a:pt x="892937" y="0"/>
                  </a:cubicBezTo>
                  <a:cubicBezTo>
                    <a:pt x="4460165" y="-60713"/>
                    <a:pt x="8086791" y="61072"/>
                    <a:pt x="9871844" y="0"/>
                  </a:cubicBezTo>
                  <a:cubicBezTo>
                    <a:pt x="10361533" y="7282"/>
                    <a:pt x="10890683" y="865373"/>
                    <a:pt x="10930648" y="1312797"/>
                  </a:cubicBezTo>
                  <a:cubicBezTo>
                    <a:pt x="10955100" y="2764517"/>
                    <a:pt x="10998311" y="3336407"/>
                    <a:pt x="10930648" y="4895497"/>
                  </a:cubicBezTo>
                  <a:cubicBezTo>
                    <a:pt x="10989431" y="5334310"/>
                    <a:pt x="10615499" y="5797765"/>
                    <a:pt x="10004537" y="5791200"/>
                  </a:cubicBezTo>
                  <a:cubicBezTo>
                    <a:pt x="6532313" y="5717429"/>
                    <a:pt x="2947757" y="5635317"/>
                    <a:pt x="926110" y="5791200"/>
                  </a:cubicBezTo>
                  <a:cubicBezTo>
                    <a:pt x="497219" y="5803176"/>
                    <a:pt x="-38140" y="5372774"/>
                    <a:pt x="0" y="4895497"/>
                  </a:cubicBezTo>
                  <a:cubicBezTo>
                    <a:pt x="-73188" y="3723104"/>
                    <a:pt x="745138" y="3557793"/>
                    <a:pt x="680055" y="2451786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39BA594B-3408-507D-7B2E-12EE4ABDEE56}"/>
              </a:ext>
            </a:extLst>
          </p:cNvPr>
          <p:cNvSpPr txBox="1"/>
          <p:nvPr/>
        </p:nvSpPr>
        <p:spPr>
          <a:xfrm>
            <a:off x="1586435" y="1696985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Viết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câu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vào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bảng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con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6B4CF4F2-E43F-FFB6-F34F-0C3689A50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76" r="48989"/>
          <a:stretch/>
        </p:blipFill>
        <p:spPr>
          <a:xfrm>
            <a:off x="1224472" y="2419375"/>
            <a:ext cx="1882056" cy="168330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xmlns="" id="{4D3CED04-A9FA-16F8-AC71-887C8F358112}"/>
              </a:ext>
            </a:extLst>
          </p:cNvPr>
          <p:cNvGrpSpPr/>
          <p:nvPr/>
        </p:nvGrpSpPr>
        <p:grpSpPr>
          <a:xfrm>
            <a:off x="1192031" y="4029389"/>
            <a:ext cx="1882056" cy="1683300"/>
            <a:chOff x="1183771" y="3274004"/>
            <a:chExt cx="1411542" cy="1262475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xmlns="" id="{6202CD80-CF6E-EA16-A600-517FEC144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376" r="48989"/>
            <a:stretch/>
          </p:blipFill>
          <p:spPr>
            <a:xfrm>
              <a:off x="1183771" y="3274004"/>
              <a:ext cx="1411542" cy="1262475"/>
            </a:xfrm>
            <a:prstGeom prst="rect">
              <a:avLst/>
            </a:prstGeom>
          </p:spPr>
        </p:pic>
        <p:cxnSp>
          <p:nvCxnSpPr>
            <p:cNvPr id="4" name="Đường nối Thẳng 3">
              <a:extLst>
                <a:ext uri="{FF2B5EF4-FFF2-40B4-BE49-F238E27FC236}">
                  <a16:creationId xmlns:a16="http://schemas.microsoft.com/office/drawing/2014/main" xmlns="" id="{2BB3DBB5-8995-2C3A-2D84-6A0DA4C62B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9574" y="3457601"/>
              <a:ext cx="865394" cy="96670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xmlns="" id="{A0127C2F-5665-B8B2-1DED-870C6A6DA3FD}"/>
                </a:ext>
              </a:extLst>
            </p:cNvPr>
            <p:cNvCxnSpPr>
              <a:cxnSpLocks/>
            </p:cNvCxnSpPr>
            <p:nvPr/>
          </p:nvCxnSpPr>
          <p:spPr>
            <a:xfrm>
              <a:off x="1574800" y="3524250"/>
              <a:ext cx="822785" cy="78669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B71F6741-3DFB-6684-ECD4-5842C6E92A62}"/>
              </a:ext>
            </a:extLst>
          </p:cNvPr>
          <p:cNvSpPr txBox="1"/>
          <p:nvPr/>
        </p:nvSpPr>
        <p:spPr>
          <a:xfrm>
            <a:off x="2700859" y="2885189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00B050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đúng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9DA9EE57-C795-7C83-E9C1-28DCABFF7739}"/>
              </a:ext>
            </a:extLst>
          </p:cNvPr>
          <p:cNvSpPr txBox="1"/>
          <p:nvPr/>
        </p:nvSpPr>
        <p:spPr>
          <a:xfrm>
            <a:off x="3178403" y="4578394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DF3129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sai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không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FC36BB5-397D-4A04-B26D-E193CC960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183" y="586715"/>
            <a:ext cx="6163590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xmlns="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xmlns="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657726 w 10571746"/>
                <a:gd name="connsiteY0" fmla="*/ 2451786 h 5791200"/>
                <a:gd name="connsiteX1" fmla="*/ 863618 w 10571746"/>
                <a:gd name="connsiteY1" fmla="*/ 0 h 5791200"/>
                <a:gd name="connsiteX2" fmla="*/ 9547707 w 10571746"/>
                <a:gd name="connsiteY2" fmla="*/ 0 h 5791200"/>
                <a:gd name="connsiteX3" fmla="*/ 10571746 w 10571746"/>
                <a:gd name="connsiteY3" fmla="*/ 1312797 h 5791200"/>
                <a:gd name="connsiteX4" fmla="*/ 10571746 w 10571746"/>
                <a:gd name="connsiteY4" fmla="*/ 4895497 h 5791200"/>
                <a:gd name="connsiteX5" fmla="*/ 9676043 w 10571746"/>
                <a:gd name="connsiteY5" fmla="*/ 5791200 h 5791200"/>
                <a:gd name="connsiteX6" fmla="*/ 895702 w 10571746"/>
                <a:gd name="connsiteY6" fmla="*/ 5791200 h 5791200"/>
                <a:gd name="connsiteX7" fmla="*/ 0 w 10571746"/>
                <a:gd name="connsiteY7" fmla="*/ 4895497 h 5791200"/>
                <a:gd name="connsiteX8" fmla="*/ 657726 w 10571746"/>
                <a:gd name="connsiteY8" fmla="*/ 2451786 h 579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71746" h="5791200" extrusionOk="0">
                  <a:moveTo>
                    <a:pt x="657726" y="2451786"/>
                  </a:moveTo>
                  <a:cubicBezTo>
                    <a:pt x="628629" y="2008153"/>
                    <a:pt x="307937" y="-25188"/>
                    <a:pt x="863618" y="0"/>
                  </a:cubicBezTo>
                  <a:cubicBezTo>
                    <a:pt x="2447170" y="-60713"/>
                    <a:pt x="7906883" y="61072"/>
                    <a:pt x="9547707" y="0"/>
                  </a:cubicBezTo>
                  <a:cubicBezTo>
                    <a:pt x="10020603" y="7282"/>
                    <a:pt x="10531781" y="865373"/>
                    <a:pt x="10571746" y="1312797"/>
                  </a:cubicBezTo>
                  <a:cubicBezTo>
                    <a:pt x="10596198" y="2764517"/>
                    <a:pt x="10639409" y="3336407"/>
                    <a:pt x="10571746" y="4895497"/>
                  </a:cubicBezTo>
                  <a:cubicBezTo>
                    <a:pt x="10607391" y="5356301"/>
                    <a:pt x="10254464" y="5796726"/>
                    <a:pt x="9676043" y="5791200"/>
                  </a:cubicBezTo>
                  <a:cubicBezTo>
                    <a:pt x="5507667" y="5717429"/>
                    <a:pt x="2499738" y="5635317"/>
                    <a:pt x="895702" y="5791200"/>
                  </a:cubicBezTo>
                  <a:cubicBezTo>
                    <a:pt x="483604" y="5803176"/>
                    <a:pt x="-38140" y="5372774"/>
                    <a:pt x="0" y="4895497"/>
                  </a:cubicBezTo>
                  <a:cubicBezTo>
                    <a:pt x="-82157" y="3725780"/>
                    <a:pt x="724199" y="3555910"/>
                    <a:pt x="657726" y="2451786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xmlns="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xmlns="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28161803-915F-2355-5E73-35EA6F67C427}"/>
              </a:ext>
            </a:extLst>
          </p:cNvPr>
          <p:cNvSpPr txBox="1"/>
          <p:nvPr/>
        </p:nvSpPr>
        <p:spPr>
          <a:xfrm>
            <a:off x="2707689" y="1010138"/>
            <a:ext cx="6844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4 289 – 3 868 = 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xmlns="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xmlns="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xmlns="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xmlns="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421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3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xmlns="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xmlns="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657726 w 10571746"/>
                <a:gd name="connsiteY0" fmla="*/ 2451786 h 5791200"/>
                <a:gd name="connsiteX1" fmla="*/ 863618 w 10571746"/>
                <a:gd name="connsiteY1" fmla="*/ 0 h 5791200"/>
                <a:gd name="connsiteX2" fmla="*/ 9547707 w 10571746"/>
                <a:gd name="connsiteY2" fmla="*/ 0 h 5791200"/>
                <a:gd name="connsiteX3" fmla="*/ 10571746 w 10571746"/>
                <a:gd name="connsiteY3" fmla="*/ 1312797 h 5791200"/>
                <a:gd name="connsiteX4" fmla="*/ 10571746 w 10571746"/>
                <a:gd name="connsiteY4" fmla="*/ 4895497 h 5791200"/>
                <a:gd name="connsiteX5" fmla="*/ 9676043 w 10571746"/>
                <a:gd name="connsiteY5" fmla="*/ 5791200 h 5791200"/>
                <a:gd name="connsiteX6" fmla="*/ 895702 w 10571746"/>
                <a:gd name="connsiteY6" fmla="*/ 5791200 h 5791200"/>
                <a:gd name="connsiteX7" fmla="*/ 0 w 10571746"/>
                <a:gd name="connsiteY7" fmla="*/ 4895497 h 5791200"/>
                <a:gd name="connsiteX8" fmla="*/ 657726 w 10571746"/>
                <a:gd name="connsiteY8" fmla="*/ 2451786 h 579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71746" h="5791200" extrusionOk="0">
                  <a:moveTo>
                    <a:pt x="657726" y="2451786"/>
                  </a:moveTo>
                  <a:cubicBezTo>
                    <a:pt x="628629" y="2008153"/>
                    <a:pt x="307937" y="-25188"/>
                    <a:pt x="863618" y="0"/>
                  </a:cubicBezTo>
                  <a:cubicBezTo>
                    <a:pt x="2447170" y="-60713"/>
                    <a:pt x="7906883" y="61072"/>
                    <a:pt x="9547707" y="0"/>
                  </a:cubicBezTo>
                  <a:cubicBezTo>
                    <a:pt x="10020603" y="7282"/>
                    <a:pt x="10531781" y="865373"/>
                    <a:pt x="10571746" y="1312797"/>
                  </a:cubicBezTo>
                  <a:cubicBezTo>
                    <a:pt x="10596198" y="2764517"/>
                    <a:pt x="10639409" y="3336407"/>
                    <a:pt x="10571746" y="4895497"/>
                  </a:cubicBezTo>
                  <a:cubicBezTo>
                    <a:pt x="10607391" y="5356301"/>
                    <a:pt x="10254464" y="5796726"/>
                    <a:pt x="9676043" y="5791200"/>
                  </a:cubicBezTo>
                  <a:cubicBezTo>
                    <a:pt x="5507667" y="5717429"/>
                    <a:pt x="2499738" y="5635317"/>
                    <a:pt x="895702" y="5791200"/>
                  </a:cubicBezTo>
                  <a:cubicBezTo>
                    <a:pt x="483604" y="5803176"/>
                    <a:pt x="-38140" y="5372774"/>
                    <a:pt x="0" y="4895497"/>
                  </a:cubicBezTo>
                  <a:cubicBezTo>
                    <a:pt x="-82157" y="3725780"/>
                    <a:pt x="724199" y="3555910"/>
                    <a:pt x="657726" y="2451786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xmlns="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xmlns="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6575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9 380 – 6 452 = 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xmlns="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xmlns="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xmlns="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xmlns="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2 928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6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xmlns="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xmlns="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657726 w 10571746"/>
                <a:gd name="connsiteY0" fmla="*/ 2451786 h 5791200"/>
                <a:gd name="connsiteX1" fmla="*/ 863618 w 10571746"/>
                <a:gd name="connsiteY1" fmla="*/ 0 h 5791200"/>
                <a:gd name="connsiteX2" fmla="*/ 9547707 w 10571746"/>
                <a:gd name="connsiteY2" fmla="*/ 0 h 5791200"/>
                <a:gd name="connsiteX3" fmla="*/ 10571746 w 10571746"/>
                <a:gd name="connsiteY3" fmla="*/ 1312797 h 5791200"/>
                <a:gd name="connsiteX4" fmla="*/ 10571746 w 10571746"/>
                <a:gd name="connsiteY4" fmla="*/ 4895497 h 5791200"/>
                <a:gd name="connsiteX5" fmla="*/ 9676043 w 10571746"/>
                <a:gd name="connsiteY5" fmla="*/ 5791200 h 5791200"/>
                <a:gd name="connsiteX6" fmla="*/ 895702 w 10571746"/>
                <a:gd name="connsiteY6" fmla="*/ 5791200 h 5791200"/>
                <a:gd name="connsiteX7" fmla="*/ 0 w 10571746"/>
                <a:gd name="connsiteY7" fmla="*/ 4895497 h 5791200"/>
                <a:gd name="connsiteX8" fmla="*/ 657726 w 10571746"/>
                <a:gd name="connsiteY8" fmla="*/ 2451786 h 579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71746" h="5791200" extrusionOk="0">
                  <a:moveTo>
                    <a:pt x="657726" y="2451786"/>
                  </a:moveTo>
                  <a:cubicBezTo>
                    <a:pt x="628629" y="2008153"/>
                    <a:pt x="307937" y="-25188"/>
                    <a:pt x="863618" y="0"/>
                  </a:cubicBezTo>
                  <a:cubicBezTo>
                    <a:pt x="2447170" y="-60713"/>
                    <a:pt x="7906883" y="61072"/>
                    <a:pt x="9547707" y="0"/>
                  </a:cubicBezTo>
                  <a:cubicBezTo>
                    <a:pt x="10020603" y="7282"/>
                    <a:pt x="10531781" y="865373"/>
                    <a:pt x="10571746" y="1312797"/>
                  </a:cubicBezTo>
                  <a:cubicBezTo>
                    <a:pt x="10596198" y="2764517"/>
                    <a:pt x="10639409" y="3336407"/>
                    <a:pt x="10571746" y="4895497"/>
                  </a:cubicBezTo>
                  <a:cubicBezTo>
                    <a:pt x="10607391" y="5356301"/>
                    <a:pt x="10254464" y="5796726"/>
                    <a:pt x="9676043" y="5791200"/>
                  </a:cubicBezTo>
                  <a:cubicBezTo>
                    <a:pt x="5507667" y="5717429"/>
                    <a:pt x="2499738" y="5635317"/>
                    <a:pt x="895702" y="5791200"/>
                  </a:cubicBezTo>
                  <a:cubicBezTo>
                    <a:pt x="483604" y="5803176"/>
                    <a:pt x="-38140" y="5372774"/>
                    <a:pt x="0" y="4895497"/>
                  </a:cubicBezTo>
                  <a:cubicBezTo>
                    <a:pt x="-82157" y="3725780"/>
                    <a:pt x="724199" y="3555910"/>
                    <a:pt x="657726" y="2451786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xmlns="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xmlns="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59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6 636 – 809 = 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xmlns="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xmlns="" id="{DF020F3F-D1B4-7B01-D6F6-1440C809AB15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xmlns="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xmlns="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5 827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028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9F1AA3D-2846-4BDA-9FC0-B7D32057F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Hình chữ nhật: Góc Tròn 5">
            <a:extLst>
              <a:ext uri="{FF2B5EF4-FFF2-40B4-BE49-F238E27FC236}">
                <a16:creationId xmlns:a16="http://schemas.microsoft.com/office/drawing/2014/main" xmlns="" id="{AB85F4DE-0A99-44EA-A63E-FD09F64833A0}"/>
              </a:ext>
            </a:extLst>
          </p:cNvPr>
          <p:cNvSpPr/>
          <p:nvPr/>
        </p:nvSpPr>
        <p:spPr>
          <a:xfrm>
            <a:off x="2060560" y="454594"/>
            <a:ext cx="7506317" cy="2109309"/>
          </a:xfrm>
          <a:prstGeom prst="roundRect">
            <a:avLst/>
          </a:prstGeom>
          <a:solidFill>
            <a:srgbClr val="FFFB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10BD259-468C-43AA-A035-25A0C392D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465" y="590580"/>
            <a:ext cx="6584251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954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xmlns="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PAW Patrol – Wikipedia tiếng Việt">
            <a:extLst>
              <a:ext uri="{FF2B5EF4-FFF2-40B4-BE49-F238E27FC236}">
                <a16:creationId xmlns:a16="http://schemas.microsoft.com/office/drawing/2014/main" xmlns="" id="{13D1A707-F6C3-4270-932B-20DE7C155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6497">
            <a:off x="-181564" y="78947"/>
            <a:ext cx="1973597" cy="1710318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FEC0751-7014-462C-B925-AAF45F4428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864" y="246186"/>
            <a:ext cx="1010613" cy="8749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9B5A117-67BD-4813-98E2-5CC6244246BD}"/>
              </a:ext>
            </a:extLst>
          </p:cNvPr>
          <p:cNvSpPr txBox="1"/>
          <p:nvPr/>
        </p:nvSpPr>
        <p:spPr>
          <a:xfrm>
            <a:off x="2398938" y="432387"/>
            <a:ext cx="56087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E7B7CFF-811C-485A-A87B-A17B5781D449}"/>
              </a:ext>
            </a:extLst>
          </p:cNvPr>
          <p:cNvSpPr txBox="1"/>
          <p:nvPr/>
        </p:nvSpPr>
        <p:spPr>
          <a:xfrm>
            <a:off x="1401167" y="425444"/>
            <a:ext cx="1804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50" name="Tieng-Cuu-keu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BFF9321E-9286-43A2-9C9B-442698521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73152" y="-889298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74214CB-B134-4B3E-82A7-F33CF4274A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081" y="1859963"/>
            <a:ext cx="4702622" cy="13203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A699D55-F846-485D-BEC3-DEE1692DB9F0}"/>
              </a:ext>
            </a:extLst>
          </p:cNvPr>
          <p:cNvSpPr txBox="1"/>
          <p:nvPr/>
        </p:nvSpPr>
        <p:spPr>
          <a:xfrm>
            <a:off x="5832629" y="1305017"/>
            <a:ext cx="5335479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a) 7000 – 3000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b) 8000 – 5000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c) 9000 – 7000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d) 10000 – 6000</a:t>
            </a:r>
          </a:p>
        </p:txBody>
      </p:sp>
    </p:spTree>
    <p:extLst>
      <p:ext uri="{BB962C8B-B14F-4D97-AF65-F5344CB8AC3E}">
        <p14:creationId xmlns:p14="http://schemas.microsoft.com/office/powerpoint/2010/main" val="41874921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696</Words>
  <Application>Microsoft Office PowerPoint</Application>
  <PresentationFormat>Widescreen</PresentationFormat>
  <Paragraphs>134</Paragraphs>
  <Slides>19</Slides>
  <Notes>8</Notes>
  <HiddenSlides>0</HiddenSlides>
  <MMClips>3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8" baseType="lpstr">
      <vt:lpstr>微软雅黑</vt:lpstr>
      <vt:lpstr>Arial</vt:lpstr>
      <vt:lpstr>Bebas Neue</vt:lpstr>
      <vt:lpstr>Calibri</vt:lpstr>
      <vt:lpstr>Calibri Light</vt:lpstr>
      <vt:lpstr>Inter</vt:lpstr>
      <vt:lpstr>Karla</vt:lpstr>
      <vt:lpstr>Love Ya Like A Sister</vt:lpstr>
      <vt:lpstr>Orelega One</vt:lpstr>
      <vt:lpstr>SVN-Poky's</vt:lpstr>
      <vt:lpstr>Tahoma</vt:lpstr>
      <vt:lpstr>Times New Roman</vt:lpstr>
      <vt:lpstr>字魂59号-创粗黑</vt:lpstr>
      <vt:lpstr>等线</vt:lpstr>
      <vt:lpstr>14_Office Theme</vt:lpstr>
      <vt:lpstr>Office 主题​​</vt:lpstr>
      <vt:lpstr>2_Office Theme</vt:lpstr>
      <vt:lpstr>Organic Poultry Farm MK Campaign by Slidesgo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40</cp:revision>
  <dcterms:created xsi:type="dcterms:W3CDTF">2022-11-14T11:24:34Z</dcterms:created>
  <dcterms:modified xsi:type="dcterms:W3CDTF">2024-02-29T14:27:17Z</dcterms:modified>
</cp:coreProperties>
</file>