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59" r:id="rId2"/>
    <p:sldId id="315" r:id="rId3"/>
    <p:sldId id="337" r:id="rId4"/>
    <p:sldId id="276" r:id="rId5"/>
    <p:sldId id="279" r:id="rId6"/>
    <p:sldId id="278" r:id="rId7"/>
    <p:sldId id="329" r:id="rId8"/>
    <p:sldId id="316" r:id="rId9"/>
    <p:sldId id="345" r:id="rId10"/>
    <p:sldId id="330" r:id="rId11"/>
    <p:sldId id="332" r:id="rId12"/>
    <p:sldId id="333" r:id="rId13"/>
    <p:sldId id="341" r:id="rId14"/>
    <p:sldId id="324" r:id="rId15"/>
    <p:sldId id="306" r:id="rId16"/>
    <p:sldId id="354" r:id="rId17"/>
    <p:sldId id="356" r:id="rId18"/>
    <p:sldId id="3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68EE"/>
    <a:srgbClr val="006600"/>
    <a:srgbClr val="1038B8"/>
    <a:srgbClr val="EC20B7"/>
    <a:srgbClr val="7C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8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D60BD-B401-4BFB-BCBE-3730E5CCF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62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68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7BCB88-8116-4773-B272-CEDE23AE3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3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7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6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9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6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8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B4A3-57DD-4612-8E1E-EA5DCEB25C71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4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HINHNEN\Khung hinh mau\1 (5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1" name="WordArt 29"/>
          <p:cNvSpPr>
            <a:spLocks noChangeArrowheads="1" noChangeShapeType="1" noTextEdit="1"/>
          </p:cNvSpPr>
          <p:nvPr/>
        </p:nvSpPr>
        <p:spPr bwMode="auto">
          <a:xfrm>
            <a:off x="1213339" y="3125788"/>
            <a:ext cx="6523892" cy="1141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THỂ TÍCH HÌNH HỘP CHỮ NHẬT</a:t>
            </a:r>
            <a:endParaRPr lang="en-US" sz="31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615" y="1412878"/>
            <a:ext cx="4698434" cy="1002138"/>
          </a:xfrm>
          <a:prstGeom prst="rect">
            <a:avLst/>
          </a:prstGeom>
          <a:noFill/>
        </p:spPr>
        <p:txBody>
          <a:bodyPr lIns="78046" tIns="39023" rIns="78046" bIns="39023">
            <a:spAutoFit/>
          </a:bodyPr>
          <a:lstStyle/>
          <a:p>
            <a:pPr lvl="1" algn="ctr">
              <a:defRPr/>
            </a:pPr>
            <a:r>
              <a:rPr lang="vi-VN" sz="6000" b="1" u="sng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6000" b="1" u="sng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5125" name="WordArt 16"/>
          <p:cNvSpPr>
            <a:spLocks noChangeArrowheads="1" noChangeShapeType="1" noTextEdit="1"/>
          </p:cNvSpPr>
          <p:nvPr/>
        </p:nvSpPr>
        <p:spPr bwMode="auto">
          <a:xfrm>
            <a:off x="1138605" y="744539"/>
            <a:ext cx="686679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5126" name="WordArt 4"/>
          <p:cNvSpPr>
            <a:spLocks noChangeArrowheads="1" noChangeShapeType="1" noTextEdit="1"/>
          </p:cNvSpPr>
          <p:nvPr/>
        </p:nvSpPr>
        <p:spPr bwMode="auto">
          <a:xfrm>
            <a:off x="1082920" y="5041901"/>
            <a:ext cx="6896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08" name="Group 4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79657210"/>
              </p:ext>
            </p:extLst>
          </p:nvPr>
        </p:nvGraphicFramePr>
        <p:xfrm>
          <a:off x="0" y="0"/>
          <a:ext cx="9144000" cy="7223125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Cách</a:t>
                      </a: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Chia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như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sau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Cách 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Chia khối gỗ thành hình hộp chữ nhật như sau: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(1): 12 x 8 x 5 = 480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Chiều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dài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(2)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15 – 8 = 7 (cm)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(2):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7 x 6 x 5 = 210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480 + 210 = 690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                               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Đáp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: 690 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3E68EE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E68EE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(1):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15 x 6 x 5 = 450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Chiều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rộng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(2)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12 – 6 = 6 (cm)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(2):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8 x 6 x 5 = 240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450 + 240 = 690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                                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Đáp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: 690 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E68EE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3E68EE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685800" y="1143000"/>
            <a:ext cx="3086100" cy="1371600"/>
            <a:chOff x="1980" y="3243"/>
            <a:chExt cx="2162" cy="1083"/>
          </a:xfrm>
        </p:grpSpPr>
        <p:sp>
          <p:nvSpPr>
            <p:cNvPr id="15410" name="Line 50"/>
            <p:cNvSpPr>
              <a:spLocks noChangeShapeType="1"/>
            </p:cNvSpPr>
            <p:nvPr/>
          </p:nvSpPr>
          <p:spPr bwMode="auto">
            <a:xfrm flipV="1">
              <a:off x="1984" y="3243"/>
              <a:ext cx="718" cy="72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51"/>
            <p:cNvSpPr>
              <a:spLocks noChangeShapeType="1"/>
            </p:cNvSpPr>
            <p:nvPr/>
          </p:nvSpPr>
          <p:spPr bwMode="auto">
            <a:xfrm flipV="1">
              <a:off x="2706" y="360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Line 52"/>
            <p:cNvSpPr>
              <a:spLocks noChangeShapeType="1"/>
            </p:cNvSpPr>
            <p:nvPr/>
          </p:nvSpPr>
          <p:spPr bwMode="auto">
            <a:xfrm>
              <a:off x="1980" y="3960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53"/>
            <p:cNvSpPr>
              <a:spLocks noChangeShapeType="1"/>
            </p:cNvSpPr>
            <p:nvPr/>
          </p:nvSpPr>
          <p:spPr bwMode="auto">
            <a:xfrm>
              <a:off x="1980" y="3960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54"/>
            <p:cNvSpPr>
              <a:spLocks noChangeShapeType="1"/>
            </p:cNvSpPr>
            <p:nvPr/>
          </p:nvSpPr>
          <p:spPr bwMode="auto">
            <a:xfrm>
              <a:off x="2689" y="3966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1982" y="4323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6"/>
            <p:cNvSpPr>
              <a:spLocks noChangeShapeType="1"/>
            </p:cNvSpPr>
            <p:nvPr/>
          </p:nvSpPr>
          <p:spPr bwMode="auto">
            <a:xfrm flipV="1">
              <a:off x="2708" y="3951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57"/>
            <p:cNvSpPr>
              <a:spLocks noChangeShapeType="1"/>
            </p:cNvSpPr>
            <p:nvPr/>
          </p:nvSpPr>
          <p:spPr bwMode="auto">
            <a:xfrm>
              <a:off x="3070" y="3600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58"/>
            <p:cNvSpPr>
              <a:spLocks noChangeShapeType="1"/>
            </p:cNvSpPr>
            <p:nvPr/>
          </p:nvSpPr>
          <p:spPr bwMode="auto">
            <a:xfrm flipV="1">
              <a:off x="3782" y="324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59"/>
            <p:cNvSpPr>
              <a:spLocks noChangeShapeType="1"/>
            </p:cNvSpPr>
            <p:nvPr/>
          </p:nvSpPr>
          <p:spPr bwMode="auto">
            <a:xfrm>
              <a:off x="3782" y="3603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60"/>
            <p:cNvSpPr>
              <a:spLocks noChangeShapeType="1"/>
            </p:cNvSpPr>
            <p:nvPr/>
          </p:nvSpPr>
          <p:spPr bwMode="auto">
            <a:xfrm>
              <a:off x="4142" y="3243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 flipV="1">
              <a:off x="3782" y="360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Line 62"/>
            <p:cNvSpPr>
              <a:spLocks noChangeShapeType="1"/>
            </p:cNvSpPr>
            <p:nvPr/>
          </p:nvSpPr>
          <p:spPr bwMode="auto">
            <a:xfrm>
              <a:off x="3062" y="3603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Line 63"/>
            <p:cNvSpPr>
              <a:spLocks noChangeShapeType="1"/>
            </p:cNvSpPr>
            <p:nvPr/>
          </p:nvSpPr>
          <p:spPr bwMode="auto">
            <a:xfrm>
              <a:off x="3077" y="3948"/>
              <a:ext cx="703" cy="12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Line 64"/>
            <p:cNvSpPr>
              <a:spLocks noChangeShapeType="1"/>
            </p:cNvSpPr>
            <p:nvPr/>
          </p:nvSpPr>
          <p:spPr bwMode="auto">
            <a:xfrm flipH="1">
              <a:off x="2702" y="3243"/>
              <a:ext cx="144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5" name="Group 65"/>
          <p:cNvGrpSpPr>
            <a:grpSpLocks/>
          </p:cNvGrpSpPr>
          <p:nvPr/>
        </p:nvGrpSpPr>
        <p:grpSpPr bwMode="auto">
          <a:xfrm>
            <a:off x="5029200" y="1104900"/>
            <a:ext cx="3086100" cy="1371600"/>
            <a:chOff x="1980" y="3243"/>
            <a:chExt cx="2162" cy="1083"/>
          </a:xfrm>
        </p:grpSpPr>
        <p:sp>
          <p:nvSpPr>
            <p:cNvPr id="15426" name="Line 66"/>
            <p:cNvSpPr>
              <a:spLocks noChangeShapeType="1"/>
            </p:cNvSpPr>
            <p:nvPr/>
          </p:nvSpPr>
          <p:spPr bwMode="auto">
            <a:xfrm flipV="1">
              <a:off x="1984" y="3243"/>
              <a:ext cx="718" cy="72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Line 67"/>
            <p:cNvSpPr>
              <a:spLocks noChangeShapeType="1"/>
            </p:cNvSpPr>
            <p:nvPr/>
          </p:nvSpPr>
          <p:spPr bwMode="auto">
            <a:xfrm flipV="1">
              <a:off x="2706" y="360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Line 68"/>
            <p:cNvSpPr>
              <a:spLocks noChangeShapeType="1"/>
            </p:cNvSpPr>
            <p:nvPr/>
          </p:nvSpPr>
          <p:spPr bwMode="auto">
            <a:xfrm>
              <a:off x="1980" y="3960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69"/>
            <p:cNvSpPr>
              <a:spLocks noChangeShapeType="1"/>
            </p:cNvSpPr>
            <p:nvPr/>
          </p:nvSpPr>
          <p:spPr bwMode="auto">
            <a:xfrm>
              <a:off x="1980" y="3960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Line 70"/>
            <p:cNvSpPr>
              <a:spLocks noChangeShapeType="1"/>
            </p:cNvSpPr>
            <p:nvPr/>
          </p:nvSpPr>
          <p:spPr bwMode="auto">
            <a:xfrm>
              <a:off x="2689" y="3966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Line 71"/>
            <p:cNvSpPr>
              <a:spLocks noChangeShapeType="1"/>
            </p:cNvSpPr>
            <p:nvPr/>
          </p:nvSpPr>
          <p:spPr bwMode="auto">
            <a:xfrm>
              <a:off x="1982" y="4323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Line 72"/>
            <p:cNvSpPr>
              <a:spLocks noChangeShapeType="1"/>
            </p:cNvSpPr>
            <p:nvPr/>
          </p:nvSpPr>
          <p:spPr bwMode="auto">
            <a:xfrm flipV="1">
              <a:off x="2708" y="3951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Line 73"/>
            <p:cNvSpPr>
              <a:spLocks noChangeShapeType="1"/>
            </p:cNvSpPr>
            <p:nvPr/>
          </p:nvSpPr>
          <p:spPr bwMode="auto">
            <a:xfrm>
              <a:off x="3070" y="3600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Line 74"/>
            <p:cNvSpPr>
              <a:spLocks noChangeShapeType="1"/>
            </p:cNvSpPr>
            <p:nvPr/>
          </p:nvSpPr>
          <p:spPr bwMode="auto">
            <a:xfrm flipV="1">
              <a:off x="3782" y="324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75"/>
            <p:cNvSpPr>
              <a:spLocks noChangeShapeType="1"/>
            </p:cNvSpPr>
            <p:nvPr/>
          </p:nvSpPr>
          <p:spPr bwMode="auto">
            <a:xfrm>
              <a:off x="3782" y="3603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Line 76"/>
            <p:cNvSpPr>
              <a:spLocks noChangeShapeType="1"/>
            </p:cNvSpPr>
            <p:nvPr/>
          </p:nvSpPr>
          <p:spPr bwMode="auto">
            <a:xfrm>
              <a:off x="4142" y="3243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Line 77"/>
            <p:cNvSpPr>
              <a:spLocks noChangeShapeType="1"/>
            </p:cNvSpPr>
            <p:nvPr/>
          </p:nvSpPr>
          <p:spPr bwMode="auto">
            <a:xfrm flipV="1">
              <a:off x="3782" y="360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78"/>
            <p:cNvSpPr>
              <a:spLocks noChangeShapeType="1"/>
            </p:cNvSpPr>
            <p:nvPr/>
          </p:nvSpPr>
          <p:spPr bwMode="auto">
            <a:xfrm>
              <a:off x="3062" y="3603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79"/>
            <p:cNvSpPr>
              <a:spLocks noChangeShapeType="1"/>
            </p:cNvSpPr>
            <p:nvPr/>
          </p:nvSpPr>
          <p:spPr bwMode="auto">
            <a:xfrm>
              <a:off x="3077" y="3948"/>
              <a:ext cx="703" cy="12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Line 80"/>
            <p:cNvSpPr>
              <a:spLocks noChangeShapeType="1"/>
            </p:cNvSpPr>
            <p:nvPr/>
          </p:nvSpPr>
          <p:spPr bwMode="auto">
            <a:xfrm flipH="1">
              <a:off x="2702" y="3243"/>
              <a:ext cx="144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42" name="Line 82"/>
          <p:cNvSpPr>
            <a:spLocks noChangeShapeType="1"/>
          </p:cNvSpPr>
          <p:nvPr/>
        </p:nvSpPr>
        <p:spPr bwMode="auto">
          <a:xfrm flipV="1">
            <a:off x="2209800" y="1143000"/>
            <a:ext cx="609600" cy="45720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 flipH="1">
            <a:off x="5562600" y="1524000"/>
            <a:ext cx="990600" cy="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2514600" y="7620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15cm</a:t>
            </a:r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3810000" y="12192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5cm</a:t>
            </a: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3505200" y="18288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6cm</a:t>
            </a:r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838200" y="25908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8cm</a:t>
            </a:r>
          </a:p>
        </p:txBody>
      </p:sp>
      <p:sp>
        <p:nvSpPr>
          <p:cNvPr id="15449" name="Text Box 89"/>
          <p:cNvSpPr txBox="1">
            <a:spLocks noChangeArrowheads="1"/>
          </p:cNvSpPr>
          <p:nvPr/>
        </p:nvSpPr>
        <p:spPr bwMode="auto">
          <a:xfrm>
            <a:off x="381000" y="12192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12cm</a:t>
            </a:r>
          </a:p>
        </p:txBody>
      </p:sp>
      <p:sp>
        <p:nvSpPr>
          <p:cNvPr id="15450" name="Text Box 90"/>
          <p:cNvSpPr txBox="1">
            <a:spLocks noChangeArrowheads="1"/>
          </p:cNvSpPr>
          <p:nvPr/>
        </p:nvSpPr>
        <p:spPr bwMode="auto">
          <a:xfrm>
            <a:off x="685800" y="381000"/>
            <a:ext cx="8229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 b="1"/>
          </a:p>
          <a:p>
            <a:endParaRPr lang="en-US" sz="2400" b="1"/>
          </a:p>
        </p:txBody>
      </p:sp>
      <p:sp>
        <p:nvSpPr>
          <p:cNvPr id="15451" name="Text Box 91"/>
          <p:cNvSpPr txBox="1">
            <a:spLocks noChangeArrowheads="1"/>
          </p:cNvSpPr>
          <p:nvPr/>
        </p:nvSpPr>
        <p:spPr bwMode="auto">
          <a:xfrm>
            <a:off x="6553200" y="6858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15cm</a:t>
            </a:r>
          </a:p>
        </p:txBody>
      </p:sp>
      <p:sp>
        <p:nvSpPr>
          <p:cNvPr id="15452" name="Text Box 92"/>
          <p:cNvSpPr txBox="1">
            <a:spLocks noChangeArrowheads="1"/>
          </p:cNvSpPr>
          <p:nvPr/>
        </p:nvSpPr>
        <p:spPr bwMode="auto">
          <a:xfrm>
            <a:off x="8229600" y="11430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5cm</a:t>
            </a:r>
          </a:p>
        </p:txBody>
      </p:sp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7924800" y="1752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6cm</a:t>
            </a:r>
          </a:p>
        </p:txBody>
      </p:sp>
      <p:sp>
        <p:nvSpPr>
          <p:cNvPr id="15454" name="Text Box 94"/>
          <p:cNvSpPr txBox="1">
            <a:spLocks noChangeArrowheads="1"/>
          </p:cNvSpPr>
          <p:nvPr/>
        </p:nvSpPr>
        <p:spPr bwMode="auto">
          <a:xfrm>
            <a:off x="5181600" y="2514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8cm</a:t>
            </a:r>
          </a:p>
        </p:txBody>
      </p:sp>
      <p:sp>
        <p:nvSpPr>
          <p:cNvPr id="15455" name="Text Box 95"/>
          <p:cNvSpPr txBox="1">
            <a:spLocks noChangeArrowheads="1"/>
          </p:cNvSpPr>
          <p:nvPr/>
        </p:nvSpPr>
        <p:spPr bwMode="auto">
          <a:xfrm>
            <a:off x="4724400" y="12192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12cm</a:t>
            </a:r>
          </a:p>
        </p:txBody>
      </p:sp>
      <p:sp>
        <p:nvSpPr>
          <p:cNvPr id="15456" name="Text Box 96"/>
          <p:cNvSpPr txBox="1">
            <a:spLocks noChangeArrowheads="1"/>
          </p:cNvSpPr>
          <p:nvPr/>
        </p:nvSpPr>
        <p:spPr bwMode="auto">
          <a:xfrm>
            <a:off x="1447800" y="1371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(1)</a:t>
            </a:r>
          </a:p>
        </p:txBody>
      </p:sp>
      <p:sp>
        <p:nvSpPr>
          <p:cNvPr id="15457" name="Text Box 97"/>
          <p:cNvSpPr txBox="1">
            <a:spLocks noChangeArrowheads="1"/>
          </p:cNvSpPr>
          <p:nvPr/>
        </p:nvSpPr>
        <p:spPr bwMode="auto">
          <a:xfrm>
            <a:off x="2740025" y="11795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(2)</a:t>
            </a:r>
          </a:p>
        </p:txBody>
      </p:sp>
      <p:sp>
        <p:nvSpPr>
          <p:cNvPr id="15458" name="Text Box 98"/>
          <p:cNvSpPr txBox="1">
            <a:spLocks noChangeArrowheads="1"/>
          </p:cNvSpPr>
          <p:nvPr/>
        </p:nvSpPr>
        <p:spPr bwMode="auto">
          <a:xfrm>
            <a:off x="5562600" y="1600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(2)</a:t>
            </a:r>
          </a:p>
        </p:txBody>
      </p:sp>
      <p:sp>
        <p:nvSpPr>
          <p:cNvPr id="15459" name="Text Box 99"/>
          <p:cNvSpPr txBox="1">
            <a:spLocks noChangeArrowheads="1"/>
          </p:cNvSpPr>
          <p:nvPr/>
        </p:nvSpPr>
        <p:spPr bwMode="auto">
          <a:xfrm>
            <a:off x="6397625" y="11033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67359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42" grpId="0" animBg="1"/>
      <p:bldP spid="15443" grpId="0" animBg="1"/>
      <p:bldP spid="15445" grpId="0"/>
      <p:bldP spid="15446" grpId="0"/>
      <p:bldP spid="15447" grpId="0"/>
      <p:bldP spid="15448" grpId="0"/>
      <p:bldP spid="15449" grpId="0"/>
      <p:bldP spid="15451" grpId="0"/>
      <p:bldP spid="15452" grpId="0"/>
      <p:bldP spid="15453" grpId="0"/>
      <p:bldP spid="15454" grpId="0"/>
      <p:bldP spid="15455" grpId="0"/>
      <p:bldP spid="15456" grpId="0"/>
      <p:bldP spid="15457" grpId="0"/>
      <p:bldP spid="15458" grpId="0"/>
      <p:bldP spid="154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179443" y="1143000"/>
            <a:ext cx="6337296" cy="1961670"/>
            <a:chOff x="77" y="450"/>
            <a:chExt cx="3103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53" y="849"/>
              <a:ext cx="904" cy="1015"/>
              <a:chOff x="2957" y="648"/>
              <a:chExt cx="904" cy="1015"/>
            </a:xfrm>
            <a:grpFill/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57" y="648"/>
                <a:ext cx="904" cy="1015"/>
              </a:xfrm>
              <a:prstGeom prst="cube">
                <a:avLst>
                  <a:gd name="adj" fmla="val 25000"/>
                </a:avLst>
              </a:prstGeom>
              <a:solidFill>
                <a:srgbClr val="0066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3E68EE"/>
                  </a:solidFill>
                </a:endParaRPr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57" y="648"/>
                <a:ext cx="132" cy="249"/>
              </a:xfrm>
              <a:prstGeom prst="line">
                <a:avLst/>
              </a:prstGeom>
              <a:grp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3E68EE"/>
                  </a:solidFill>
                </a:endParaRPr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51" y="1578"/>
              <a:ext cx="40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6444645" y="1885410"/>
            <a:ext cx="2879883" cy="1881512"/>
            <a:chOff x="3523" y="1002"/>
            <a:chExt cx="1603" cy="1367"/>
          </a:xfrm>
        </p:grpSpPr>
        <p:sp>
          <p:nvSpPr>
            <p:cNvPr id="91154" name="AutoShape 18"/>
            <p:cNvSpPr>
              <a:spLocks noChangeArrowheads="1"/>
            </p:cNvSpPr>
            <p:nvPr/>
          </p:nvSpPr>
          <p:spPr bwMode="auto"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sp>
          <p:nvSpPr>
            <p:cNvPr id="91156" name="Text Box 20"/>
            <p:cNvSpPr txBox="1">
              <a:spLocks noChangeArrowheads="1"/>
            </p:cNvSpPr>
            <p:nvPr/>
          </p:nvSpPr>
          <p:spPr bwMode="auto">
            <a:xfrm>
              <a:off x="3788" y="1989"/>
              <a:ext cx="494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7cm</a:t>
              </a:r>
            </a:p>
          </p:txBody>
        </p:sp>
        <p:sp>
          <p:nvSpPr>
            <p:cNvPr id="91157" name="Text Box 21"/>
            <p:cNvSpPr txBox="1">
              <a:spLocks noChangeArrowheads="1"/>
            </p:cNvSpPr>
            <p:nvPr/>
          </p:nvSpPr>
          <p:spPr bwMode="auto">
            <a:xfrm>
              <a:off x="4632" y="1159"/>
              <a:ext cx="494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  <p:sp>
          <p:nvSpPr>
            <p:cNvPr id="91158" name="Text Box 22"/>
            <p:cNvSpPr txBox="1">
              <a:spLocks noChangeArrowheads="1"/>
            </p:cNvSpPr>
            <p:nvPr/>
          </p:nvSpPr>
          <p:spPr bwMode="auto">
            <a:xfrm rot="19121009">
              <a:off x="4385" y="1632"/>
              <a:ext cx="67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6cm</a:t>
              </a:r>
            </a:p>
          </p:txBody>
        </p:sp>
      </p:grpSp>
      <p:grpSp>
        <p:nvGrpSpPr>
          <p:cNvPr id="91159" name="Group 23"/>
          <p:cNvGrpSpPr>
            <a:grpSpLocks/>
          </p:cNvGrpSpPr>
          <p:nvPr/>
        </p:nvGrpSpPr>
        <p:grpSpPr bwMode="auto">
          <a:xfrm>
            <a:off x="228600" y="838200"/>
            <a:ext cx="1981200" cy="609600"/>
            <a:chOff x="144" y="0"/>
            <a:chExt cx="1248" cy="384"/>
          </a:xfrm>
        </p:grpSpPr>
        <p:sp>
          <p:nvSpPr>
            <p:cNvPr id="91160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0" dirty="0" err="1">
                  <a:solidFill>
                    <a:srgbClr val="3E68EE"/>
                  </a:solidFill>
                </a:rPr>
                <a:t>Bài</a:t>
              </a:r>
              <a:r>
                <a:rPr lang="en-US" sz="3200" b="1" i="0" dirty="0">
                  <a:solidFill>
                    <a:srgbClr val="3E68EE"/>
                  </a:solidFill>
                </a:rPr>
                <a:t> 2:</a:t>
              </a:r>
            </a:p>
          </p:txBody>
        </p:sp>
        <p:sp>
          <p:nvSpPr>
            <p:cNvPr id="91161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</p:grpSp>
      <p:sp>
        <p:nvSpPr>
          <p:cNvPr id="39" name="Right Arrow 38">
            <a:hlinkClick r:id="rId2" action="ppaction://hlinksldjump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93592" y="970644"/>
            <a:ext cx="158357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551877" y="2572122"/>
            <a:ext cx="83820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8cm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581400" y="32004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3E68EE"/>
                </a:solidFill>
              </a:rPr>
              <a:t>Bài</a:t>
            </a:r>
            <a:r>
              <a:rPr lang="en-US" sz="3200" b="1" dirty="0">
                <a:solidFill>
                  <a:srgbClr val="3E68EE"/>
                </a:solidFill>
              </a:rPr>
              <a:t> </a:t>
            </a:r>
            <a:r>
              <a:rPr lang="en-US" sz="3200" b="1" dirty="0" err="1">
                <a:solidFill>
                  <a:srgbClr val="3E68EE"/>
                </a:solidFill>
              </a:rPr>
              <a:t>giải</a:t>
            </a:r>
            <a:endParaRPr lang="en-US" sz="3200" b="1" dirty="0">
              <a:solidFill>
                <a:srgbClr val="3E68EE"/>
              </a:solidFill>
            </a:endParaRP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304800" y="3810000"/>
            <a:ext cx="3429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rgbClr val="3E68EE"/>
                </a:solidFill>
              </a:rPr>
              <a:t>Thể tích hình hộp chữ nhật lớn là: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241176" y="5257800"/>
            <a:ext cx="4114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rgbClr val="3E68EE"/>
                </a:solidFill>
              </a:rPr>
              <a:t>Thể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tích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hình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hộp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chữ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nhật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nhỏ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dirty="0" err="1">
                <a:solidFill>
                  <a:srgbClr val="3E68EE"/>
                </a:solidFill>
              </a:rPr>
              <a:t>thêm</a:t>
            </a:r>
            <a:r>
              <a:rPr lang="en-US" sz="3200" b="1" dirty="0">
                <a:solidFill>
                  <a:srgbClr val="3E68EE"/>
                </a:solidFill>
              </a:rPr>
              <a:t> </a:t>
            </a:r>
            <a:r>
              <a:rPr lang="en-US" sz="3200" b="1" dirty="0" err="1">
                <a:solidFill>
                  <a:srgbClr val="3E68EE"/>
                </a:solidFill>
              </a:rPr>
              <a:t>vào</a:t>
            </a:r>
            <a:r>
              <a:rPr lang="en-US" sz="3200" b="1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là</a:t>
            </a:r>
            <a:r>
              <a:rPr lang="en-US" sz="3200" b="1" i="0" dirty="0">
                <a:solidFill>
                  <a:srgbClr val="3E68EE"/>
                </a:solidFill>
              </a:rPr>
              <a:t>: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609600" y="62484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rgbClr val="3E68EE"/>
                </a:solidFill>
              </a:rPr>
              <a:t>7 x 6 x 5 = 210 (cm</a:t>
            </a:r>
            <a:r>
              <a:rPr lang="en-US" sz="3200" b="1" i="0" baseline="30000">
                <a:solidFill>
                  <a:srgbClr val="3E68EE"/>
                </a:solidFill>
              </a:rPr>
              <a:t>3</a:t>
            </a:r>
            <a:r>
              <a:rPr lang="en-US" sz="3200" b="1" i="0">
                <a:solidFill>
                  <a:srgbClr val="3E68EE"/>
                </a:solidFill>
              </a:rPr>
              <a:t>)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4495800" y="3810000"/>
            <a:ext cx="4468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 err="1">
                <a:solidFill>
                  <a:srgbClr val="3E68EE"/>
                </a:solidFill>
              </a:rPr>
              <a:t>Thể</a:t>
            </a:r>
            <a:r>
              <a:rPr lang="en-US" sz="2800" b="1" i="0" dirty="0">
                <a:solidFill>
                  <a:srgbClr val="3E68EE"/>
                </a:solidFill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</a:rPr>
              <a:t>tích</a:t>
            </a:r>
            <a:r>
              <a:rPr lang="en-US" sz="2800" b="1" i="0" dirty="0">
                <a:solidFill>
                  <a:srgbClr val="3E68EE"/>
                </a:solidFill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</a:rPr>
              <a:t>khối</a:t>
            </a:r>
            <a:r>
              <a:rPr lang="en-US" sz="2800" b="1" i="0" dirty="0">
                <a:solidFill>
                  <a:srgbClr val="3E68EE"/>
                </a:solidFill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</a:rPr>
              <a:t>gỗ</a:t>
            </a:r>
            <a:r>
              <a:rPr lang="en-US" sz="2800" b="1" i="0" dirty="0">
                <a:solidFill>
                  <a:srgbClr val="3E68EE"/>
                </a:solidFill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</a:rPr>
              <a:t>đã</a:t>
            </a:r>
            <a:r>
              <a:rPr lang="en-US" sz="2800" b="1" i="0" dirty="0">
                <a:solidFill>
                  <a:srgbClr val="3E68EE"/>
                </a:solidFill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</a:rPr>
              <a:t>cho</a:t>
            </a:r>
            <a:r>
              <a:rPr lang="en-US" sz="2800" b="1" i="0" dirty="0">
                <a:solidFill>
                  <a:srgbClr val="3E68EE"/>
                </a:solidFill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</a:rPr>
              <a:t>là</a:t>
            </a:r>
            <a:r>
              <a:rPr lang="en-US" sz="2800" b="1" i="0" dirty="0">
                <a:solidFill>
                  <a:srgbClr val="3E68EE"/>
                </a:solidFill>
              </a:rPr>
              <a:t> :</a:t>
            </a:r>
          </a:p>
        </p:txBody>
      </p:sp>
      <p:grpSp>
        <p:nvGrpSpPr>
          <p:cNvPr id="28" name="Group 34"/>
          <p:cNvGrpSpPr>
            <a:grpSpLocks/>
          </p:cNvGrpSpPr>
          <p:nvPr/>
        </p:nvGrpSpPr>
        <p:grpSpPr bwMode="auto">
          <a:xfrm>
            <a:off x="5840413" y="5029200"/>
            <a:ext cx="1905000" cy="579438"/>
            <a:chOff x="3120" y="3168"/>
            <a:chExt cx="1200" cy="365"/>
          </a:xfrm>
        </p:grpSpPr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3120" y="3168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3E68EE"/>
                  </a:solidFill>
                </a:rPr>
                <a:t>Đáp số:</a:t>
              </a:r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>
              <a:off x="3216" y="3456"/>
              <a:ext cx="72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</p:grpSp>
      <p:sp>
        <p:nvSpPr>
          <p:cNvPr id="31" name="Text Box 37"/>
          <p:cNvSpPr txBox="1">
            <a:spLocks noChangeArrowheads="1"/>
          </p:cNvSpPr>
          <p:nvPr/>
        </p:nvSpPr>
        <p:spPr bwMode="auto">
          <a:xfrm>
            <a:off x="7516813" y="50292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E68EE"/>
                </a:solidFill>
              </a:rPr>
              <a:t>690 cm</a:t>
            </a:r>
            <a:r>
              <a:rPr lang="en-US" sz="3200" b="1" baseline="30000">
                <a:solidFill>
                  <a:srgbClr val="3E68EE"/>
                </a:solidFill>
              </a:rPr>
              <a:t>3</a:t>
            </a:r>
            <a:endParaRPr lang="en-US" sz="3200" b="1">
              <a:solidFill>
                <a:srgbClr val="3E68EE"/>
              </a:solidFill>
            </a:endParaRPr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228600" y="4754563"/>
            <a:ext cx="441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rgbClr val="3E68EE"/>
                </a:solidFill>
              </a:rPr>
              <a:t>15 x 12 x 5 = 900(cm</a:t>
            </a:r>
            <a:r>
              <a:rPr lang="en-US" sz="3200" b="1" i="0" baseline="30000">
                <a:solidFill>
                  <a:srgbClr val="3E68EE"/>
                </a:solidFill>
              </a:rPr>
              <a:t>3</a:t>
            </a:r>
            <a:r>
              <a:rPr lang="en-US" sz="3200" b="1" i="0">
                <a:solidFill>
                  <a:srgbClr val="3E68EE"/>
                </a:solidFill>
              </a:rPr>
              <a:t>)</a:t>
            </a:r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4343400" y="3886200"/>
            <a:ext cx="0" cy="2971800"/>
          </a:xfrm>
          <a:prstGeom prst="line">
            <a:avLst/>
          </a:prstGeom>
          <a:noFill/>
          <a:ln w="38100">
            <a:solidFill>
              <a:srgbClr val="3E68E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3E68EE"/>
              </a:solidFill>
            </a:endParaRP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4953000" y="4343400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rgbClr val="3E68EE"/>
                </a:solidFill>
              </a:rPr>
              <a:t>900 - 210 = 690 (cm</a:t>
            </a:r>
            <a:r>
              <a:rPr lang="en-US" sz="3200" b="1" i="0" baseline="30000" dirty="0">
                <a:solidFill>
                  <a:srgbClr val="3E68EE"/>
                </a:solidFill>
              </a:rPr>
              <a:t>3</a:t>
            </a:r>
            <a:r>
              <a:rPr lang="en-US" sz="3200" b="1" i="0" dirty="0">
                <a:solidFill>
                  <a:srgbClr val="3E68EE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89474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-0.33091 0.000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2.96296E-6 L 3.61111E-6 2.96296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31" grpId="0"/>
      <p:bldP spid="32" grpId="0"/>
      <p:bldP spid="33" grpId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mg.loigiaihay.com/picture/2017/0209/cau-3-trang-121-toan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374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9309" y="1437382"/>
            <a:ext cx="901469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3E68E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60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1229646" y="3199656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5545832" y="2495600"/>
            <a:ext cx="2743200" cy="1843088"/>
            <a:chOff x="528" y="2496"/>
            <a:chExt cx="1776" cy="1152"/>
          </a:xfrm>
        </p:grpSpPr>
        <p:sp>
          <p:nvSpPr>
            <p:cNvPr id="15155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5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5545832" y="30290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8" name="Group 6"/>
          <p:cNvGrpSpPr>
            <a:grpSpLocks/>
          </p:cNvGrpSpPr>
          <p:nvPr/>
        </p:nvGrpSpPr>
        <p:grpSpPr bwMode="auto">
          <a:xfrm>
            <a:off x="5545832" y="2190800"/>
            <a:ext cx="2743200" cy="2209800"/>
            <a:chOff x="3360" y="624"/>
            <a:chExt cx="1728" cy="1392"/>
          </a:xfrm>
        </p:grpSpPr>
        <p:sp>
          <p:nvSpPr>
            <p:cNvPr id="151559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0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1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2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6079232" y="33338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4479032" y="3410002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E68EE"/>
                </a:solidFill>
              </a:rPr>
              <a:t>7cm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76200" y="1056382"/>
            <a:ext cx="89731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3E68EE"/>
                </a:solidFill>
              </a:rPr>
              <a:t>Bài</a:t>
            </a:r>
            <a:r>
              <a:rPr lang="en-US" sz="3200" b="1" u="sng" dirty="0">
                <a:solidFill>
                  <a:srgbClr val="3E68EE"/>
                </a:solidFill>
              </a:rPr>
              <a:t> 3:</a:t>
            </a:r>
            <a:r>
              <a:rPr lang="en-US" sz="3200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Tính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thể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tích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hòn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đá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trong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bể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nước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theo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hình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dưới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đây</a:t>
            </a:r>
            <a:r>
              <a:rPr lang="en-US" sz="3200" b="1" i="0" dirty="0">
                <a:solidFill>
                  <a:srgbClr val="3E68EE"/>
                </a:solidFill>
              </a:rPr>
              <a:t>: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6231632" y="4324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1187624" y="2343200"/>
            <a:ext cx="2743200" cy="2209800"/>
            <a:chOff x="576" y="1968"/>
            <a:chExt cx="1728" cy="1392"/>
          </a:xfrm>
        </p:grpSpPr>
        <p:sp>
          <p:nvSpPr>
            <p:cNvPr id="151574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51575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151576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7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8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9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80" name="Line 28"/>
          <p:cNvSpPr>
            <a:spLocks noChangeShapeType="1"/>
          </p:cNvSpPr>
          <p:nvPr/>
        </p:nvSpPr>
        <p:spPr bwMode="auto">
          <a:xfrm>
            <a:off x="1202432" y="37148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1" name="Line 29"/>
          <p:cNvSpPr>
            <a:spLocks noChangeShapeType="1"/>
          </p:cNvSpPr>
          <p:nvPr/>
        </p:nvSpPr>
        <p:spPr bwMode="auto">
          <a:xfrm>
            <a:off x="1735832" y="31814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 flipV="1">
            <a:off x="34122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 flipH="1">
            <a:off x="12024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180083" y="3729088"/>
            <a:ext cx="1022351" cy="838200"/>
            <a:chOff x="172" y="1488"/>
            <a:chExt cx="644" cy="528"/>
          </a:xfrm>
        </p:grpSpPr>
        <p:sp>
          <p:nvSpPr>
            <p:cNvPr id="151585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sp>
          <p:nvSpPr>
            <p:cNvPr id="151586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</p:grp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1888232" y="4553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3488432" y="4172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151589" name="Text Box 37"/>
          <p:cNvSpPr txBox="1">
            <a:spLocks noChangeArrowheads="1"/>
          </p:cNvSpPr>
          <p:nvPr/>
        </p:nvSpPr>
        <p:spPr bwMode="auto">
          <a:xfrm>
            <a:off x="7984232" y="3867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5345919" y="2722816"/>
            <a:ext cx="1266973" cy="180199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987001" y="3503873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6"/>
          <p:cNvGrpSpPr>
            <a:grpSpLocks/>
          </p:cNvGrpSpPr>
          <p:nvPr/>
        </p:nvGrpSpPr>
        <p:grpSpPr bwMode="auto">
          <a:xfrm>
            <a:off x="5549957" y="2190801"/>
            <a:ext cx="2743200" cy="2209800"/>
            <a:chOff x="3360" y="624"/>
            <a:chExt cx="1728" cy="1392"/>
          </a:xfrm>
        </p:grpSpPr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1187624" y="2348880"/>
            <a:ext cx="2743200" cy="2209800"/>
            <a:chOff x="576" y="1968"/>
            <a:chExt cx="1728" cy="1392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4535369" y="3554463"/>
            <a:ext cx="1022351" cy="838200"/>
            <a:chOff x="172" y="1488"/>
            <a:chExt cx="644" cy="528"/>
          </a:xfrm>
        </p:grpSpPr>
        <p:sp>
          <p:nvSpPr>
            <p:cNvPr id="51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sp>
          <p:nvSpPr>
            <p:cNvPr id="52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5342287" y="3329248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>
            <a:hlinkClick r:id="" action="ppaction://noaction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  <p:bldP spid="2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6" name="Rectangle 152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6538" name="Group 154"/>
          <p:cNvGrpSpPr>
            <a:grpSpLocks noChangeAspect="1"/>
          </p:cNvGrpSpPr>
          <p:nvPr/>
        </p:nvGrpSpPr>
        <p:grpSpPr bwMode="auto">
          <a:xfrm>
            <a:off x="-1574800" y="1752600"/>
            <a:ext cx="7620000" cy="4267200"/>
            <a:chOff x="0" y="1167"/>
            <a:chExt cx="3450" cy="1986"/>
          </a:xfrm>
        </p:grpSpPr>
        <p:sp>
          <p:nvSpPr>
            <p:cNvPr id="16537" name="AutoShape 153"/>
            <p:cNvSpPr>
              <a:spLocks noChangeAspect="1" noChangeArrowheads="1" noTextEdit="1"/>
            </p:cNvSpPr>
            <p:nvPr/>
          </p:nvSpPr>
          <p:spPr bwMode="auto">
            <a:xfrm>
              <a:off x="0" y="1167"/>
              <a:ext cx="3450" cy="1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39" name="Rectangle 155"/>
            <p:cNvSpPr>
              <a:spLocks noChangeArrowheads="1"/>
            </p:cNvSpPr>
            <p:nvPr/>
          </p:nvSpPr>
          <p:spPr bwMode="auto">
            <a:xfrm>
              <a:off x="2658" y="2415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0" name="Rectangle 156"/>
            <p:cNvSpPr>
              <a:spLocks noChangeArrowheads="1"/>
            </p:cNvSpPr>
            <p:nvPr/>
          </p:nvSpPr>
          <p:spPr bwMode="auto">
            <a:xfrm>
              <a:off x="536" y="2266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1" name="Rectangle 157"/>
            <p:cNvSpPr>
              <a:spLocks noChangeArrowheads="1"/>
            </p:cNvSpPr>
            <p:nvPr/>
          </p:nvSpPr>
          <p:spPr bwMode="auto">
            <a:xfrm>
              <a:off x="1103" y="1767"/>
              <a:ext cx="899" cy="9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Freeform 158"/>
            <p:cNvSpPr>
              <a:spLocks/>
            </p:cNvSpPr>
            <p:nvPr/>
          </p:nvSpPr>
          <p:spPr bwMode="auto">
            <a:xfrm>
              <a:off x="1103" y="1466"/>
              <a:ext cx="1233" cy="1201"/>
            </a:xfrm>
            <a:custGeom>
              <a:avLst/>
              <a:gdLst>
                <a:gd name="T0" fmla="*/ 0 w 12329"/>
                <a:gd name="T1" fmla="*/ 3005 h 12003"/>
                <a:gd name="T2" fmla="*/ 3345 w 12329"/>
                <a:gd name="T3" fmla="*/ 0 h 12003"/>
                <a:gd name="T4" fmla="*/ 12329 w 12329"/>
                <a:gd name="T5" fmla="*/ 0 h 12003"/>
                <a:gd name="T6" fmla="*/ 12329 w 12329"/>
                <a:gd name="T7" fmla="*/ 9000 h 12003"/>
                <a:gd name="T8" fmla="*/ 8985 w 12329"/>
                <a:gd name="T9" fmla="*/ 12003 h 12003"/>
                <a:gd name="T10" fmla="*/ 8985 w 12329"/>
                <a:gd name="T11" fmla="*/ 3005 h 12003"/>
                <a:gd name="T12" fmla="*/ 0 w 12329"/>
                <a:gd name="T13" fmla="*/ 3005 h 12003"/>
                <a:gd name="T14" fmla="*/ 8985 w 12329"/>
                <a:gd name="T15" fmla="*/ 3005 h 12003"/>
                <a:gd name="T16" fmla="*/ 12329 w 12329"/>
                <a:gd name="T17" fmla="*/ 0 h 12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29" h="12003">
                  <a:moveTo>
                    <a:pt x="0" y="3005"/>
                  </a:moveTo>
                  <a:lnTo>
                    <a:pt x="3345" y="0"/>
                  </a:lnTo>
                  <a:lnTo>
                    <a:pt x="12329" y="0"/>
                  </a:lnTo>
                  <a:lnTo>
                    <a:pt x="12329" y="9000"/>
                  </a:lnTo>
                  <a:lnTo>
                    <a:pt x="8985" y="12003"/>
                  </a:lnTo>
                  <a:lnTo>
                    <a:pt x="8985" y="3005"/>
                  </a:lnTo>
                  <a:lnTo>
                    <a:pt x="0" y="3005"/>
                  </a:lnTo>
                  <a:lnTo>
                    <a:pt x="8985" y="3005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159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160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161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6" name="Line 162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Freeform 163"/>
            <p:cNvSpPr>
              <a:spLocks/>
            </p:cNvSpPr>
            <p:nvPr/>
          </p:nvSpPr>
          <p:spPr bwMode="auto">
            <a:xfrm>
              <a:off x="1103" y="1916"/>
              <a:ext cx="1233" cy="751"/>
            </a:xfrm>
            <a:custGeom>
              <a:avLst/>
              <a:gdLst>
                <a:gd name="T0" fmla="*/ 0 w 12329"/>
                <a:gd name="T1" fmla="*/ 7503 h 7503"/>
                <a:gd name="T2" fmla="*/ 0 w 12329"/>
                <a:gd name="T3" fmla="*/ 3003 h 7503"/>
                <a:gd name="T4" fmla="*/ 8985 w 12329"/>
                <a:gd name="T5" fmla="*/ 3003 h 7503"/>
                <a:gd name="T6" fmla="*/ 12329 w 12329"/>
                <a:gd name="T7" fmla="*/ 0 h 7503"/>
                <a:gd name="T8" fmla="*/ 12329 w 12329"/>
                <a:gd name="T9" fmla="*/ 4500 h 7503"/>
                <a:gd name="T10" fmla="*/ 8985 w 12329"/>
                <a:gd name="T11" fmla="*/ 7503 h 7503"/>
                <a:gd name="T12" fmla="*/ 8985 w 12329"/>
                <a:gd name="T13" fmla="*/ 3003 h 7503"/>
                <a:gd name="T14" fmla="*/ 8985 w 12329"/>
                <a:gd name="T15" fmla="*/ 7503 h 7503"/>
                <a:gd name="T16" fmla="*/ 0 w 12329"/>
                <a:gd name="T17" fmla="*/ 7503 h 7503"/>
                <a:gd name="T18" fmla="*/ 0 w 12329"/>
                <a:gd name="T19" fmla="*/ 3003 h 7503"/>
                <a:gd name="T20" fmla="*/ 3345 w 12329"/>
                <a:gd name="T21" fmla="*/ 0 h 7503"/>
                <a:gd name="T22" fmla="*/ 12329 w 12329"/>
                <a:gd name="T23" fmla="*/ 0 h 7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329" h="7503">
                  <a:moveTo>
                    <a:pt x="0" y="7503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12329" y="0"/>
                  </a:lnTo>
                  <a:lnTo>
                    <a:pt x="12329" y="4500"/>
                  </a:lnTo>
                  <a:lnTo>
                    <a:pt x="8985" y="7503"/>
                  </a:lnTo>
                  <a:lnTo>
                    <a:pt x="8985" y="3003"/>
                  </a:lnTo>
                  <a:lnTo>
                    <a:pt x="8985" y="7503"/>
                  </a:lnTo>
                  <a:lnTo>
                    <a:pt x="0" y="7503"/>
                  </a:lnTo>
                  <a:lnTo>
                    <a:pt x="0" y="3003"/>
                  </a:lnTo>
                  <a:lnTo>
                    <a:pt x="3345" y="0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Rectangle 164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Rectangle 165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0" name="Freeform 166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1" name="Freeform 167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2" name="Freeform 168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3" name="Freeform 169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4" name="Freeform 170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5" name="Freeform 171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6" name="Freeform 172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7" name="Freeform 173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8" name="Freeform 174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9" name="Freeform 175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0" name="Freeform 176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1" name="Freeform 177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2" name="Rectangle 178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3" name="Rectangle 179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4" name="Rectangle 180"/>
            <p:cNvSpPr>
              <a:spLocks noChangeArrowheads="1"/>
            </p:cNvSpPr>
            <p:nvPr/>
          </p:nvSpPr>
          <p:spPr bwMode="auto">
            <a:xfrm>
              <a:off x="1712" y="2733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65" name="Line 181"/>
            <p:cNvSpPr>
              <a:spLocks noChangeShapeType="1"/>
            </p:cNvSpPr>
            <p:nvPr/>
          </p:nvSpPr>
          <p:spPr bwMode="auto">
            <a:xfrm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6" name="Line 182"/>
            <p:cNvSpPr>
              <a:spLocks noChangeShapeType="1"/>
            </p:cNvSpPr>
            <p:nvPr/>
          </p:nvSpPr>
          <p:spPr bwMode="auto">
            <a:xfrm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7" name="Line 183"/>
            <p:cNvSpPr>
              <a:spLocks noChangeShapeType="1"/>
            </p:cNvSpPr>
            <p:nvPr/>
          </p:nvSpPr>
          <p:spPr bwMode="auto">
            <a:xfrm flipV="1">
              <a:off x="2002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8" name="Line 184"/>
            <p:cNvSpPr>
              <a:spLocks noChangeShapeType="1"/>
            </p:cNvSpPr>
            <p:nvPr/>
          </p:nvSpPr>
          <p:spPr bwMode="auto">
            <a:xfrm flipV="1">
              <a:off x="2002" y="14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9" name="Line 185"/>
            <p:cNvSpPr>
              <a:spLocks noChangeShapeType="1"/>
            </p:cNvSpPr>
            <p:nvPr/>
          </p:nvSpPr>
          <p:spPr bwMode="auto">
            <a:xfrm>
              <a:off x="2336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0" name="Line 186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1" name="Line 187"/>
            <p:cNvSpPr>
              <a:spLocks noChangeShapeType="1"/>
            </p:cNvSpPr>
            <p:nvPr/>
          </p:nvSpPr>
          <p:spPr bwMode="auto">
            <a:xfrm flipH="1"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2" name="Line 188"/>
            <p:cNvSpPr>
              <a:spLocks noChangeShapeType="1"/>
            </p:cNvSpPr>
            <p:nvPr/>
          </p:nvSpPr>
          <p:spPr bwMode="auto">
            <a:xfrm flipV="1"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3" name="Line 189"/>
            <p:cNvSpPr>
              <a:spLocks noChangeShapeType="1"/>
            </p:cNvSpPr>
            <p:nvPr/>
          </p:nvSpPr>
          <p:spPr bwMode="auto">
            <a:xfrm flipV="1">
              <a:off x="1103" y="14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4" name="Line 190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5" name="Line 191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6" name="Line 192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7" name="Line 193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8" name="Line 194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9" name="Line 195"/>
            <p:cNvSpPr>
              <a:spLocks noChangeShapeType="1"/>
            </p:cNvSpPr>
            <p:nvPr/>
          </p:nvSpPr>
          <p:spPr bwMode="auto">
            <a:xfrm flipH="1">
              <a:off x="1103" y="191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0" name="Line 196"/>
            <p:cNvSpPr>
              <a:spLocks noChangeShapeType="1"/>
            </p:cNvSpPr>
            <p:nvPr/>
          </p:nvSpPr>
          <p:spPr bwMode="auto">
            <a:xfrm>
              <a:off x="1103" y="221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1" name="Line 197"/>
            <p:cNvSpPr>
              <a:spLocks noChangeShapeType="1"/>
            </p:cNvSpPr>
            <p:nvPr/>
          </p:nvSpPr>
          <p:spPr bwMode="auto">
            <a:xfrm flipV="1">
              <a:off x="2002" y="191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2" name="Line 198"/>
            <p:cNvSpPr>
              <a:spLocks noChangeShapeType="1"/>
            </p:cNvSpPr>
            <p:nvPr/>
          </p:nvSpPr>
          <p:spPr bwMode="auto">
            <a:xfrm flipH="1">
              <a:off x="1438" y="191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3" name="Line 199"/>
            <p:cNvSpPr>
              <a:spLocks noChangeShapeType="1"/>
            </p:cNvSpPr>
            <p:nvPr/>
          </p:nvSpPr>
          <p:spPr bwMode="auto">
            <a:xfrm>
              <a:off x="1103" y="17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4" name="Line 200"/>
            <p:cNvSpPr>
              <a:spLocks noChangeShapeType="1"/>
            </p:cNvSpPr>
            <p:nvPr/>
          </p:nvSpPr>
          <p:spPr bwMode="auto">
            <a:xfrm>
              <a:off x="1438" y="14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5" name="Freeform 201"/>
            <p:cNvSpPr>
              <a:spLocks/>
            </p:cNvSpPr>
            <p:nvPr/>
          </p:nvSpPr>
          <p:spPr bwMode="auto">
            <a:xfrm>
              <a:off x="1037" y="2217"/>
              <a:ext cx="66" cy="87"/>
            </a:xfrm>
            <a:custGeom>
              <a:avLst/>
              <a:gdLst>
                <a:gd name="T0" fmla="*/ 668 w 668"/>
                <a:gd name="T1" fmla="*/ 0 h 875"/>
                <a:gd name="T2" fmla="*/ 523 w 668"/>
                <a:gd name="T3" fmla="*/ 141 h 875"/>
                <a:gd name="T4" fmla="*/ 386 w 668"/>
                <a:gd name="T5" fmla="*/ 292 h 875"/>
                <a:gd name="T6" fmla="*/ 261 w 668"/>
                <a:gd name="T7" fmla="*/ 451 h 875"/>
                <a:gd name="T8" fmla="*/ 146 w 668"/>
                <a:gd name="T9" fmla="*/ 618 h 875"/>
                <a:gd name="T10" fmla="*/ 42 w 668"/>
                <a:gd name="T11" fmla="*/ 792 h 875"/>
                <a:gd name="T12" fmla="*/ 0 w 668"/>
                <a:gd name="T13" fmla="*/ 875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5">
                  <a:moveTo>
                    <a:pt x="668" y="0"/>
                  </a:moveTo>
                  <a:lnTo>
                    <a:pt x="523" y="141"/>
                  </a:lnTo>
                  <a:lnTo>
                    <a:pt x="386" y="292"/>
                  </a:lnTo>
                  <a:lnTo>
                    <a:pt x="261" y="451"/>
                  </a:lnTo>
                  <a:lnTo>
                    <a:pt x="146" y="618"/>
                  </a:lnTo>
                  <a:lnTo>
                    <a:pt x="42" y="792"/>
                  </a:lnTo>
                  <a:lnTo>
                    <a:pt x="0" y="87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6" name="Freeform 202"/>
            <p:cNvSpPr>
              <a:spLocks/>
            </p:cNvSpPr>
            <p:nvPr/>
          </p:nvSpPr>
          <p:spPr bwMode="auto">
            <a:xfrm>
              <a:off x="1004" y="2371"/>
              <a:ext cx="8" cy="142"/>
            </a:xfrm>
            <a:custGeom>
              <a:avLst/>
              <a:gdLst>
                <a:gd name="T0" fmla="*/ 82 w 82"/>
                <a:gd name="T1" fmla="*/ 0 h 1415"/>
                <a:gd name="T2" fmla="*/ 81 w 82"/>
                <a:gd name="T3" fmla="*/ 4 h 1415"/>
                <a:gd name="T4" fmla="*/ 41 w 82"/>
                <a:gd name="T5" fmla="*/ 202 h 1415"/>
                <a:gd name="T6" fmla="*/ 14 w 82"/>
                <a:gd name="T7" fmla="*/ 404 h 1415"/>
                <a:gd name="T8" fmla="*/ 0 w 82"/>
                <a:gd name="T9" fmla="*/ 607 h 1415"/>
                <a:gd name="T10" fmla="*/ 0 w 82"/>
                <a:gd name="T11" fmla="*/ 809 h 1415"/>
                <a:gd name="T12" fmla="*/ 14 w 82"/>
                <a:gd name="T13" fmla="*/ 1012 h 1415"/>
                <a:gd name="T14" fmla="*/ 41 w 82"/>
                <a:gd name="T15" fmla="*/ 1212 h 1415"/>
                <a:gd name="T16" fmla="*/ 81 w 82"/>
                <a:gd name="T17" fmla="*/ 1412 h 1415"/>
                <a:gd name="T18" fmla="*/ 82 w 82"/>
                <a:gd name="T19" fmla="*/ 1415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415">
                  <a:moveTo>
                    <a:pt x="82" y="0"/>
                  </a:moveTo>
                  <a:lnTo>
                    <a:pt x="81" y="4"/>
                  </a:lnTo>
                  <a:lnTo>
                    <a:pt x="41" y="202"/>
                  </a:lnTo>
                  <a:lnTo>
                    <a:pt x="14" y="404"/>
                  </a:lnTo>
                  <a:lnTo>
                    <a:pt x="0" y="607"/>
                  </a:lnTo>
                  <a:lnTo>
                    <a:pt x="0" y="809"/>
                  </a:lnTo>
                  <a:lnTo>
                    <a:pt x="14" y="1012"/>
                  </a:lnTo>
                  <a:lnTo>
                    <a:pt x="41" y="1212"/>
                  </a:lnTo>
                  <a:lnTo>
                    <a:pt x="81" y="1412"/>
                  </a:lnTo>
                  <a:lnTo>
                    <a:pt x="82" y="141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7" name="Freeform 203"/>
            <p:cNvSpPr>
              <a:spLocks/>
            </p:cNvSpPr>
            <p:nvPr/>
          </p:nvSpPr>
          <p:spPr bwMode="auto">
            <a:xfrm>
              <a:off x="1037" y="2579"/>
              <a:ext cx="66" cy="88"/>
            </a:xfrm>
            <a:custGeom>
              <a:avLst/>
              <a:gdLst>
                <a:gd name="T0" fmla="*/ 0 w 668"/>
                <a:gd name="T1" fmla="*/ 0 h 873"/>
                <a:gd name="T2" fmla="*/ 42 w 668"/>
                <a:gd name="T3" fmla="*/ 82 h 873"/>
                <a:gd name="T4" fmla="*/ 146 w 668"/>
                <a:gd name="T5" fmla="*/ 257 h 873"/>
                <a:gd name="T6" fmla="*/ 261 w 668"/>
                <a:gd name="T7" fmla="*/ 424 h 873"/>
                <a:gd name="T8" fmla="*/ 386 w 668"/>
                <a:gd name="T9" fmla="*/ 583 h 873"/>
                <a:gd name="T10" fmla="*/ 523 w 668"/>
                <a:gd name="T11" fmla="*/ 733 h 873"/>
                <a:gd name="T12" fmla="*/ 668 w 668"/>
                <a:gd name="T13" fmla="*/ 87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3">
                  <a:moveTo>
                    <a:pt x="0" y="0"/>
                  </a:moveTo>
                  <a:lnTo>
                    <a:pt x="42" y="82"/>
                  </a:lnTo>
                  <a:lnTo>
                    <a:pt x="146" y="257"/>
                  </a:lnTo>
                  <a:lnTo>
                    <a:pt x="261" y="424"/>
                  </a:lnTo>
                  <a:lnTo>
                    <a:pt x="386" y="583"/>
                  </a:lnTo>
                  <a:lnTo>
                    <a:pt x="523" y="733"/>
                  </a:lnTo>
                  <a:lnTo>
                    <a:pt x="668" y="873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93" name="Group 209"/>
          <p:cNvGrpSpPr>
            <a:grpSpLocks/>
          </p:cNvGrpSpPr>
          <p:nvPr/>
        </p:nvGrpSpPr>
        <p:grpSpPr bwMode="auto">
          <a:xfrm>
            <a:off x="-63500" y="2209800"/>
            <a:ext cx="4313238" cy="3235325"/>
            <a:chOff x="88" y="1562"/>
            <a:chExt cx="2717" cy="2038"/>
          </a:xfrm>
        </p:grpSpPr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518" y="156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588" name="Text Box 204"/>
            <p:cNvSpPr txBox="1">
              <a:spLocks noChangeArrowheads="1"/>
            </p:cNvSpPr>
            <p:nvPr/>
          </p:nvSpPr>
          <p:spPr bwMode="auto">
            <a:xfrm>
              <a:off x="997" y="3312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89" name="Text Box 205"/>
            <p:cNvSpPr txBox="1">
              <a:spLocks noChangeArrowheads="1"/>
            </p:cNvSpPr>
            <p:nvPr/>
          </p:nvSpPr>
          <p:spPr bwMode="auto">
            <a:xfrm>
              <a:off x="2197" y="2976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90" name="Text Box 206"/>
            <p:cNvSpPr txBox="1">
              <a:spLocks noChangeArrowheads="1"/>
            </p:cNvSpPr>
            <p:nvPr/>
          </p:nvSpPr>
          <p:spPr bwMode="auto">
            <a:xfrm>
              <a:off x="88" y="2786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5cm</a:t>
              </a:r>
            </a:p>
          </p:txBody>
        </p:sp>
      </p:grpSp>
      <p:sp>
        <p:nvSpPr>
          <p:cNvPr id="16592" name="Rectangle 208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7646" name="Group 1806"/>
          <p:cNvGrpSpPr>
            <a:grpSpLocks/>
          </p:cNvGrpSpPr>
          <p:nvPr/>
        </p:nvGrpSpPr>
        <p:grpSpPr bwMode="auto">
          <a:xfrm>
            <a:off x="4572000" y="2286000"/>
            <a:ext cx="3856038" cy="2994025"/>
            <a:chOff x="2880" y="1440"/>
            <a:chExt cx="2429" cy="1886"/>
          </a:xfrm>
        </p:grpSpPr>
        <p:sp>
          <p:nvSpPr>
            <p:cNvPr id="17397" name="Line 1013"/>
            <p:cNvSpPr>
              <a:spLocks noChangeShapeType="1"/>
            </p:cNvSpPr>
            <p:nvPr/>
          </p:nvSpPr>
          <p:spPr bwMode="auto">
            <a:xfrm flipV="1">
              <a:off x="3382" y="2497"/>
              <a:ext cx="1" cy="6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8" name="Line 1014"/>
            <p:cNvSpPr>
              <a:spLocks noChangeShapeType="1"/>
            </p:cNvSpPr>
            <p:nvPr/>
          </p:nvSpPr>
          <p:spPr bwMode="auto">
            <a:xfrm flipV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9" name="Line 1015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0" name="Line 1016"/>
            <p:cNvSpPr>
              <a:spLocks noChangeShapeType="1"/>
            </p:cNvSpPr>
            <p:nvPr/>
          </p:nvSpPr>
          <p:spPr bwMode="auto">
            <a:xfrm flipH="1">
              <a:off x="4687" y="2707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1" name="Line 1017"/>
            <p:cNvSpPr>
              <a:spLocks noChangeShapeType="1"/>
            </p:cNvSpPr>
            <p:nvPr/>
          </p:nvSpPr>
          <p:spPr bwMode="auto">
            <a:xfrm>
              <a:off x="5174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2" name="Line 1018"/>
            <p:cNvSpPr>
              <a:spLocks noChangeShapeType="1"/>
            </p:cNvSpPr>
            <p:nvPr/>
          </p:nvSpPr>
          <p:spPr bwMode="auto">
            <a:xfrm flipV="1">
              <a:off x="4687" y="144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3" name="Line 1019"/>
            <p:cNvSpPr>
              <a:spLocks noChangeShapeType="1"/>
            </p:cNvSpPr>
            <p:nvPr/>
          </p:nvSpPr>
          <p:spPr bwMode="auto">
            <a:xfrm flipV="1">
              <a:off x="4687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4" name="Line 1020"/>
            <p:cNvSpPr>
              <a:spLocks noChangeShapeType="1"/>
            </p:cNvSpPr>
            <p:nvPr/>
          </p:nvSpPr>
          <p:spPr bwMode="auto">
            <a:xfrm>
              <a:off x="3382" y="3131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5" name="Line 1021"/>
            <p:cNvSpPr>
              <a:spLocks noChangeShapeType="1"/>
            </p:cNvSpPr>
            <p:nvPr/>
          </p:nvSpPr>
          <p:spPr bwMode="auto">
            <a:xfrm>
              <a:off x="3382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6" name="Line 1022"/>
            <p:cNvSpPr>
              <a:spLocks noChangeShapeType="1"/>
            </p:cNvSpPr>
            <p:nvPr/>
          </p:nvSpPr>
          <p:spPr bwMode="auto">
            <a:xfrm flipV="1">
              <a:off x="3382" y="2687"/>
              <a:ext cx="1" cy="4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7" name="Line 1023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4" name="Freeform 1024"/>
            <p:cNvSpPr>
              <a:spLocks/>
            </p:cNvSpPr>
            <p:nvPr/>
          </p:nvSpPr>
          <p:spPr bwMode="auto">
            <a:xfrm>
              <a:off x="3382" y="1440"/>
              <a:ext cx="1792" cy="1691"/>
            </a:xfrm>
            <a:custGeom>
              <a:avLst/>
              <a:gdLst>
                <a:gd name="T0" fmla="*/ 0 w 16126"/>
                <a:gd name="T1" fmla="*/ 3808 h 15219"/>
                <a:gd name="T2" fmla="*/ 4375 w 16126"/>
                <a:gd name="T3" fmla="*/ 0 h 15219"/>
                <a:gd name="T4" fmla="*/ 16126 w 16126"/>
                <a:gd name="T5" fmla="*/ 0 h 15219"/>
                <a:gd name="T6" fmla="*/ 16126 w 16126"/>
                <a:gd name="T7" fmla="*/ 11409 h 15219"/>
                <a:gd name="T8" fmla="*/ 11751 w 16126"/>
                <a:gd name="T9" fmla="*/ 15219 h 15219"/>
                <a:gd name="T10" fmla="*/ 11751 w 16126"/>
                <a:gd name="T11" fmla="*/ 3808 h 15219"/>
                <a:gd name="T12" fmla="*/ 0 w 16126"/>
                <a:gd name="T13" fmla="*/ 3808 h 15219"/>
                <a:gd name="T14" fmla="*/ 11751 w 16126"/>
                <a:gd name="T15" fmla="*/ 3808 h 15219"/>
                <a:gd name="T16" fmla="*/ 16126 w 16126"/>
                <a:gd name="T17" fmla="*/ 0 h 15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26" h="15219">
                  <a:moveTo>
                    <a:pt x="0" y="3808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6126" y="11409"/>
                  </a:lnTo>
                  <a:lnTo>
                    <a:pt x="11751" y="15219"/>
                  </a:lnTo>
                  <a:lnTo>
                    <a:pt x="11751" y="3808"/>
                  </a:lnTo>
                  <a:lnTo>
                    <a:pt x="0" y="3808"/>
                  </a:lnTo>
                  <a:lnTo>
                    <a:pt x="11751" y="3808"/>
                  </a:lnTo>
                  <a:lnTo>
                    <a:pt x="1612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5" name="Rectangle 1025"/>
            <p:cNvSpPr>
              <a:spLocks noChangeArrowheads="1"/>
            </p:cNvSpPr>
            <p:nvPr/>
          </p:nvSpPr>
          <p:spPr bwMode="auto">
            <a:xfrm>
              <a:off x="3382" y="1863"/>
              <a:ext cx="1305" cy="12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6" name="Line 1026"/>
            <p:cNvSpPr>
              <a:spLocks noChangeShapeType="1"/>
            </p:cNvSpPr>
            <p:nvPr/>
          </p:nvSpPr>
          <p:spPr bwMode="auto">
            <a:xfrm flipV="1">
              <a:off x="3382" y="2497"/>
              <a:ext cx="1" cy="6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7" name="Line 1027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8" name="Line 1028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9" name="Freeform 1029"/>
            <p:cNvSpPr>
              <a:spLocks/>
            </p:cNvSpPr>
            <p:nvPr/>
          </p:nvSpPr>
          <p:spPr bwMode="auto">
            <a:xfrm>
              <a:off x="4687" y="1820"/>
              <a:ext cx="487" cy="677"/>
            </a:xfrm>
            <a:custGeom>
              <a:avLst/>
              <a:gdLst>
                <a:gd name="T0" fmla="*/ 0 w 4375"/>
                <a:gd name="T1" fmla="*/ 3809 h 6091"/>
                <a:gd name="T2" fmla="*/ 0 w 4375"/>
                <a:gd name="T3" fmla="*/ 6091 h 6091"/>
                <a:gd name="T4" fmla="*/ 4375 w 4375"/>
                <a:gd name="T5" fmla="*/ 2282 h 6091"/>
                <a:gd name="T6" fmla="*/ 4375 w 4375"/>
                <a:gd name="T7" fmla="*/ 0 h 6091"/>
                <a:gd name="T8" fmla="*/ 0 w 4375"/>
                <a:gd name="T9" fmla="*/ 3809 h 6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5" h="6091">
                  <a:moveTo>
                    <a:pt x="0" y="3809"/>
                  </a:moveTo>
                  <a:lnTo>
                    <a:pt x="0" y="6091"/>
                  </a:lnTo>
                  <a:lnTo>
                    <a:pt x="4375" y="2282"/>
                  </a:lnTo>
                  <a:lnTo>
                    <a:pt x="4375" y="0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0" name="Rectangle 1030"/>
            <p:cNvSpPr>
              <a:spLocks noChangeArrowheads="1"/>
            </p:cNvSpPr>
            <p:nvPr/>
          </p:nvSpPr>
          <p:spPr bwMode="auto">
            <a:xfrm>
              <a:off x="3382" y="2497"/>
              <a:ext cx="1305" cy="63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1" name="Freeform 1031"/>
            <p:cNvSpPr>
              <a:spLocks/>
            </p:cNvSpPr>
            <p:nvPr/>
          </p:nvSpPr>
          <p:spPr bwMode="auto">
            <a:xfrm>
              <a:off x="3382" y="2073"/>
              <a:ext cx="1792" cy="424"/>
            </a:xfrm>
            <a:custGeom>
              <a:avLst/>
              <a:gdLst>
                <a:gd name="T0" fmla="*/ 0 w 16126"/>
                <a:gd name="T1" fmla="*/ 3809 h 3809"/>
                <a:gd name="T2" fmla="*/ 4375 w 16126"/>
                <a:gd name="T3" fmla="*/ 0 h 3809"/>
                <a:gd name="T4" fmla="*/ 16126 w 16126"/>
                <a:gd name="T5" fmla="*/ 0 h 3809"/>
                <a:gd name="T6" fmla="*/ 11751 w 16126"/>
                <a:gd name="T7" fmla="*/ 3809 h 3809"/>
                <a:gd name="T8" fmla="*/ 0 w 16126"/>
                <a:gd name="T9" fmla="*/ 3809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6" h="3809">
                  <a:moveTo>
                    <a:pt x="0" y="3809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1751" y="3809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Freeform 1032"/>
            <p:cNvSpPr>
              <a:spLocks/>
            </p:cNvSpPr>
            <p:nvPr/>
          </p:nvSpPr>
          <p:spPr bwMode="auto">
            <a:xfrm>
              <a:off x="4687" y="2073"/>
              <a:ext cx="487" cy="1058"/>
            </a:xfrm>
            <a:custGeom>
              <a:avLst/>
              <a:gdLst>
                <a:gd name="T0" fmla="*/ 0 w 4375"/>
                <a:gd name="T1" fmla="*/ 3809 h 9515"/>
                <a:gd name="T2" fmla="*/ 4375 w 4375"/>
                <a:gd name="T3" fmla="*/ 0 h 9515"/>
                <a:gd name="T4" fmla="*/ 4375 w 4375"/>
                <a:gd name="T5" fmla="*/ 5705 h 9515"/>
                <a:gd name="T6" fmla="*/ 0 w 4375"/>
                <a:gd name="T7" fmla="*/ 9515 h 9515"/>
                <a:gd name="T8" fmla="*/ 0 w 4375"/>
                <a:gd name="T9" fmla="*/ 3809 h 9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5" h="9515">
                  <a:moveTo>
                    <a:pt x="0" y="3809"/>
                  </a:moveTo>
                  <a:lnTo>
                    <a:pt x="4375" y="0"/>
                  </a:lnTo>
                  <a:lnTo>
                    <a:pt x="4375" y="5705"/>
                  </a:lnTo>
                  <a:lnTo>
                    <a:pt x="0" y="9515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Freeform 1033"/>
            <p:cNvSpPr>
              <a:spLocks/>
            </p:cNvSpPr>
            <p:nvPr/>
          </p:nvSpPr>
          <p:spPr bwMode="auto">
            <a:xfrm>
              <a:off x="3382" y="1820"/>
              <a:ext cx="1792" cy="423"/>
            </a:xfrm>
            <a:custGeom>
              <a:avLst/>
              <a:gdLst>
                <a:gd name="T0" fmla="*/ 16126 w 16126"/>
                <a:gd name="T1" fmla="*/ 0 h 3809"/>
                <a:gd name="T2" fmla="*/ 4375 w 16126"/>
                <a:gd name="T3" fmla="*/ 0 h 3809"/>
                <a:gd name="T4" fmla="*/ 0 w 16126"/>
                <a:gd name="T5" fmla="*/ 3809 h 3809"/>
                <a:gd name="T6" fmla="*/ 11751 w 16126"/>
                <a:gd name="T7" fmla="*/ 3809 h 3809"/>
                <a:gd name="T8" fmla="*/ 16126 w 16126"/>
                <a:gd name="T9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6" h="3809">
                  <a:moveTo>
                    <a:pt x="16126" y="0"/>
                  </a:moveTo>
                  <a:lnTo>
                    <a:pt x="4375" y="0"/>
                  </a:lnTo>
                  <a:lnTo>
                    <a:pt x="0" y="3809"/>
                  </a:lnTo>
                  <a:lnTo>
                    <a:pt x="11751" y="3809"/>
                  </a:lnTo>
                  <a:lnTo>
                    <a:pt x="16126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Rectangle 1034"/>
            <p:cNvSpPr>
              <a:spLocks noChangeArrowheads="1"/>
            </p:cNvSpPr>
            <p:nvPr/>
          </p:nvSpPr>
          <p:spPr bwMode="auto">
            <a:xfrm>
              <a:off x="3382" y="2243"/>
              <a:ext cx="1305" cy="254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Rectangle 1035"/>
            <p:cNvSpPr>
              <a:spLocks noChangeArrowheads="1"/>
            </p:cNvSpPr>
            <p:nvPr/>
          </p:nvSpPr>
          <p:spPr bwMode="auto">
            <a:xfrm>
              <a:off x="3868" y="1820"/>
              <a:ext cx="1306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Rectangle 1036"/>
            <p:cNvSpPr>
              <a:spLocks noChangeArrowheads="1"/>
            </p:cNvSpPr>
            <p:nvPr/>
          </p:nvSpPr>
          <p:spPr bwMode="auto">
            <a:xfrm>
              <a:off x="3868" y="1820"/>
              <a:ext cx="1306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Freeform 1037"/>
            <p:cNvSpPr>
              <a:spLocks/>
            </p:cNvSpPr>
            <p:nvPr/>
          </p:nvSpPr>
          <p:spPr bwMode="auto">
            <a:xfrm>
              <a:off x="3577" y="1820"/>
              <a:ext cx="1305" cy="253"/>
            </a:xfrm>
            <a:custGeom>
              <a:avLst/>
              <a:gdLst>
                <a:gd name="T0" fmla="*/ 2621 w 11750"/>
                <a:gd name="T1" fmla="*/ 0 h 2282"/>
                <a:gd name="T2" fmla="*/ 0 w 11750"/>
                <a:gd name="T3" fmla="*/ 2282 h 2282"/>
                <a:gd name="T4" fmla="*/ 11750 w 11750"/>
                <a:gd name="T5" fmla="*/ 2282 h 2282"/>
                <a:gd name="T6" fmla="*/ 2621 w 11750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Freeform 1038"/>
            <p:cNvSpPr>
              <a:spLocks/>
            </p:cNvSpPr>
            <p:nvPr/>
          </p:nvSpPr>
          <p:spPr bwMode="auto">
            <a:xfrm>
              <a:off x="3577" y="1820"/>
              <a:ext cx="1305" cy="253"/>
            </a:xfrm>
            <a:custGeom>
              <a:avLst/>
              <a:gdLst>
                <a:gd name="T0" fmla="*/ 2621 w 11750"/>
                <a:gd name="T1" fmla="*/ 0 h 2282"/>
                <a:gd name="T2" fmla="*/ 0 w 11750"/>
                <a:gd name="T3" fmla="*/ 2282 h 2282"/>
                <a:gd name="T4" fmla="*/ 11750 w 11750"/>
                <a:gd name="T5" fmla="*/ 2282 h 2282"/>
                <a:gd name="T6" fmla="*/ 2621 w 11750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Freeform 1039"/>
            <p:cNvSpPr>
              <a:spLocks/>
            </p:cNvSpPr>
            <p:nvPr/>
          </p:nvSpPr>
          <p:spPr bwMode="auto">
            <a:xfrm>
              <a:off x="3868" y="1820"/>
              <a:ext cx="1306" cy="253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9129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Freeform 1040"/>
            <p:cNvSpPr>
              <a:spLocks/>
            </p:cNvSpPr>
            <p:nvPr/>
          </p:nvSpPr>
          <p:spPr bwMode="auto">
            <a:xfrm>
              <a:off x="3868" y="1820"/>
              <a:ext cx="1306" cy="253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9129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Freeform 1041"/>
            <p:cNvSpPr>
              <a:spLocks/>
            </p:cNvSpPr>
            <p:nvPr/>
          </p:nvSpPr>
          <p:spPr bwMode="auto">
            <a:xfrm>
              <a:off x="4882" y="1820"/>
              <a:ext cx="292" cy="253"/>
            </a:xfrm>
            <a:custGeom>
              <a:avLst/>
              <a:gdLst>
                <a:gd name="T0" fmla="*/ 2622 w 2622"/>
                <a:gd name="T1" fmla="*/ 0 h 2282"/>
                <a:gd name="T2" fmla="*/ 0 w 2622"/>
                <a:gd name="T3" fmla="*/ 2282 h 2282"/>
                <a:gd name="T4" fmla="*/ 2622 w 2622"/>
                <a:gd name="T5" fmla="*/ 2282 h 2282"/>
                <a:gd name="T6" fmla="*/ 2622 w 2622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Freeform 1042"/>
            <p:cNvSpPr>
              <a:spLocks/>
            </p:cNvSpPr>
            <p:nvPr/>
          </p:nvSpPr>
          <p:spPr bwMode="auto">
            <a:xfrm>
              <a:off x="4882" y="1820"/>
              <a:ext cx="292" cy="253"/>
            </a:xfrm>
            <a:custGeom>
              <a:avLst/>
              <a:gdLst>
                <a:gd name="T0" fmla="*/ 2622 w 2622"/>
                <a:gd name="T1" fmla="*/ 0 h 2282"/>
                <a:gd name="T2" fmla="*/ 0 w 2622"/>
                <a:gd name="T3" fmla="*/ 2282 h 2282"/>
                <a:gd name="T4" fmla="*/ 2622 w 2622"/>
                <a:gd name="T5" fmla="*/ 2282 h 2282"/>
                <a:gd name="T6" fmla="*/ 2622 w 2622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Freeform 1043"/>
            <p:cNvSpPr>
              <a:spLocks/>
            </p:cNvSpPr>
            <p:nvPr/>
          </p:nvSpPr>
          <p:spPr bwMode="auto">
            <a:xfrm>
              <a:off x="3382" y="2073"/>
              <a:ext cx="1305" cy="170"/>
            </a:xfrm>
            <a:custGeom>
              <a:avLst/>
              <a:gdLst>
                <a:gd name="T0" fmla="*/ 1754 w 11751"/>
                <a:gd name="T1" fmla="*/ 0 h 1527"/>
                <a:gd name="T2" fmla="*/ 0 w 11751"/>
                <a:gd name="T3" fmla="*/ 1527 h 1527"/>
                <a:gd name="T4" fmla="*/ 11751 w 11751"/>
                <a:gd name="T5" fmla="*/ 1527 h 1527"/>
                <a:gd name="T6" fmla="*/ 1754 w 1175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Freeform 1044"/>
            <p:cNvSpPr>
              <a:spLocks/>
            </p:cNvSpPr>
            <p:nvPr/>
          </p:nvSpPr>
          <p:spPr bwMode="auto">
            <a:xfrm>
              <a:off x="3382" y="2073"/>
              <a:ext cx="1305" cy="170"/>
            </a:xfrm>
            <a:custGeom>
              <a:avLst/>
              <a:gdLst>
                <a:gd name="T0" fmla="*/ 1754 w 11751"/>
                <a:gd name="T1" fmla="*/ 0 h 1527"/>
                <a:gd name="T2" fmla="*/ 0 w 11751"/>
                <a:gd name="T3" fmla="*/ 1527 h 1527"/>
                <a:gd name="T4" fmla="*/ 11751 w 11751"/>
                <a:gd name="T5" fmla="*/ 1527 h 1527"/>
                <a:gd name="T6" fmla="*/ 1754 w 1175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Freeform 1045"/>
            <p:cNvSpPr>
              <a:spLocks/>
            </p:cNvSpPr>
            <p:nvPr/>
          </p:nvSpPr>
          <p:spPr bwMode="auto">
            <a:xfrm>
              <a:off x="3577" y="2073"/>
              <a:ext cx="1305" cy="170"/>
            </a:xfrm>
            <a:custGeom>
              <a:avLst/>
              <a:gdLst>
                <a:gd name="T0" fmla="*/ 0 w 11750"/>
                <a:gd name="T1" fmla="*/ 0 h 1527"/>
                <a:gd name="T2" fmla="*/ 11750 w 11750"/>
                <a:gd name="T3" fmla="*/ 0 h 1527"/>
                <a:gd name="T4" fmla="*/ 9997 w 11750"/>
                <a:gd name="T5" fmla="*/ 1527 h 1527"/>
                <a:gd name="T6" fmla="*/ 0 w 11750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Freeform 1046"/>
            <p:cNvSpPr>
              <a:spLocks/>
            </p:cNvSpPr>
            <p:nvPr/>
          </p:nvSpPr>
          <p:spPr bwMode="auto">
            <a:xfrm>
              <a:off x="3577" y="2073"/>
              <a:ext cx="1305" cy="170"/>
            </a:xfrm>
            <a:custGeom>
              <a:avLst/>
              <a:gdLst>
                <a:gd name="T0" fmla="*/ 0 w 11750"/>
                <a:gd name="T1" fmla="*/ 0 h 1527"/>
                <a:gd name="T2" fmla="*/ 11750 w 11750"/>
                <a:gd name="T3" fmla="*/ 0 h 1527"/>
                <a:gd name="T4" fmla="*/ 9997 w 11750"/>
                <a:gd name="T5" fmla="*/ 1527 h 1527"/>
                <a:gd name="T6" fmla="*/ 0 w 11750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Freeform 1047"/>
            <p:cNvSpPr>
              <a:spLocks/>
            </p:cNvSpPr>
            <p:nvPr/>
          </p:nvSpPr>
          <p:spPr bwMode="auto">
            <a:xfrm>
              <a:off x="4687" y="2073"/>
              <a:ext cx="292" cy="170"/>
            </a:xfrm>
            <a:custGeom>
              <a:avLst/>
              <a:gdLst>
                <a:gd name="T0" fmla="*/ 1753 w 2621"/>
                <a:gd name="T1" fmla="*/ 0 h 1527"/>
                <a:gd name="T2" fmla="*/ 0 w 2621"/>
                <a:gd name="T3" fmla="*/ 1527 h 1527"/>
                <a:gd name="T4" fmla="*/ 2621 w 2621"/>
                <a:gd name="T5" fmla="*/ 1527 h 1527"/>
                <a:gd name="T6" fmla="*/ 1753 w 262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8" name="Freeform 1048"/>
            <p:cNvSpPr>
              <a:spLocks/>
            </p:cNvSpPr>
            <p:nvPr/>
          </p:nvSpPr>
          <p:spPr bwMode="auto">
            <a:xfrm>
              <a:off x="4687" y="2073"/>
              <a:ext cx="292" cy="170"/>
            </a:xfrm>
            <a:custGeom>
              <a:avLst/>
              <a:gdLst>
                <a:gd name="T0" fmla="*/ 1753 w 2621"/>
                <a:gd name="T1" fmla="*/ 0 h 1527"/>
                <a:gd name="T2" fmla="*/ 0 w 2621"/>
                <a:gd name="T3" fmla="*/ 1527 h 1527"/>
                <a:gd name="T4" fmla="*/ 2621 w 2621"/>
                <a:gd name="T5" fmla="*/ 1527 h 1527"/>
                <a:gd name="T6" fmla="*/ 1753 w 262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9" name="Freeform 1049"/>
            <p:cNvSpPr>
              <a:spLocks/>
            </p:cNvSpPr>
            <p:nvPr/>
          </p:nvSpPr>
          <p:spPr bwMode="auto">
            <a:xfrm>
              <a:off x="4882" y="2073"/>
              <a:ext cx="292" cy="170"/>
            </a:xfrm>
            <a:custGeom>
              <a:avLst/>
              <a:gdLst>
                <a:gd name="T0" fmla="*/ 0 w 2622"/>
                <a:gd name="T1" fmla="*/ 0 h 1527"/>
                <a:gd name="T2" fmla="*/ 2622 w 2622"/>
                <a:gd name="T3" fmla="*/ 0 h 1527"/>
                <a:gd name="T4" fmla="*/ 868 w 2622"/>
                <a:gd name="T5" fmla="*/ 1527 h 1527"/>
                <a:gd name="T6" fmla="*/ 0 w 2622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0" name="Freeform 1050"/>
            <p:cNvSpPr>
              <a:spLocks/>
            </p:cNvSpPr>
            <p:nvPr/>
          </p:nvSpPr>
          <p:spPr bwMode="auto">
            <a:xfrm>
              <a:off x="4882" y="2073"/>
              <a:ext cx="292" cy="170"/>
            </a:xfrm>
            <a:custGeom>
              <a:avLst/>
              <a:gdLst>
                <a:gd name="T0" fmla="*/ 0 w 2622"/>
                <a:gd name="T1" fmla="*/ 0 h 1527"/>
                <a:gd name="T2" fmla="*/ 2622 w 2622"/>
                <a:gd name="T3" fmla="*/ 0 h 1527"/>
                <a:gd name="T4" fmla="*/ 868 w 2622"/>
                <a:gd name="T5" fmla="*/ 1527 h 1527"/>
                <a:gd name="T6" fmla="*/ 0 w 2622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Rectangle 1051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Rectangle 1052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Rectangle 1053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Rectangle 1054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Freeform 1055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0 w 11751"/>
                <a:gd name="T3" fmla="*/ 2282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Freeform 1056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0 w 11751"/>
                <a:gd name="T3" fmla="*/ 2282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Freeform 1057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8" name="Freeform 1058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9" name="Freeform 1059"/>
            <p:cNvSpPr>
              <a:spLocks/>
            </p:cNvSpPr>
            <p:nvPr/>
          </p:nvSpPr>
          <p:spPr bwMode="auto">
            <a:xfrm>
              <a:off x="4687" y="2243"/>
              <a:ext cx="292" cy="254"/>
            </a:xfrm>
            <a:custGeom>
              <a:avLst/>
              <a:gdLst>
                <a:gd name="T0" fmla="*/ 0 w 2621"/>
                <a:gd name="T1" fmla="*/ 0 h 2282"/>
                <a:gd name="T2" fmla="*/ 2621 w 2621"/>
                <a:gd name="T3" fmla="*/ 0 h 2282"/>
                <a:gd name="T4" fmla="*/ 0 w 2621"/>
                <a:gd name="T5" fmla="*/ 2282 h 2282"/>
                <a:gd name="T6" fmla="*/ 0 w 262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0" name="Freeform 1060"/>
            <p:cNvSpPr>
              <a:spLocks/>
            </p:cNvSpPr>
            <p:nvPr/>
          </p:nvSpPr>
          <p:spPr bwMode="auto">
            <a:xfrm>
              <a:off x="4687" y="2243"/>
              <a:ext cx="292" cy="254"/>
            </a:xfrm>
            <a:custGeom>
              <a:avLst/>
              <a:gdLst>
                <a:gd name="T0" fmla="*/ 0 w 2621"/>
                <a:gd name="T1" fmla="*/ 0 h 2282"/>
                <a:gd name="T2" fmla="*/ 2621 w 2621"/>
                <a:gd name="T3" fmla="*/ 0 h 2282"/>
                <a:gd name="T4" fmla="*/ 0 w 2621"/>
                <a:gd name="T5" fmla="*/ 2282 h 2282"/>
                <a:gd name="T6" fmla="*/ 0 w 262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1" name="Rectangle 1061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2" name="Rectangle 1062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3" name="Line 1063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4" name="Line 1064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5" name="Freeform 1065"/>
            <p:cNvSpPr>
              <a:spLocks/>
            </p:cNvSpPr>
            <p:nvPr/>
          </p:nvSpPr>
          <p:spPr bwMode="auto">
            <a:xfrm>
              <a:off x="4687" y="2073"/>
              <a:ext cx="487" cy="424"/>
            </a:xfrm>
            <a:custGeom>
              <a:avLst/>
              <a:gdLst>
                <a:gd name="T0" fmla="*/ 4375 w 4375"/>
                <a:gd name="T1" fmla="*/ 0 h 3809"/>
                <a:gd name="T2" fmla="*/ 0 w 4375"/>
                <a:gd name="T3" fmla="*/ 3809 h 3809"/>
                <a:gd name="T4" fmla="*/ 4375 w 4375"/>
                <a:gd name="T5" fmla="*/ 3809 h 3809"/>
                <a:gd name="T6" fmla="*/ 4375 w 4375"/>
                <a:gd name="T7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6" name="Freeform 1066"/>
            <p:cNvSpPr>
              <a:spLocks/>
            </p:cNvSpPr>
            <p:nvPr/>
          </p:nvSpPr>
          <p:spPr bwMode="auto">
            <a:xfrm>
              <a:off x="4687" y="2073"/>
              <a:ext cx="487" cy="424"/>
            </a:xfrm>
            <a:custGeom>
              <a:avLst/>
              <a:gdLst>
                <a:gd name="T0" fmla="*/ 4375 w 4375"/>
                <a:gd name="T1" fmla="*/ 0 h 3809"/>
                <a:gd name="T2" fmla="*/ 0 w 4375"/>
                <a:gd name="T3" fmla="*/ 3809 h 3809"/>
                <a:gd name="T4" fmla="*/ 4375 w 4375"/>
                <a:gd name="T5" fmla="*/ 3809 h 3809"/>
                <a:gd name="T6" fmla="*/ 4375 w 4375"/>
                <a:gd name="T7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Rectangle 1067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8" name="Rectangle 1068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9" name="Freeform 1069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0 w 11751"/>
                <a:gd name="T3" fmla="*/ 1896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Freeform 1070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0 w 11751"/>
                <a:gd name="T3" fmla="*/ 1896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1" name="Freeform 1071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11751 w 11751"/>
                <a:gd name="T3" fmla="*/ 0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2" name="Freeform 1072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11751 w 11751"/>
                <a:gd name="T3" fmla="*/ 0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Freeform 1073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0 w 4375"/>
                <a:gd name="T3" fmla="*/ 1896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4" name="Freeform 1074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0 w 4375"/>
                <a:gd name="T3" fmla="*/ 1896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5" name="Freeform 1075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4375 w 4375"/>
                <a:gd name="T3" fmla="*/ 0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Freeform 1076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4375 w 4375"/>
                <a:gd name="T3" fmla="*/ 0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7" name="Freeform 1077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0 w 11751"/>
                <a:gd name="T3" fmla="*/ 381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8" name="Freeform 1078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0 w 11751"/>
                <a:gd name="T3" fmla="*/ 381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Freeform 1079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11751 w 11751"/>
                <a:gd name="T3" fmla="*/ 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0" name="Freeform 1080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11751 w 11751"/>
                <a:gd name="T3" fmla="*/ 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1" name="Freeform 1081"/>
            <p:cNvSpPr>
              <a:spLocks/>
            </p:cNvSpPr>
            <p:nvPr/>
          </p:nvSpPr>
          <p:spPr bwMode="auto">
            <a:xfrm>
              <a:off x="4687" y="2707"/>
              <a:ext cx="487" cy="424"/>
            </a:xfrm>
            <a:custGeom>
              <a:avLst/>
              <a:gdLst>
                <a:gd name="T0" fmla="*/ 0 w 4375"/>
                <a:gd name="T1" fmla="*/ 0 h 3810"/>
                <a:gd name="T2" fmla="*/ 4375 w 4375"/>
                <a:gd name="T3" fmla="*/ 0 h 3810"/>
                <a:gd name="T4" fmla="*/ 0 w 4375"/>
                <a:gd name="T5" fmla="*/ 3810 h 3810"/>
                <a:gd name="T6" fmla="*/ 0 w 4375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2" name="Freeform 1082"/>
            <p:cNvSpPr>
              <a:spLocks/>
            </p:cNvSpPr>
            <p:nvPr/>
          </p:nvSpPr>
          <p:spPr bwMode="auto">
            <a:xfrm>
              <a:off x="4687" y="2707"/>
              <a:ext cx="487" cy="424"/>
            </a:xfrm>
            <a:custGeom>
              <a:avLst/>
              <a:gdLst>
                <a:gd name="T0" fmla="*/ 0 w 4375"/>
                <a:gd name="T1" fmla="*/ 0 h 3810"/>
                <a:gd name="T2" fmla="*/ 4375 w 4375"/>
                <a:gd name="T3" fmla="*/ 0 h 3810"/>
                <a:gd name="T4" fmla="*/ 0 w 4375"/>
                <a:gd name="T5" fmla="*/ 3810 h 3810"/>
                <a:gd name="T6" fmla="*/ 0 w 4375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3" name="Rectangle 1083"/>
            <p:cNvSpPr>
              <a:spLocks noChangeArrowheads="1"/>
            </p:cNvSpPr>
            <p:nvPr/>
          </p:nvSpPr>
          <p:spPr bwMode="auto">
            <a:xfrm>
              <a:off x="3382" y="3131"/>
              <a:ext cx="1305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4" name="Rectangle 1084"/>
            <p:cNvSpPr>
              <a:spLocks noChangeArrowheads="1"/>
            </p:cNvSpPr>
            <p:nvPr/>
          </p:nvSpPr>
          <p:spPr bwMode="auto">
            <a:xfrm>
              <a:off x="3382" y="3131"/>
              <a:ext cx="1305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5" name="Line 1085"/>
            <p:cNvSpPr>
              <a:spLocks noChangeShapeType="1"/>
            </p:cNvSpPr>
            <p:nvPr/>
          </p:nvSpPr>
          <p:spPr bwMode="auto">
            <a:xfrm>
              <a:off x="3382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6" name="Line 1086"/>
            <p:cNvSpPr>
              <a:spLocks noChangeShapeType="1"/>
            </p:cNvSpPr>
            <p:nvPr/>
          </p:nvSpPr>
          <p:spPr bwMode="auto">
            <a:xfrm>
              <a:off x="3382" y="3131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7" name="Line 1087"/>
            <p:cNvSpPr>
              <a:spLocks noChangeShapeType="1"/>
            </p:cNvSpPr>
            <p:nvPr/>
          </p:nvSpPr>
          <p:spPr bwMode="auto">
            <a:xfrm flipV="1">
              <a:off x="4687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8" name="Line 1088"/>
            <p:cNvSpPr>
              <a:spLocks noChangeShapeType="1"/>
            </p:cNvSpPr>
            <p:nvPr/>
          </p:nvSpPr>
          <p:spPr bwMode="auto">
            <a:xfrm>
              <a:off x="3382" y="1863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9" name="Line 1089"/>
            <p:cNvSpPr>
              <a:spLocks noChangeShapeType="1"/>
            </p:cNvSpPr>
            <p:nvPr/>
          </p:nvSpPr>
          <p:spPr bwMode="auto">
            <a:xfrm flipV="1">
              <a:off x="4687" y="144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0" name="Line 1090"/>
            <p:cNvSpPr>
              <a:spLocks noChangeShapeType="1"/>
            </p:cNvSpPr>
            <p:nvPr/>
          </p:nvSpPr>
          <p:spPr bwMode="auto">
            <a:xfrm flipV="1">
              <a:off x="4687" y="2707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1" name="Line 1091"/>
            <p:cNvSpPr>
              <a:spLocks noChangeShapeType="1"/>
            </p:cNvSpPr>
            <p:nvPr/>
          </p:nvSpPr>
          <p:spPr bwMode="auto">
            <a:xfrm flipV="1">
              <a:off x="5174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2" name="Line 1092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3" name="Line 1093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4" name="Line 1094"/>
            <p:cNvSpPr>
              <a:spLocks noChangeShapeType="1"/>
            </p:cNvSpPr>
            <p:nvPr/>
          </p:nvSpPr>
          <p:spPr bwMode="auto">
            <a:xfrm flipV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5" name="Line 1095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6" name="Line 1096"/>
            <p:cNvSpPr>
              <a:spLocks noChangeShapeType="1"/>
            </p:cNvSpPr>
            <p:nvPr/>
          </p:nvSpPr>
          <p:spPr bwMode="auto">
            <a:xfrm>
              <a:off x="3382" y="2497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7" name="Line 1097"/>
            <p:cNvSpPr>
              <a:spLocks noChangeShapeType="1"/>
            </p:cNvSpPr>
            <p:nvPr/>
          </p:nvSpPr>
          <p:spPr bwMode="auto">
            <a:xfrm flipV="1">
              <a:off x="4687" y="2073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8" name="Line 1098"/>
            <p:cNvSpPr>
              <a:spLocks noChangeShapeType="1"/>
            </p:cNvSpPr>
            <p:nvPr/>
          </p:nvSpPr>
          <p:spPr bwMode="auto">
            <a:xfrm>
              <a:off x="3382" y="2243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9" name="Line 1099"/>
            <p:cNvSpPr>
              <a:spLocks noChangeShapeType="1"/>
            </p:cNvSpPr>
            <p:nvPr/>
          </p:nvSpPr>
          <p:spPr bwMode="auto">
            <a:xfrm flipV="1">
              <a:off x="4687" y="182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0" name="Line 1100"/>
            <p:cNvSpPr>
              <a:spLocks noChangeShapeType="1"/>
            </p:cNvSpPr>
            <p:nvPr/>
          </p:nvSpPr>
          <p:spPr bwMode="auto">
            <a:xfrm flipH="1">
              <a:off x="3868" y="1820"/>
              <a:ext cx="13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1" name="Line 1101"/>
            <p:cNvSpPr>
              <a:spLocks noChangeShapeType="1"/>
            </p:cNvSpPr>
            <p:nvPr/>
          </p:nvSpPr>
          <p:spPr bwMode="auto">
            <a:xfrm flipH="1">
              <a:off x="3382" y="1820"/>
              <a:ext cx="486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2" name="Freeform 1102"/>
            <p:cNvSpPr>
              <a:spLocks/>
            </p:cNvSpPr>
            <p:nvPr/>
          </p:nvSpPr>
          <p:spPr bwMode="auto">
            <a:xfrm>
              <a:off x="3993" y="2585"/>
              <a:ext cx="41" cy="1"/>
            </a:xfrm>
            <a:custGeom>
              <a:avLst/>
              <a:gdLst>
                <a:gd name="T0" fmla="*/ 284 w 371"/>
                <a:gd name="T1" fmla="*/ 0 h 6"/>
                <a:gd name="T2" fmla="*/ 0 w 371"/>
                <a:gd name="T3" fmla="*/ 6 h 6"/>
                <a:gd name="T4" fmla="*/ 371 w 371"/>
                <a:gd name="T5" fmla="*/ 6 h 6"/>
                <a:gd name="T6" fmla="*/ 284 w 371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3" name="Freeform 1103"/>
            <p:cNvSpPr>
              <a:spLocks/>
            </p:cNvSpPr>
            <p:nvPr/>
          </p:nvSpPr>
          <p:spPr bwMode="auto">
            <a:xfrm>
              <a:off x="3993" y="2585"/>
              <a:ext cx="41" cy="1"/>
            </a:xfrm>
            <a:custGeom>
              <a:avLst/>
              <a:gdLst>
                <a:gd name="T0" fmla="*/ 284 w 371"/>
                <a:gd name="T1" fmla="*/ 0 h 6"/>
                <a:gd name="T2" fmla="*/ 0 w 371"/>
                <a:gd name="T3" fmla="*/ 6 h 6"/>
                <a:gd name="T4" fmla="*/ 371 w 371"/>
                <a:gd name="T5" fmla="*/ 6 h 6"/>
                <a:gd name="T6" fmla="*/ 284 w 371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4" name="Freeform 1104"/>
            <p:cNvSpPr>
              <a:spLocks/>
            </p:cNvSpPr>
            <p:nvPr/>
          </p:nvSpPr>
          <p:spPr bwMode="auto">
            <a:xfrm>
              <a:off x="3980" y="2586"/>
              <a:ext cx="76" cy="1"/>
            </a:xfrm>
            <a:custGeom>
              <a:avLst/>
              <a:gdLst>
                <a:gd name="T0" fmla="*/ 121 w 688"/>
                <a:gd name="T1" fmla="*/ 0 h 11"/>
                <a:gd name="T2" fmla="*/ 0 w 688"/>
                <a:gd name="T3" fmla="*/ 11 h 11"/>
                <a:gd name="T4" fmla="*/ 688 w 688"/>
                <a:gd name="T5" fmla="*/ 11 h 11"/>
                <a:gd name="T6" fmla="*/ 121 w 6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5" name="Freeform 1105"/>
            <p:cNvSpPr>
              <a:spLocks/>
            </p:cNvSpPr>
            <p:nvPr/>
          </p:nvSpPr>
          <p:spPr bwMode="auto">
            <a:xfrm>
              <a:off x="3980" y="2586"/>
              <a:ext cx="76" cy="1"/>
            </a:xfrm>
            <a:custGeom>
              <a:avLst/>
              <a:gdLst>
                <a:gd name="T0" fmla="*/ 121 w 688"/>
                <a:gd name="T1" fmla="*/ 0 h 11"/>
                <a:gd name="T2" fmla="*/ 0 w 688"/>
                <a:gd name="T3" fmla="*/ 11 h 11"/>
                <a:gd name="T4" fmla="*/ 688 w 688"/>
                <a:gd name="T5" fmla="*/ 11 h 11"/>
                <a:gd name="T6" fmla="*/ 121 w 6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6" name="Freeform 1106"/>
            <p:cNvSpPr>
              <a:spLocks/>
            </p:cNvSpPr>
            <p:nvPr/>
          </p:nvSpPr>
          <p:spPr bwMode="auto">
            <a:xfrm>
              <a:off x="3993" y="2586"/>
              <a:ext cx="63" cy="1"/>
            </a:xfrm>
            <a:custGeom>
              <a:avLst/>
              <a:gdLst>
                <a:gd name="T0" fmla="*/ 0 w 567"/>
                <a:gd name="T1" fmla="*/ 0 h 11"/>
                <a:gd name="T2" fmla="*/ 371 w 567"/>
                <a:gd name="T3" fmla="*/ 0 h 11"/>
                <a:gd name="T4" fmla="*/ 567 w 567"/>
                <a:gd name="T5" fmla="*/ 11 h 11"/>
                <a:gd name="T6" fmla="*/ 0 w 56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7" name="Freeform 1107"/>
            <p:cNvSpPr>
              <a:spLocks/>
            </p:cNvSpPr>
            <p:nvPr/>
          </p:nvSpPr>
          <p:spPr bwMode="auto">
            <a:xfrm>
              <a:off x="3993" y="2586"/>
              <a:ext cx="63" cy="1"/>
            </a:xfrm>
            <a:custGeom>
              <a:avLst/>
              <a:gdLst>
                <a:gd name="T0" fmla="*/ 0 w 567"/>
                <a:gd name="T1" fmla="*/ 0 h 11"/>
                <a:gd name="T2" fmla="*/ 371 w 567"/>
                <a:gd name="T3" fmla="*/ 0 h 11"/>
                <a:gd name="T4" fmla="*/ 567 w 567"/>
                <a:gd name="T5" fmla="*/ 11 h 11"/>
                <a:gd name="T6" fmla="*/ 0 w 56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8" name="Freeform 1108"/>
            <p:cNvSpPr>
              <a:spLocks/>
            </p:cNvSpPr>
            <p:nvPr/>
          </p:nvSpPr>
          <p:spPr bwMode="auto">
            <a:xfrm>
              <a:off x="3962" y="2587"/>
              <a:ext cx="107" cy="1"/>
            </a:xfrm>
            <a:custGeom>
              <a:avLst/>
              <a:gdLst>
                <a:gd name="T0" fmla="*/ 161 w 963"/>
                <a:gd name="T1" fmla="*/ 0 h 14"/>
                <a:gd name="T2" fmla="*/ 0 w 963"/>
                <a:gd name="T3" fmla="*/ 14 h 14"/>
                <a:gd name="T4" fmla="*/ 963 w 963"/>
                <a:gd name="T5" fmla="*/ 14 h 14"/>
                <a:gd name="T6" fmla="*/ 161 w 96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9" name="Freeform 1109"/>
            <p:cNvSpPr>
              <a:spLocks/>
            </p:cNvSpPr>
            <p:nvPr/>
          </p:nvSpPr>
          <p:spPr bwMode="auto">
            <a:xfrm>
              <a:off x="3962" y="2587"/>
              <a:ext cx="107" cy="1"/>
            </a:xfrm>
            <a:custGeom>
              <a:avLst/>
              <a:gdLst>
                <a:gd name="T0" fmla="*/ 161 w 963"/>
                <a:gd name="T1" fmla="*/ 0 h 14"/>
                <a:gd name="T2" fmla="*/ 0 w 963"/>
                <a:gd name="T3" fmla="*/ 14 h 14"/>
                <a:gd name="T4" fmla="*/ 963 w 963"/>
                <a:gd name="T5" fmla="*/ 14 h 14"/>
                <a:gd name="T6" fmla="*/ 161 w 96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0" name="Freeform 1110"/>
            <p:cNvSpPr>
              <a:spLocks/>
            </p:cNvSpPr>
            <p:nvPr/>
          </p:nvSpPr>
          <p:spPr bwMode="auto">
            <a:xfrm>
              <a:off x="3980" y="2587"/>
              <a:ext cx="89" cy="1"/>
            </a:xfrm>
            <a:custGeom>
              <a:avLst/>
              <a:gdLst>
                <a:gd name="T0" fmla="*/ 0 w 802"/>
                <a:gd name="T1" fmla="*/ 0 h 14"/>
                <a:gd name="T2" fmla="*/ 688 w 802"/>
                <a:gd name="T3" fmla="*/ 0 h 14"/>
                <a:gd name="T4" fmla="*/ 802 w 802"/>
                <a:gd name="T5" fmla="*/ 14 h 14"/>
                <a:gd name="T6" fmla="*/ 0 w 80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1" name="Freeform 1111"/>
            <p:cNvSpPr>
              <a:spLocks/>
            </p:cNvSpPr>
            <p:nvPr/>
          </p:nvSpPr>
          <p:spPr bwMode="auto">
            <a:xfrm>
              <a:off x="3980" y="2587"/>
              <a:ext cx="89" cy="1"/>
            </a:xfrm>
            <a:custGeom>
              <a:avLst/>
              <a:gdLst>
                <a:gd name="T0" fmla="*/ 0 w 802"/>
                <a:gd name="T1" fmla="*/ 0 h 14"/>
                <a:gd name="T2" fmla="*/ 688 w 802"/>
                <a:gd name="T3" fmla="*/ 0 h 14"/>
                <a:gd name="T4" fmla="*/ 802 w 802"/>
                <a:gd name="T5" fmla="*/ 14 h 14"/>
                <a:gd name="T6" fmla="*/ 0 w 80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2" name="Freeform 1112"/>
            <p:cNvSpPr>
              <a:spLocks/>
            </p:cNvSpPr>
            <p:nvPr/>
          </p:nvSpPr>
          <p:spPr bwMode="auto">
            <a:xfrm>
              <a:off x="3947" y="2588"/>
              <a:ext cx="140" cy="3"/>
            </a:xfrm>
            <a:custGeom>
              <a:avLst/>
              <a:gdLst>
                <a:gd name="T0" fmla="*/ 133 w 1264"/>
                <a:gd name="T1" fmla="*/ 0 h 23"/>
                <a:gd name="T2" fmla="*/ 0 w 1264"/>
                <a:gd name="T3" fmla="*/ 23 h 23"/>
                <a:gd name="T4" fmla="*/ 1264 w 1264"/>
                <a:gd name="T5" fmla="*/ 23 h 23"/>
                <a:gd name="T6" fmla="*/ 133 w 1264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3" name="Freeform 1113"/>
            <p:cNvSpPr>
              <a:spLocks/>
            </p:cNvSpPr>
            <p:nvPr/>
          </p:nvSpPr>
          <p:spPr bwMode="auto">
            <a:xfrm>
              <a:off x="3947" y="2588"/>
              <a:ext cx="140" cy="3"/>
            </a:xfrm>
            <a:custGeom>
              <a:avLst/>
              <a:gdLst>
                <a:gd name="T0" fmla="*/ 133 w 1264"/>
                <a:gd name="T1" fmla="*/ 0 h 23"/>
                <a:gd name="T2" fmla="*/ 0 w 1264"/>
                <a:gd name="T3" fmla="*/ 23 h 23"/>
                <a:gd name="T4" fmla="*/ 1264 w 1264"/>
                <a:gd name="T5" fmla="*/ 23 h 23"/>
                <a:gd name="T6" fmla="*/ 133 w 1264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4" name="Freeform 1114"/>
            <p:cNvSpPr>
              <a:spLocks/>
            </p:cNvSpPr>
            <p:nvPr/>
          </p:nvSpPr>
          <p:spPr bwMode="auto">
            <a:xfrm>
              <a:off x="3962" y="2588"/>
              <a:ext cx="125" cy="3"/>
            </a:xfrm>
            <a:custGeom>
              <a:avLst/>
              <a:gdLst>
                <a:gd name="T0" fmla="*/ 0 w 1131"/>
                <a:gd name="T1" fmla="*/ 0 h 23"/>
                <a:gd name="T2" fmla="*/ 963 w 1131"/>
                <a:gd name="T3" fmla="*/ 0 h 23"/>
                <a:gd name="T4" fmla="*/ 1131 w 1131"/>
                <a:gd name="T5" fmla="*/ 23 h 23"/>
                <a:gd name="T6" fmla="*/ 0 w 1131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5" name="Freeform 1115"/>
            <p:cNvSpPr>
              <a:spLocks/>
            </p:cNvSpPr>
            <p:nvPr/>
          </p:nvSpPr>
          <p:spPr bwMode="auto">
            <a:xfrm>
              <a:off x="3962" y="2588"/>
              <a:ext cx="125" cy="3"/>
            </a:xfrm>
            <a:custGeom>
              <a:avLst/>
              <a:gdLst>
                <a:gd name="T0" fmla="*/ 0 w 1131"/>
                <a:gd name="T1" fmla="*/ 0 h 23"/>
                <a:gd name="T2" fmla="*/ 963 w 1131"/>
                <a:gd name="T3" fmla="*/ 0 h 23"/>
                <a:gd name="T4" fmla="*/ 1131 w 1131"/>
                <a:gd name="T5" fmla="*/ 23 h 23"/>
                <a:gd name="T6" fmla="*/ 0 w 1131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6" name="Freeform 1116"/>
            <p:cNvSpPr>
              <a:spLocks/>
            </p:cNvSpPr>
            <p:nvPr/>
          </p:nvSpPr>
          <p:spPr bwMode="auto">
            <a:xfrm>
              <a:off x="3931" y="2591"/>
              <a:ext cx="170" cy="2"/>
            </a:xfrm>
            <a:custGeom>
              <a:avLst/>
              <a:gdLst>
                <a:gd name="T0" fmla="*/ 148 w 1530"/>
                <a:gd name="T1" fmla="*/ 0 h 23"/>
                <a:gd name="T2" fmla="*/ 0 w 1530"/>
                <a:gd name="T3" fmla="*/ 23 h 23"/>
                <a:gd name="T4" fmla="*/ 1530 w 1530"/>
                <a:gd name="T5" fmla="*/ 23 h 23"/>
                <a:gd name="T6" fmla="*/ 148 w 1530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7" name="Freeform 1117"/>
            <p:cNvSpPr>
              <a:spLocks/>
            </p:cNvSpPr>
            <p:nvPr/>
          </p:nvSpPr>
          <p:spPr bwMode="auto">
            <a:xfrm>
              <a:off x="3931" y="2591"/>
              <a:ext cx="170" cy="2"/>
            </a:xfrm>
            <a:custGeom>
              <a:avLst/>
              <a:gdLst>
                <a:gd name="T0" fmla="*/ 148 w 1530"/>
                <a:gd name="T1" fmla="*/ 0 h 23"/>
                <a:gd name="T2" fmla="*/ 0 w 1530"/>
                <a:gd name="T3" fmla="*/ 23 h 23"/>
                <a:gd name="T4" fmla="*/ 1530 w 1530"/>
                <a:gd name="T5" fmla="*/ 23 h 23"/>
                <a:gd name="T6" fmla="*/ 148 w 1530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8" name="Freeform 1118"/>
            <p:cNvSpPr>
              <a:spLocks/>
            </p:cNvSpPr>
            <p:nvPr/>
          </p:nvSpPr>
          <p:spPr bwMode="auto">
            <a:xfrm>
              <a:off x="3947" y="2591"/>
              <a:ext cx="154" cy="2"/>
            </a:xfrm>
            <a:custGeom>
              <a:avLst/>
              <a:gdLst>
                <a:gd name="T0" fmla="*/ 0 w 1382"/>
                <a:gd name="T1" fmla="*/ 0 h 23"/>
                <a:gd name="T2" fmla="*/ 1264 w 1382"/>
                <a:gd name="T3" fmla="*/ 0 h 23"/>
                <a:gd name="T4" fmla="*/ 1382 w 1382"/>
                <a:gd name="T5" fmla="*/ 23 h 23"/>
                <a:gd name="T6" fmla="*/ 0 w 138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9" name="Freeform 1119"/>
            <p:cNvSpPr>
              <a:spLocks/>
            </p:cNvSpPr>
            <p:nvPr/>
          </p:nvSpPr>
          <p:spPr bwMode="auto">
            <a:xfrm>
              <a:off x="3947" y="2591"/>
              <a:ext cx="154" cy="2"/>
            </a:xfrm>
            <a:custGeom>
              <a:avLst/>
              <a:gdLst>
                <a:gd name="T0" fmla="*/ 0 w 1382"/>
                <a:gd name="T1" fmla="*/ 0 h 23"/>
                <a:gd name="T2" fmla="*/ 1264 w 1382"/>
                <a:gd name="T3" fmla="*/ 0 h 23"/>
                <a:gd name="T4" fmla="*/ 1382 w 1382"/>
                <a:gd name="T5" fmla="*/ 23 h 23"/>
                <a:gd name="T6" fmla="*/ 0 w 138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0" name="Freeform 1120"/>
            <p:cNvSpPr>
              <a:spLocks/>
            </p:cNvSpPr>
            <p:nvPr/>
          </p:nvSpPr>
          <p:spPr bwMode="auto">
            <a:xfrm>
              <a:off x="3916" y="2593"/>
              <a:ext cx="202" cy="4"/>
            </a:xfrm>
            <a:custGeom>
              <a:avLst/>
              <a:gdLst>
                <a:gd name="T0" fmla="*/ 134 w 1824"/>
                <a:gd name="T1" fmla="*/ 0 h 34"/>
                <a:gd name="T2" fmla="*/ 0 w 1824"/>
                <a:gd name="T3" fmla="*/ 34 h 34"/>
                <a:gd name="T4" fmla="*/ 1824 w 1824"/>
                <a:gd name="T5" fmla="*/ 34 h 34"/>
                <a:gd name="T6" fmla="*/ 134 w 18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1" name="Freeform 1121"/>
            <p:cNvSpPr>
              <a:spLocks/>
            </p:cNvSpPr>
            <p:nvPr/>
          </p:nvSpPr>
          <p:spPr bwMode="auto">
            <a:xfrm>
              <a:off x="3916" y="2593"/>
              <a:ext cx="202" cy="4"/>
            </a:xfrm>
            <a:custGeom>
              <a:avLst/>
              <a:gdLst>
                <a:gd name="T0" fmla="*/ 134 w 1824"/>
                <a:gd name="T1" fmla="*/ 0 h 34"/>
                <a:gd name="T2" fmla="*/ 0 w 1824"/>
                <a:gd name="T3" fmla="*/ 34 h 34"/>
                <a:gd name="T4" fmla="*/ 1824 w 1824"/>
                <a:gd name="T5" fmla="*/ 34 h 34"/>
                <a:gd name="T6" fmla="*/ 134 w 18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2" name="Freeform 1122"/>
            <p:cNvSpPr>
              <a:spLocks/>
            </p:cNvSpPr>
            <p:nvPr/>
          </p:nvSpPr>
          <p:spPr bwMode="auto">
            <a:xfrm>
              <a:off x="3931" y="2593"/>
              <a:ext cx="187" cy="4"/>
            </a:xfrm>
            <a:custGeom>
              <a:avLst/>
              <a:gdLst>
                <a:gd name="T0" fmla="*/ 0 w 1690"/>
                <a:gd name="T1" fmla="*/ 0 h 34"/>
                <a:gd name="T2" fmla="*/ 1530 w 1690"/>
                <a:gd name="T3" fmla="*/ 0 h 34"/>
                <a:gd name="T4" fmla="*/ 1690 w 1690"/>
                <a:gd name="T5" fmla="*/ 34 h 34"/>
                <a:gd name="T6" fmla="*/ 0 w 169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3" name="Freeform 1123"/>
            <p:cNvSpPr>
              <a:spLocks/>
            </p:cNvSpPr>
            <p:nvPr/>
          </p:nvSpPr>
          <p:spPr bwMode="auto">
            <a:xfrm>
              <a:off x="3931" y="2593"/>
              <a:ext cx="187" cy="4"/>
            </a:xfrm>
            <a:custGeom>
              <a:avLst/>
              <a:gdLst>
                <a:gd name="T0" fmla="*/ 0 w 1690"/>
                <a:gd name="T1" fmla="*/ 0 h 34"/>
                <a:gd name="T2" fmla="*/ 1530 w 1690"/>
                <a:gd name="T3" fmla="*/ 0 h 34"/>
                <a:gd name="T4" fmla="*/ 1690 w 1690"/>
                <a:gd name="T5" fmla="*/ 34 h 34"/>
                <a:gd name="T6" fmla="*/ 0 w 169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4" name="Freeform 1124"/>
            <p:cNvSpPr>
              <a:spLocks/>
            </p:cNvSpPr>
            <p:nvPr/>
          </p:nvSpPr>
          <p:spPr bwMode="auto">
            <a:xfrm>
              <a:off x="3900" y="2597"/>
              <a:ext cx="231" cy="4"/>
            </a:xfrm>
            <a:custGeom>
              <a:avLst/>
              <a:gdLst>
                <a:gd name="T0" fmla="*/ 141 w 2083"/>
                <a:gd name="T1" fmla="*/ 0 h 34"/>
                <a:gd name="T2" fmla="*/ 0 w 2083"/>
                <a:gd name="T3" fmla="*/ 34 h 34"/>
                <a:gd name="T4" fmla="*/ 2083 w 2083"/>
                <a:gd name="T5" fmla="*/ 34 h 34"/>
                <a:gd name="T6" fmla="*/ 141 w 208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5" name="Freeform 1125"/>
            <p:cNvSpPr>
              <a:spLocks/>
            </p:cNvSpPr>
            <p:nvPr/>
          </p:nvSpPr>
          <p:spPr bwMode="auto">
            <a:xfrm>
              <a:off x="3900" y="2597"/>
              <a:ext cx="231" cy="4"/>
            </a:xfrm>
            <a:custGeom>
              <a:avLst/>
              <a:gdLst>
                <a:gd name="T0" fmla="*/ 141 w 2083"/>
                <a:gd name="T1" fmla="*/ 0 h 34"/>
                <a:gd name="T2" fmla="*/ 0 w 2083"/>
                <a:gd name="T3" fmla="*/ 34 h 34"/>
                <a:gd name="T4" fmla="*/ 2083 w 2083"/>
                <a:gd name="T5" fmla="*/ 34 h 34"/>
                <a:gd name="T6" fmla="*/ 141 w 208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6" name="Freeform 1126"/>
            <p:cNvSpPr>
              <a:spLocks/>
            </p:cNvSpPr>
            <p:nvPr/>
          </p:nvSpPr>
          <p:spPr bwMode="auto">
            <a:xfrm>
              <a:off x="3916" y="2597"/>
              <a:ext cx="215" cy="4"/>
            </a:xfrm>
            <a:custGeom>
              <a:avLst/>
              <a:gdLst>
                <a:gd name="T0" fmla="*/ 0 w 1942"/>
                <a:gd name="T1" fmla="*/ 0 h 34"/>
                <a:gd name="T2" fmla="*/ 1824 w 1942"/>
                <a:gd name="T3" fmla="*/ 0 h 34"/>
                <a:gd name="T4" fmla="*/ 1942 w 1942"/>
                <a:gd name="T5" fmla="*/ 34 h 34"/>
                <a:gd name="T6" fmla="*/ 0 w 1942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7" name="Freeform 1127"/>
            <p:cNvSpPr>
              <a:spLocks/>
            </p:cNvSpPr>
            <p:nvPr/>
          </p:nvSpPr>
          <p:spPr bwMode="auto">
            <a:xfrm>
              <a:off x="3916" y="2597"/>
              <a:ext cx="215" cy="4"/>
            </a:xfrm>
            <a:custGeom>
              <a:avLst/>
              <a:gdLst>
                <a:gd name="T0" fmla="*/ 0 w 1942"/>
                <a:gd name="T1" fmla="*/ 0 h 34"/>
                <a:gd name="T2" fmla="*/ 1824 w 1942"/>
                <a:gd name="T3" fmla="*/ 0 h 34"/>
                <a:gd name="T4" fmla="*/ 1942 w 1942"/>
                <a:gd name="T5" fmla="*/ 34 h 34"/>
                <a:gd name="T6" fmla="*/ 0 w 1942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8" name="Freeform 1128"/>
            <p:cNvSpPr>
              <a:spLocks/>
            </p:cNvSpPr>
            <p:nvPr/>
          </p:nvSpPr>
          <p:spPr bwMode="auto">
            <a:xfrm>
              <a:off x="3885" y="2601"/>
              <a:ext cx="264" cy="5"/>
            </a:xfrm>
            <a:custGeom>
              <a:avLst/>
              <a:gdLst>
                <a:gd name="T0" fmla="*/ 135 w 2372"/>
                <a:gd name="T1" fmla="*/ 0 h 44"/>
                <a:gd name="T2" fmla="*/ 0 w 2372"/>
                <a:gd name="T3" fmla="*/ 44 h 44"/>
                <a:gd name="T4" fmla="*/ 2372 w 2372"/>
                <a:gd name="T5" fmla="*/ 44 h 44"/>
                <a:gd name="T6" fmla="*/ 135 w 2372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9" name="Freeform 1129"/>
            <p:cNvSpPr>
              <a:spLocks/>
            </p:cNvSpPr>
            <p:nvPr/>
          </p:nvSpPr>
          <p:spPr bwMode="auto">
            <a:xfrm>
              <a:off x="3885" y="2601"/>
              <a:ext cx="264" cy="5"/>
            </a:xfrm>
            <a:custGeom>
              <a:avLst/>
              <a:gdLst>
                <a:gd name="T0" fmla="*/ 135 w 2372"/>
                <a:gd name="T1" fmla="*/ 0 h 44"/>
                <a:gd name="T2" fmla="*/ 0 w 2372"/>
                <a:gd name="T3" fmla="*/ 44 h 44"/>
                <a:gd name="T4" fmla="*/ 2372 w 2372"/>
                <a:gd name="T5" fmla="*/ 44 h 44"/>
                <a:gd name="T6" fmla="*/ 135 w 2372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0" name="Freeform 1130"/>
            <p:cNvSpPr>
              <a:spLocks/>
            </p:cNvSpPr>
            <p:nvPr/>
          </p:nvSpPr>
          <p:spPr bwMode="auto">
            <a:xfrm>
              <a:off x="3900" y="2601"/>
              <a:ext cx="249" cy="5"/>
            </a:xfrm>
            <a:custGeom>
              <a:avLst/>
              <a:gdLst>
                <a:gd name="T0" fmla="*/ 0 w 2237"/>
                <a:gd name="T1" fmla="*/ 0 h 44"/>
                <a:gd name="T2" fmla="*/ 2083 w 2237"/>
                <a:gd name="T3" fmla="*/ 0 h 44"/>
                <a:gd name="T4" fmla="*/ 2237 w 2237"/>
                <a:gd name="T5" fmla="*/ 44 h 44"/>
                <a:gd name="T6" fmla="*/ 0 w 2237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1" name="Freeform 1131"/>
            <p:cNvSpPr>
              <a:spLocks/>
            </p:cNvSpPr>
            <p:nvPr/>
          </p:nvSpPr>
          <p:spPr bwMode="auto">
            <a:xfrm>
              <a:off x="3900" y="2601"/>
              <a:ext cx="249" cy="5"/>
            </a:xfrm>
            <a:custGeom>
              <a:avLst/>
              <a:gdLst>
                <a:gd name="T0" fmla="*/ 0 w 2237"/>
                <a:gd name="T1" fmla="*/ 0 h 44"/>
                <a:gd name="T2" fmla="*/ 2083 w 2237"/>
                <a:gd name="T3" fmla="*/ 0 h 44"/>
                <a:gd name="T4" fmla="*/ 2237 w 2237"/>
                <a:gd name="T5" fmla="*/ 44 h 44"/>
                <a:gd name="T6" fmla="*/ 0 w 2237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2" name="Freeform 1132"/>
            <p:cNvSpPr>
              <a:spLocks/>
            </p:cNvSpPr>
            <p:nvPr/>
          </p:nvSpPr>
          <p:spPr bwMode="auto">
            <a:xfrm>
              <a:off x="3870" y="2606"/>
              <a:ext cx="292" cy="5"/>
            </a:xfrm>
            <a:custGeom>
              <a:avLst/>
              <a:gdLst>
                <a:gd name="T0" fmla="*/ 134 w 2624"/>
                <a:gd name="T1" fmla="*/ 0 h 44"/>
                <a:gd name="T2" fmla="*/ 0 w 2624"/>
                <a:gd name="T3" fmla="*/ 44 h 44"/>
                <a:gd name="T4" fmla="*/ 2624 w 2624"/>
                <a:gd name="T5" fmla="*/ 44 h 44"/>
                <a:gd name="T6" fmla="*/ 134 w 262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3" name="Freeform 1133"/>
            <p:cNvSpPr>
              <a:spLocks/>
            </p:cNvSpPr>
            <p:nvPr/>
          </p:nvSpPr>
          <p:spPr bwMode="auto">
            <a:xfrm>
              <a:off x="3870" y="2606"/>
              <a:ext cx="292" cy="5"/>
            </a:xfrm>
            <a:custGeom>
              <a:avLst/>
              <a:gdLst>
                <a:gd name="T0" fmla="*/ 134 w 2624"/>
                <a:gd name="T1" fmla="*/ 0 h 44"/>
                <a:gd name="T2" fmla="*/ 0 w 2624"/>
                <a:gd name="T3" fmla="*/ 44 h 44"/>
                <a:gd name="T4" fmla="*/ 2624 w 2624"/>
                <a:gd name="T5" fmla="*/ 44 h 44"/>
                <a:gd name="T6" fmla="*/ 134 w 262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4" name="Freeform 1134"/>
            <p:cNvSpPr>
              <a:spLocks/>
            </p:cNvSpPr>
            <p:nvPr/>
          </p:nvSpPr>
          <p:spPr bwMode="auto">
            <a:xfrm>
              <a:off x="3885" y="2606"/>
              <a:ext cx="277" cy="5"/>
            </a:xfrm>
            <a:custGeom>
              <a:avLst/>
              <a:gdLst>
                <a:gd name="T0" fmla="*/ 0 w 2490"/>
                <a:gd name="T1" fmla="*/ 0 h 44"/>
                <a:gd name="T2" fmla="*/ 2372 w 2490"/>
                <a:gd name="T3" fmla="*/ 0 h 44"/>
                <a:gd name="T4" fmla="*/ 2490 w 2490"/>
                <a:gd name="T5" fmla="*/ 44 h 44"/>
                <a:gd name="T6" fmla="*/ 0 w 249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5" name="Freeform 1135"/>
            <p:cNvSpPr>
              <a:spLocks/>
            </p:cNvSpPr>
            <p:nvPr/>
          </p:nvSpPr>
          <p:spPr bwMode="auto">
            <a:xfrm>
              <a:off x="3885" y="2606"/>
              <a:ext cx="277" cy="5"/>
            </a:xfrm>
            <a:custGeom>
              <a:avLst/>
              <a:gdLst>
                <a:gd name="T0" fmla="*/ 0 w 2490"/>
                <a:gd name="T1" fmla="*/ 0 h 44"/>
                <a:gd name="T2" fmla="*/ 2372 w 2490"/>
                <a:gd name="T3" fmla="*/ 0 h 44"/>
                <a:gd name="T4" fmla="*/ 2490 w 2490"/>
                <a:gd name="T5" fmla="*/ 44 h 44"/>
                <a:gd name="T6" fmla="*/ 0 w 249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6" name="Freeform 1136"/>
            <p:cNvSpPr>
              <a:spLocks/>
            </p:cNvSpPr>
            <p:nvPr/>
          </p:nvSpPr>
          <p:spPr bwMode="auto">
            <a:xfrm>
              <a:off x="3855" y="2611"/>
              <a:ext cx="323" cy="6"/>
            </a:xfrm>
            <a:custGeom>
              <a:avLst/>
              <a:gdLst>
                <a:gd name="T0" fmla="*/ 133 w 2904"/>
                <a:gd name="T1" fmla="*/ 0 h 54"/>
                <a:gd name="T2" fmla="*/ 0 w 2904"/>
                <a:gd name="T3" fmla="*/ 54 h 54"/>
                <a:gd name="T4" fmla="*/ 2904 w 2904"/>
                <a:gd name="T5" fmla="*/ 54 h 54"/>
                <a:gd name="T6" fmla="*/ 133 w 2904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7" name="Freeform 1137"/>
            <p:cNvSpPr>
              <a:spLocks/>
            </p:cNvSpPr>
            <p:nvPr/>
          </p:nvSpPr>
          <p:spPr bwMode="auto">
            <a:xfrm>
              <a:off x="3855" y="2611"/>
              <a:ext cx="323" cy="6"/>
            </a:xfrm>
            <a:custGeom>
              <a:avLst/>
              <a:gdLst>
                <a:gd name="T0" fmla="*/ 133 w 2904"/>
                <a:gd name="T1" fmla="*/ 0 h 54"/>
                <a:gd name="T2" fmla="*/ 0 w 2904"/>
                <a:gd name="T3" fmla="*/ 54 h 54"/>
                <a:gd name="T4" fmla="*/ 2904 w 2904"/>
                <a:gd name="T5" fmla="*/ 54 h 54"/>
                <a:gd name="T6" fmla="*/ 133 w 2904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8" name="Freeform 1138"/>
            <p:cNvSpPr>
              <a:spLocks/>
            </p:cNvSpPr>
            <p:nvPr/>
          </p:nvSpPr>
          <p:spPr bwMode="auto">
            <a:xfrm>
              <a:off x="3870" y="2611"/>
              <a:ext cx="308" cy="6"/>
            </a:xfrm>
            <a:custGeom>
              <a:avLst/>
              <a:gdLst>
                <a:gd name="T0" fmla="*/ 0 w 2771"/>
                <a:gd name="T1" fmla="*/ 0 h 54"/>
                <a:gd name="T2" fmla="*/ 2624 w 2771"/>
                <a:gd name="T3" fmla="*/ 0 h 54"/>
                <a:gd name="T4" fmla="*/ 2771 w 2771"/>
                <a:gd name="T5" fmla="*/ 54 h 54"/>
                <a:gd name="T6" fmla="*/ 0 w 2771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9" name="Freeform 1139"/>
            <p:cNvSpPr>
              <a:spLocks/>
            </p:cNvSpPr>
            <p:nvPr/>
          </p:nvSpPr>
          <p:spPr bwMode="auto">
            <a:xfrm>
              <a:off x="3870" y="2611"/>
              <a:ext cx="308" cy="6"/>
            </a:xfrm>
            <a:custGeom>
              <a:avLst/>
              <a:gdLst>
                <a:gd name="T0" fmla="*/ 0 w 2771"/>
                <a:gd name="T1" fmla="*/ 0 h 54"/>
                <a:gd name="T2" fmla="*/ 2624 w 2771"/>
                <a:gd name="T3" fmla="*/ 0 h 54"/>
                <a:gd name="T4" fmla="*/ 2771 w 2771"/>
                <a:gd name="T5" fmla="*/ 54 h 54"/>
                <a:gd name="T6" fmla="*/ 0 w 2771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0" name="Freeform 1140"/>
            <p:cNvSpPr>
              <a:spLocks/>
            </p:cNvSpPr>
            <p:nvPr/>
          </p:nvSpPr>
          <p:spPr bwMode="auto">
            <a:xfrm>
              <a:off x="3841" y="2617"/>
              <a:ext cx="350" cy="6"/>
            </a:xfrm>
            <a:custGeom>
              <a:avLst/>
              <a:gdLst>
                <a:gd name="T0" fmla="*/ 128 w 3148"/>
                <a:gd name="T1" fmla="*/ 0 h 53"/>
                <a:gd name="T2" fmla="*/ 0 w 3148"/>
                <a:gd name="T3" fmla="*/ 53 h 53"/>
                <a:gd name="T4" fmla="*/ 3148 w 3148"/>
                <a:gd name="T5" fmla="*/ 53 h 53"/>
                <a:gd name="T6" fmla="*/ 128 w 3148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1" name="Freeform 1141"/>
            <p:cNvSpPr>
              <a:spLocks/>
            </p:cNvSpPr>
            <p:nvPr/>
          </p:nvSpPr>
          <p:spPr bwMode="auto">
            <a:xfrm>
              <a:off x="3841" y="2617"/>
              <a:ext cx="350" cy="6"/>
            </a:xfrm>
            <a:custGeom>
              <a:avLst/>
              <a:gdLst>
                <a:gd name="T0" fmla="*/ 128 w 3148"/>
                <a:gd name="T1" fmla="*/ 0 h 53"/>
                <a:gd name="T2" fmla="*/ 0 w 3148"/>
                <a:gd name="T3" fmla="*/ 53 h 53"/>
                <a:gd name="T4" fmla="*/ 3148 w 3148"/>
                <a:gd name="T5" fmla="*/ 53 h 53"/>
                <a:gd name="T6" fmla="*/ 128 w 3148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2" name="Freeform 1142"/>
            <p:cNvSpPr>
              <a:spLocks/>
            </p:cNvSpPr>
            <p:nvPr/>
          </p:nvSpPr>
          <p:spPr bwMode="auto">
            <a:xfrm>
              <a:off x="3855" y="2617"/>
              <a:ext cx="336" cy="6"/>
            </a:xfrm>
            <a:custGeom>
              <a:avLst/>
              <a:gdLst>
                <a:gd name="T0" fmla="*/ 0 w 3020"/>
                <a:gd name="T1" fmla="*/ 0 h 53"/>
                <a:gd name="T2" fmla="*/ 2904 w 3020"/>
                <a:gd name="T3" fmla="*/ 0 h 53"/>
                <a:gd name="T4" fmla="*/ 3020 w 3020"/>
                <a:gd name="T5" fmla="*/ 53 h 53"/>
                <a:gd name="T6" fmla="*/ 0 w 30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3" name="Freeform 1143"/>
            <p:cNvSpPr>
              <a:spLocks/>
            </p:cNvSpPr>
            <p:nvPr/>
          </p:nvSpPr>
          <p:spPr bwMode="auto">
            <a:xfrm>
              <a:off x="3855" y="2617"/>
              <a:ext cx="336" cy="6"/>
            </a:xfrm>
            <a:custGeom>
              <a:avLst/>
              <a:gdLst>
                <a:gd name="T0" fmla="*/ 0 w 3020"/>
                <a:gd name="T1" fmla="*/ 0 h 53"/>
                <a:gd name="T2" fmla="*/ 2904 w 3020"/>
                <a:gd name="T3" fmla="*/ 0 h 53"/>
                <a:gd name="T4" fmla="*/ 3020 w 3020"/>
                <a:gd name="T5" fmla="*/ 53 h 53"/>
                <a:gd name="T6" fmla="*/ 0 w 30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4" name="Freeform 1144"/>
            <p:cNvSpPr>
              <a:spLocks/>
            </p:cNvSpPr>
            <p:nvPr/>
          </p:nvSpPr>
          <p:spPr bwMode="auto">
            <a:xfrm>
              <a:off x="3839" y="2623"/>
              <a:ext cx="354" cy="1"/>
            </a:xfrm>
            <a:custGeom>
              <a:avLst/>
              <a:gdLst>
                <a:gd name="T0" fmla="*/ 18 w 3185"/>
                <a:gd name="T1" fmla="*/ 0 h 9"/>
                <a:gd name="T2" fmla="*/ 0 w 3185"/>
                <a:gd name="T3" fmla="*/ 9 h 9"/>
                <a:gd name="T4" fmla="*/ 3185 w 3185"/>
                <a:gd name="T5" fmla="*/ 9 h 9"/>
                <a:gd name="T6" fmla="*/ 18 w 318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5" name="Freeform 1145"/>
            <p:cNvSpPr>
              <a:spLocks/>
            </p:cNvSpPr>
            <p:nvPr/>
          </p:nvSpPr>
          <p:spPr bwMode="auto">
            <a:xfrm>
              <a:off x="3839" y="2623"/>
              <a:ext cx="354" cy="1"/>
            </a:xfrm>
            <a:custGeom>
              <a:avLst/>
              <a:gdLst>
                <a:gd name="T0" fmla="*/ 18 w 3185"/>
                <a:gd name="T1" fmla="*/ 0 h 9"/>
                <a:gd name="T2" fmla="*/ 0 w 3185"/>
                <a:gd name="T3" fmla="*/ 9 h 9"/>
                <a:gd name="T4" fmla="*/ 3185 w 3185"/>
                <a:gd name="T5" fmla="*/ 9 h 9"/>
                <a:gd name="T6" fmla="*/ 18 w 318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6" name="Freeform 1146"/>
            <p:cNvSpPr>
              <a:spLocks/>
            </p:cNvSpPr>
            <p:nvPr/>
          </p:nvSpPr>
          <p:spPr bwMode="auto">
            <a:xfrm>
              <a:off x="3841" y="2623"/>
              <a:ext cx="352" cy="1"/>
            </a:xfrm>
            <a:custGeom>
              <a:avLst/>
              <a:gdLst>
                <a:gd name="T0" fmla="*/ 0 w 3167"/>
                <a:gd name="T1" fmla="*/ 0 h 9"/>
                <a:gd name="T2" fmla="*/ 3148 w 3167"/>
                <a:gd name="T3" fmla="*/ 0 h 9"/>
                <a:gd name="T4" fmla="*/ 3167 w 3167"/>
                <a:gd name="T5" fmla="*/ 9 h 9"/>
                <a:gd name="T6" fmla="*/ 0 w 316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7" name="Freeform 1147"/>
            <p:cNvSpPr>
              <a:spLocks/>
            </p:cNvSpPr>
            <p:nvPr/>
          </p:nvSpPr>
          <p:spPr bwMode="auto">
            <a:xfrm>
              <a:off x="3841" y="2623"/>
              <a:ext cx="352" cy="1"/>
            </a:xfrm>
            <a:custGeom>
              <a:avLst/>
              <a:gdLst>
                <a:gd name="T0" fmla="*/ 0 w 3167"/>
                <a:gd name="T1" fmla="*/ 0 h 9"/>
                <a:gd name="T2" fmla="*/ 3148 w 3167"/>
                <a:gd name="T3" fmla="*/ 0 h 9"/>
                <a:gd name="T4" fmla="*/ 3167 w 3167"/>
                <a:gd name="T5" fmla="*/ 9 h 9"/>
                <a:gd name="T6" fmla="*/ 0 w 316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8" name="Freeform 1148"/>
            <p:cNvSpPr>
              <a:spLocks/>
            </p:cNvSpPr>
            <p:nvPr/>
          </p:nvSpPr>
          <p:spPr bwMode="auto">
            <a:xfrm>
              <a:off x="3838" y="2624"/>
              <a:ext cx="356" cy="1"/>
            </a:xfrm>
            <a:custGeom>
              <a:avLst/>
              <a:gdLst>
                <a:gd name="T0" fmla="*/ 8 w 3202"/>
                <a:gd name="T1" fmla="*/ 0 h 4"/>
                <a:gd name="T2" fmla="*/ 0 w 3202"/>
                <a:gd name="T3" fmla="*/ 4 h 4"/>
                <a:gd name="T4" fmla="*/ 3202 w 3202"/>
                <a:gd name="T5" fmla="*/ 4 h 4"/>
                <a:gd name="T6" fmla="*/ 8 w 320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9" name="Freeform 1149"/>
            <p:cNvSpPr>
              <a:spLocks/>
            </p:cNvSpPr>
            <p:nvPr/>
          </p:nvSpPr>
          <p:spPr bwMode="auto">
            <a:xfrm>
              <a:off x="3838" y="2624"/>
              <a:ext cx="356" cy="1"/>
            </a:xfrm>
            <a:custGeom>
              <a:avLst/>
              <a:gdLst>
                <a:gd name="T0" fmla="*/ 8 w 3202"/>
                <a:gd name="T1" fmla="*/ 0 h 4"/>
                <a:gd name="T2" fmla="*/ 0 w 3202"/>
                <a:gd name="T3" fmla="*/ 4 h 4"/>
                <a:gd name="T4" fmla="*/ 3202 w 3202"/>
                <a:gd name="T5" fmla="*/ 4 h 4"/>
                <a:gd name="T6" fmla="*/ 8 w 320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0" name="Freeform 1150"/>
            <p:cNvSpPr>
              <a:spLocks/>
            </p:cNvSpPr>
            <p:nvPr/>
          </p:nvSpPr>
          <p:spPr bwMode="auto">
            <a:xfrm>
              <a:off x="3839" y="2624"/>
              <a:ext cx="355" cy="1"/>
            </a:xfrm>
            <a:custGeom>
              <a:avLst/>
              <a:gdLst>
                <a:gd name="T0" fmla="*/ 0 w 3194"/>
                <a:gd name="T1" fmla="*/ 0 h 4"/>
                <a:gd name="T2" fmla="*/ 3185 w 3194"/>
                <a:gd name="T3" fmla="*/ 0 h 4"/>
                <a:gd name="T4" fmla="*/ 3194 w 3194"/>
                <a:gd name="T5" fmla="*/ 4 h 4"/>
                <a:gd name="T6" fmla="*/ 0 w 319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1" name="Freeform 1151"/>
            <p:cNvSpPr>
              <a:spLocks/>
            </p:cNvSpPr>
            <p:nvPr/>
          </p:nvSpPr>
          <p:spPr bwMode="auto">
            <a:xfrm>
              <a:off x="3839" y="2624"/>
              <a:ext cx="355" cy="1"/>
            </a:xfrm>
            <a:custGeom>
              <a:avLst/>
              <a:gdLst>
                <a:gd name="T0" fmla="*/ 0 w 3194"/>
                <a:gd name="T1" fmla="*/ 0 h 4"/>
                <a:gd name="T2" fmla="*/ 3185 w 3194"/>
                <a:gd name="T3" fmla="*/ 0 h 4"/>
                <a:gd name="T4" fmla="*/ 3194 w 3194"/>
                <a:gd name="T5" fmla="*/ 4 h 4"/>
                <a:gd name="T6" fmla="*/ 0 w 319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2" name="Freeform 1152"/>
            <p:cNvSpPr>
              <a:spLocks/>
            </p:cNvSpPr>
            <p:nvPr/>
          </p:nvSpPr>
          <p:spPr bwMode="auto">
            <a:xfrm>
              <a:off x="4357" y="2624"/>
              <a:ext cx="25" cy="1"/>
            </a:xfrm>
            <a:custGeom>
              <a:avLst/>
              <a:gdLst>
                <a:gd name="T0" fmla="*/ 190 w 230"/>
                <a:gd name="T1" fmla="*/ 0 h 4"/>
                <a:gd name="T2" fmla="*/ 0 w 230"/>
                <a:gd name="T3" fmla="*/ 4 h 4"/>
                <a:gd name="T4" fmla="*/ 230 w 230"/>
                <a:gd name="T5" fmla="*/ 4 h 4"/>
                <a:gd name="T6" fmla="*/ 190 w 230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3" name="Freeform 1153"/>
            <p:cNvSpPr>
              <a:spLocks/>
            </p:cNvSpPr>
            <p:nvPr/>
          </p:nvSpPr>
          <p:spPr bwMode="auto">
            <a:xfrm>
              <a:off x="4357" y="2624"/>
              <a:ext cx="25" cy="1"/>
            </a:xfrm>
            <a:custGeom>
              <a:avLst/>
              <a:gdLst>
                <a:gd name="T0" fmla="*/ 190 w 230"/>
                <a:gd name="T1" fmla="*/ 0 h 4"/>
                <a:gd name="T2" fmla="*/ 0 w 230"/>
                <a:gd name="T3" fmla="*/ 4 h 4"/>
                <a:gd name="T4" fmla="*/ 230 w 230"/>
                <a:gd name="T5" fmla="*/ 4 h 4"/>
                <a:gd name="T6" fmla="*/ 190 w 230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4" name="Freeform 1154"/>
            <p:cNvSpPr>
              <a:spLocks/>
            </p:cNvSpPr>
            <p:nvPr/>
          </p:nvSpPr>
          <p:spPr bwMode="auto">
            <a:xfrm>
              <a:off x="3835" y="2624"/>
              <a:ext cx="362" cy="2"/>
            </a:xfrm>
            <a:custGeom>
              <a:avLst/>
              <a:gdLst>
                <a:gd name="T0" fmla="*/ 29 w 3262"/>
                <a:gd name="T1" fmla="*/ 0 h 15"/>
                <a:gd name="T2" fmla="*/ 0 w 3262"/>
                <a:gd name="T3" fmla="*/ 15 h 15"/>
                <a:gd name="T4" fmla="*/ 3262 w 3262"/>
                <a:gd name="T5" fmla="*/ 15 h 15"/>
                <a:gd name="T6" fmla="*/ 29 w 326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5" name="Freeform 1155"/>
            <p:cNvSpPr>
              <a:spLocks/>
            </p:cNvSpPr>
            <p:nvPr/>
          </p:nvSpPr>
          <p:spPr bwMode="auto">
            <a:xfrm>
              <a:off x="3835" y="2624"/>
              <a:ext cx="362" cy="2"/>
            </a:xfrm>
            <a:custGeom>
              <a:avLst/>
              <a:gdLst>
                <a:gd name="T0" fmla="*/ 29 w 3262"/>
                <a:gd name="T1" fmla="*/ 0 h 15"/>
                <a:gd name="T2" fmla="*/ 0 w 3262"/>
                <a:gd name="T3" fmla="*/ 15 h 15"/>
                <a:gd name="T4" fmla="*/ 3262 w 3262"/>
                <a:gd name="T5" fmla="*/ 15 h 15"/>
                <a:gd name="T6" fmla="*/ 29 w 326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6" name="Freeform 1156"/>
            <p:cNvSpPr>
              <a:spLocks/>
            </p:cNvSpPr>
            <p:nvPr/>
          </p:nvSpPr>
          <p:spPr bwMode="auto">
            <a:xfrm>
              <a:off x="3838" y="2624"/>
              <a:ext cx="359" cy="2"/>
            </a:xfrm>
            <a:custGeom>
              <a:avLst/>
              <a:gdLst>
                <a:gd name="T0" fmla="*/ 0 w 3233"/>
                <a:gd name="T1" fmla="*/ 0 h 15"/>
                <a:gd name="T2" fmla="*/ 3202 w 3233"/>
                <a:gd name="T3" fmla="*/ 0 h 15"/>
                <a:gd name="T4" fmla="*/ 3233 w 3233"/>
                <a:gd name="T5" fmla="*/ 15 h 15"/>
                <a:gd name="T6" fmla="*/ 0 w 3233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7" name="Freeform 1157"/>
            <p:cNvSpPr>
              <a:spLocks/>
            </p:cNvSpPr>
            <p:nvPr/>
          </p:nvSpPr>
          <p:spPr bwMode="auto">
            <a:xfrm>
              <a:off x="3838" y="2624"/>
              <a:ext cx="359" cy="2"/>
            </a:xfrm>
            <a:custGeom>
              <a:avLst/>
              <a:gdLst>
                <a:gd name="T0" fmla="*/ 0 w 3233"/>
                <a:gd name="T1" fmla="*/ 0 h 15"/>
                <a:gd name="T2" fmla="*/ 3202 w 3233"/>
                <a:gd name="T3" fmla="*/ 0 h 15"/>
                <a:gd name="T4" fmla="*/ 3233 w 3233"/>
                <a:gd name="T5" fmla="*/ 15 h 15"/>
                <a:gd name="T6" fmla="*/ 0 w 3233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8" name="Freeform 1158"/>
            <p:cNvSpPr>
              <a:spLocks/>
            </p:cNvSpPr>
            <p:nvPr/>
          </p:nvSpPr>
          <p:spPr bwMode="auto">
            <a:xfrm>
              <a:off x="4345" y="2624"/>
              <a:ext cx="54" cy="2"/>
            </a:xfrm>
            <a:custGeom>
              <a:avLst/>
              <a:gdLst>
                <a:gd name="T0" fmla="*/ 105 w 485"/>
                <a:gd name="T1" fmla="*/ 0 h 15"/>
                <a:gd name="T2" fmla="*/ 0 w 485"/>
                <a:gd name="T3" fmla="*/ 15 h 15"/>
                <a:gd name="T4" fmla="*/ 485 w 485"/>
                <a:gd name="T5" fmla="*/ 15 h 15"/>
                <a:gd name="T6" fmla="*/ 105 w 485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9" name="Freeform 1159"/>
            <p:cNvSpPr>
              <a:spLocks/>
            </p:cNvSpPr>
            <p:nvPr/>
          </p:nvSpPr>
          <p:spPr bwMode="auto">
            <a:xfrm>
              <a:off x="4345" y="2624"/>
              <a:ext cx="54" cy="2"/>
            </a:xfrm>
            <a:custGeom>
              <a:avLst/>
              <a:gdLst>
                <a:gd name="T0" fmla="*/ 105 w 485"/>
                <a:gd name="T1" fmla="*/ 0 h 15"/>
                <a:gd name="T2" fmla="*/ 0 w 485"/>
                <a:gd name="T3" fmla="*/ 15 h 15"/>
                <a:gd name="T4" fmla="*/ 485 w 485"/>
                <a:gd name="T5" fmla="*/ 15 h 15"/>
                <a:gd name="T6" fmla="*/ 105 w 485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0" name="Freeform 1160"/>
            <p:cNvSpPr>
              <a:spLocks/>
            </p:cNvSpPr>
            <p:nvPr/>
          </p:nvSpPr>
          <p:spPr bwMode="auto">
            <a:xfrm>
              <a:off x="4357" y="2624"/>
              <a:ext cx="42" cy="2"/>
            </a:xfrm>
            <a:custGeom>
              <a:avLst/>
              <a:gdLst>
                <a:gd name="T0" fmla="*/ 0 w 380"/>
                <a:gd name="T1" fmla="*/ 0 h 15"/>
                <a:gd name="T2" fmla="*/ 230 w 380"/>
                <a:gd name="T3" fmla="*/ 0 h 15"/>
                <a:gd name="T4" fmla="*/ 380 w 380"/>
                <a:gd name="T5" fmla="*/ 15 h 15"/>
                <a:gd name="T6" fmla="*/ 0 w 380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1" name="Freeform 1161"/>
            <p:cNvSpPr>
              <a:spLocks/>
            </p:cNvSpPr>
            <p:nvPr/>
          </p:nvSpPr>
          <p:spPr bwMode="auto">
            <a:xfrm>
              <a:off x="4357" y="2624"/>
              <a:ext cx="42" cy="2"/>
            </a:xfrm>
            <a:custGeom>
              <a:avLst/>
              <a:gdLst>
                <a:gd name="T0" fmla="*/ 0 w 380"/>
                <a:gd name="T1" fmla="*/ 0 h 15"/>
                <a:gd name="T2" fmla="*/ 230 w 380"/>
                <a:gd name="T3" fmla="*/ 0 h 15"/>
                <a:gd name="T4" fmla="*/ 380 w 380"/>
                <a:gd name="T5" fmla="*/ 15 h 15"/>
                <a:gd name="T6" fmla="*/ 0 w 380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2" name="Freeform 1162"/>
            <p:cNvSpPr>
              <a:spLocks/>
            </p:cNvSpPr>
            <p:nvPr/>
          </p:nvSpPr>
          <p:spPr bwMode="auto">
            <a:xfrm>
              <a:off x="3832" y="2626"/>
              <a:ext cx="368" cy="1"/>
            </a:xfrm>
            <a:custGeom>
              <a:avLst/>
              <a:gdLst>
                <a:gd name="T0" fmla="*/ 23 w 3311"/>
                <a:gd name="T1" fmla="*/ 0 h 11"/>
                <a:gd name="T2" fmla="*/ 0 w 3311"/>
                <a:gd name="T3" fmla="*/ 11 h 11"/>
                <a:gd name="T4" fmla="*/ 3311 w 3311"/>
                <a:gd name="T5" fmla="*/ 11 h 11"/>
                <a:gd name="T6" fmla="*/ 23 w 331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3" name="Freeform 1163"/>
            <p:cNvSpPr>
              <a:spLocks/>
            </p:cNvSpPr>
            <p:nvPr/>
          </p:nvSpPr>
          <p:spPr bwMode="auto">
            <a:xfrm>
              <a:off x="3832" y="2626"/>
              <a:ext cx="368" cy="1"/>
            </a:xfrm>
            <a:custGeom>
              <a:avLst/>
              <a:gdLst>
                <a:gd name="T0" fmla="*/ 23 w 3311"/>
                <a:gd name="T1" fmla="*/ 0 h 11"/>
                <a:gd name="T2" fmla="*/ 0 w 3311"/>
                <a:gd name="T3" fmla="*/ 11 h 11"/>
                <a:gd name="T4" fmla="*/ 3311 w 3311"/>
                <a:gd name="T5" fmla="*/ 11 h 11"/>
                <a:gd name="T6" fmla="*/ 23 w 331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4" name="Freeform 1164"/>
            <p:cNvSpPr>
              <a:spLocks/>
            </p:cNvSpPr>
            <p:nvPr/>
          </p:nvSpPr>
          <p:spPr bwMode="auto">
            <a:xfrm>
              <a:off x="3835" y="2626"/>
              <a:ext cx="365" cy="1"/>
            </a:xfrm>
            <a:custGeom>
              <a:avLst/>
              <a:gdLst>
                <a:gd name="T0" fmla="*/ 0 w 3288"/>
                <a:gd name="T1" fmla="*/ 0 h 11"/>
                <a:gd name="T2" fmla="*/ 3262 w 3288"/>
                <a:gd name="T3" fmla="*/ 0 h 11"/>
                <a:gd name="T4" fmla="*/ 3288 w 3288"/>
                <a:gd name="T5" fmla="*/ 11 h 11"/>
                <a:gd name="T6" fmla="*/ 0 w 32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5" name="Freeform 1165"/>
            <p:cNvSpPr>
              <a:spLocks/>
            </p:cNvSpPr>
            <p:nvPr/>
          </p:nvSpPr>
          <p:spPr bwMode="auto">
            <a:xfrm>
              <a:off x="3835" y="2626"/>
              <a:ext cx="365" cy="1"/>
            </a:xfrm>
            <a:custGeom>
              <a:avLst/>
              <a:gdLst>
                <a:gd name="T0" fmla="*/ 0 w 3288"/>
                <a:gd name="T1" fmla="*/ 0 h 11"/>
                <a:gd name="T2" fmla="*/ 3262 w 3288"/>
                <a:gd name="T3" fmla="*/ 0 h 11"/>
                <a:gd name="T4" fmla="*/ 3288 w 3288"/>
                <a:gd name="T5" fmla="*/ 11 h 11"/>
                <a:gd name="T6" fmla="*/ 0 w 32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6" name="Freeform 1166"/>
            <p:cNvSpPr>
              <a:spLocks/>
            </p:cNvSpPr>
            <p:nvPr/>
          </p:nvSpPr>
          <p:spPr bwMode="auto">
            <a:xfrm>
              <a:off x="4336" y="2626"/>
              <a:ext cx="69" cy="1"/>
            </a:xfrm>
            <a:custGeom>
              <a:avLst/>
              <a:gdLst>
                <a:gd name="T0" fmla="*/ 83 w 621"/>
                <a:gd name="T1" fmla="*/ 0 h 11"/>
                <a:gd name="T2" fmla="*/ 0 w 621"/>
                <a:gd name="T3" fmla="*/ 11 h 11"/>
                <a:gd name="T4" fmla="*/ 621 w 621"/>
                <a:gd name="T5" fmla="*/ 11 h 11"/>
                <a:gd name="T6" fmla="*/ 83 w 62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7" name="Freeform 1167"/>
            <p:cNvSpPr>
              <a:spLocks/>
            </p:cNvSpPr>
            <p:nvPr/>
          </p:nvSpPr>
          <p:spPr bwMode="auto">
            <a:xfrm>
              <a:off x="4336" y="2626"/>
              <a:ext cx="69" cy="1"/>
            </a:xfrm>
            <a:custGeom>
              <a:avLst/>
              <a:gdLst>
                <a:gd name="T0" fmla="*/ 83 w 621"/>
                <a:gd name="T1" fmla="*/ 0 h 11"/>
                <a:gd name="T2" fmla="*/ 0 w 621"/>
                <a:gd name="T3" fmla="*/ 11 h 11"/>
                <a:gd name="T4" fmla="*/ 621 w 621"/>
                <a:gd name="T5" fmla="*/ 11 h 11"/>
                <a:gd name="T6" fmla="*/ 83 w 62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8" name="Freeform 1168"/>
            <p:cNvSpPr>
              <a:spLocks/>
            </p:cNvSpPr>
            <p:nvPr/>
          </p:nvSpPr>
          <p:spPr bwMode="auto">
            <a:xfrm>
              <a:off x="4345" y="2626"/>
              <a:ext cx="60" cy="1"/>
            </a:xfrm>
            <a:custGeom>
              <a:avLst/>
              <a:gdLst>
                <a:gd name="T0" fmla="*/ 0 w 538"/>
                <a:gd name="T1" fmla="*/ 0 h 11"/>
                <a:gd name="T2" fmla="*/ 485 w 538"/>
                <a:gd name="T3" fmla="*/ 0 h 11"/>
                <a:gd name="T4" fmla="*/ 538 w 538"/>
                <a:gd name="T5" fmla="*/ 11 h 11"/>
                <a:gd name="T6" fmla="*/ 0 w 53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9" name="Freeform 1169"/>
            <p:cNvSpPr>
              <a:spLocks/>
            </p:cNvSpPr>
            <p:nvPr/>
          </p:nvSpPr>
          <p:spPr bwMode="auto">
            <a:xfrm>
              <a:off x="4345" y="2626"/>
              <a:ext cx="60" cy="1"/>
            </a:xfrm>
            <a:custGeom>
              <a:avLst/>
              <a:gdLst>
                <a:gd name="T0" fmla="*/ 0 w 538"/>
                <a:gd name="T1" fmla="*/ 0 h 11"/>
                <a:gd name="T2" fmla="*/ 485 w 538"/>
                <a:gd name="T3" fmla="*/ 0 h 11"/>
                <a:gd name="T4" fmla="*/ 538 w 538"/>
                <a:gd name="T5" fmla="*/ 11 h 11"/>
                <a:gd name="T6" fmla="*/ 0 w 53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0" name="Freeform 1170"/>
            <p:cNvSpPr>
              <a:spLocks/>
            </p:cNvSpPr>
            <p:nvPr/>
          </p:nvSpPr>
          <p:spPr bwMode="auto">
            <a:xfrm>
              <a:off x="3827" y="2627"/>
              <a:ext cx="380" cy="3"/>
            </a:xfrm>
            <a:custGeom>
              <a:avLst/>
              <a:gdLst>
                <a:gd name="T0" fmla="*/ 51 w 3418"/>
                <a:gd name="T1" fmla="*/ 0 h 26"/>
                <a:gd name="T2" fmla="*/ 0 w 3418"/>
                <a:gd name="T3" fmla="*/ 26 h 26"/>
                <a:gd name="T4" fmla="*/ 3418 w 3418"/>
                <a:gd name="T5" fmla="*/ 26 h 26"/>
                <a:gd name="T6" fmla="*/ 51 w 34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1" name="Freeform 1171"/>
            <p:cNvSpPr>
              <a:spLocks/>
            </p:cNvSpPr>
            <p:nvPr/>
          </p:nvSpPr>
          <p:spPr bwMode="auto">
            <a:xfrm>
              <a:off x="3827" y="2627"/>
              <a:ext cx="380" cy="3"/>
            </a:xfrm>
            <a:custGeom>
              <a:avLst/>
              <a:gdLst>
                <a:gd name="T0" fmla="*/ 51 w 3418"/>
                <a:gd name="T1" fmla="*/ 0 h 26"/>
                <a:gd name="T2" fmla="*/ 0 w 3418"/>
                <a:gd name="T3" fmla="*/ 26 h 26"/>
                <a:gd name="T4" fmla="*/ 3418 w 3418"/>
                <a:gd name="T5" fmla="*/ 26 h 26"/>
                <a:gd name="T6" fmla="*/ 51 w 34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2" name="Freeform 1172"/>
            <p:cNvSpPr>
              <a:spLocks/>
            </p:cNvSpPr>
            <p:nvPr/>
          </p:nvSpPr>
          <p:spPr bwMode="auto">
            <a:xfrm>
              <a:off x="3832" y="2627"/>
              <a:ext cx="375" cy="3"/>
            </a:xfrm>
            <a:custGeom>
              <a:avLst/>
              <a:gdLst>
                <a:gd name="T0" fmla="*/ 0 w 3367"/>
                <a:gd name="T1" fmla="*/ 0 h 26"/>
                <a:gd name="T2" fmla="*/ 3311 w 3367"/>
                <a:gd name="T3" fmla="*/ 0 h 26"/>
                <a:gd name="T4" fmla="*/ 3367 w 3367"/>
                <a:gd name="T5" fmla="*/ 26 h 26"/>
                <a:gd name="T6" fmla="*/ 0 w 3367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3" name="Freeform 1173"/>
            <p:cNvSpPr>
              <a:spLocks/>
            </p:cNvSpPr>
            <p:nvPr/>
          </p:nvSpPr>
          <p:spPr bwMode="auto">
            <a:xfrm>
              <a:off x="3832" y="2627"/>
              <a:ext cx="375" cy="3"/>
            </a:xfrm>
            <a:custGeom>
              <a:avLst/>
              <a:gdLst>
                <a:gd name="T0" fmla="*/ 0 w 3367"/>
                <a:gd name="T1" fmla="*/ 0 h 26"/>
                <a:gd name="T2" fmla="*/ 3311 w 3367"/>
                <a:gd name="T3" fmla="*/ 0 h 26"/>
                <a:gd name="T4" fmla="*/ 3367 w 3367"/>
                <a:gd name="T5" fmla="*/ 26 h 26"/>
                <a:gd name="T6" fmla="*/ 0 w 3367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4" name="Freeform 1174"/>
            <p:cNvSpPr>
              <a:spLocks/>
            </p:cNvSpPr>
            <p:nvPr/>
          </p:nvSpPr>
          <p:spPr bwMode="auto">
            <a:xfrm>
              <a:off x="4325" y="2627"/>
              <a:ext cx="93" cy="3"/>
            </a:xfrm>
            <a:custGeom>
              <a:avLst/>
              <a:gdLst>
                <a:gd name="T0" fmla="*/ 98 w 834"/>
                <a:gd name="T1" fmla="*/ 0 h 26"/>
                <a:gd name="T2" fmla="*/ 0 w 834"/>
                <a:gd name="T3" fmla="*/ 26 h 26"/>
                <a:gd name="T4" fmla="*/ 834 w 834"/>
                <a:gd name="T5" fmla="*/ 26 h 26"/>
                <a:gd name="T6" fmla="*/ 98 w 83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5" name="Freeform 1175"/>
            <p:cNvSpPr>
              <a:spLocks/>
            </p:cNvSpPr>
            <p:nvPr/>
          </p:nvSpPr>
          <p:spPr bwMode="auto">
            <a:xfrm>
              <a:off x="4325" y="2627"/>
              <a:ext cx="93" cy="3"/>
            </a:xfrm>
            <a:custGeom>
              <a:avLst/>
              <a:gdLst>
                <a:gd name="T0" fmla="*/ 98 w 834"/>
                <a:gd name="T1" fmla="*/ 0 h 26"/>
                <a:gd name="T2" fmla="*/ 0 w 834"/>
                <a:gd name="T3" fmla="*/ 26 h 26"/>
                <a:gd name="T4" fmla="*/ 834 w 834"/>
                <a:gd name="T5" fmla="*/ 26 h 26"/>
                <a:gd name="T6" fmla="*/ 98 w 83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6" name="Freeform 1176"/>
            <p:cNvSpPr>
              <a:spLocks/>
            </p:cNvSpPr>
            <p:nvPr/>
          </p:nvSpPr>
          <p:spPr bwMode="auto">
            <a:xfrm>
              <a:off x="4336" y="2627"/>
              <a:ext cx="82" cy="3"/>
            </a:xfrm>
            <a:custGeom>
              <a:avLst/>
              <a:gdLst>
                <a:gd name="T0" fmla="*/ 0 w 736"/>
                <a:gd name="T1" fmla="*/ 0 h 26"/>
                <a:gd name="T2" fmla="*/ 621 w 736"/>
                <a:gd name="T3" fmla="*/ 0 h 26"/>
                <a:gd name="T4" fmla="*/ 736 w 736"/>
                <a:gd name="T5" fmla="*/ 26 h 26"/>
                <a:gd name="T6" fmla="*/ 0 w 73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7" name="Freeform 1177"/>
            <p:cNvSpPr>
              <a:spLocks/>
            </p:cNvSpPr>
            <p:nvPr/>
          </p:nvSpPr>
          <p:spPr bwMode="auto">
            <a:xfrm>
              <a:off x="4336" y="2627"/>
              <a:ext cx="82" cy="3"/>
            </a:xfrm>
            <a:custGeom>
              <a:avLst/>
              <a:gdLst>
                <a:gd name="T0" fmla="*/ 0 w 736"/>
                <a:gd name="T1" fmla="*/ 0 h 26"/>
                <a:gd name="T2" fmla="*/ 621 w 736"/>
                <a:gd name="T3" fmla="*/ 0 h 26"/>
                <a:gd name="T4" fmla="*/ 736 w 736"/>
                <a:gd name="T5" fmla="*/ 26 h 26"/>
                <a:gd name="T6" fmla="*/ 0 w 73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8" name="Freeform 1178"/>
            <p:cNvSpPr>
              <a:spLocks/>
            </p:cNvSpPr>
            <p:nvPr/>
          </p:nvSpPr>
          <p:spPr bwMode="auto">
            <a:xfrm>
              <a:off x="3826" y="2630"/>
              <a:ext cx="381" cy="1"/>
            </a:xfrm>
            <a:custGeom>
              <a:avLst/>
              <a:gdLst>
                <a:gd name="T0" fmla="*/ 7 w 3431"/>
                <a:gd name="T1" fmla="*/ 0 h 3"/>
                <a:gd name="T2" fmla="*/ 0 w 3431"/>
                <a:gd name="T3" fmla="*/ 3 h 3"/>
                <a:gd name="T4" fmla="*/ 3431 w 3431"/>
                <a:gd name="T5" fmla="*/ 3 h 3"/>
                <a:gd name="T6" fmla="*/ 7 w 343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9" name="Freeform 1179"/>
            <p:cNvSpPr>
              <a:spLocks/>
            </p:cNvSpPr>
            <p:nvPr/>
          </p:nvSpPr>
          <p:spPr bwMode="auto">
            <a:xfrm>
              <a:off x="3826" y="2630"/>
              <a:ext cx="381" cy="1"/>
            </a:xfrm>
            <a:custGeom>
              <a:avLst/>
              <a:gdLst>
                <a:gd name="T0" fmla="*/ 7 w 3431"/>
                <a:gd name="T1" fmla="*/ 0 h 3"/>
                <a:gd name="T2" fmla="*/ 0 w 3431"/>
                <a:gd name="T3" fmla="*/ 3 h 3"/>
                <a:gd name="T4" fmla="*/ 3431 w 3431"/>
                <a:gd name="T5" fmla="*/ 3 h 3"/>
                <a:gd name="T6" fmla="*/ 7 w 343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0" name="Freeform 1180"/>
            <p:cNvSpPr>
              <a:spLocks/>
            </p:cNvSpPr>
            <p:nvPr/>
          </p:nvSpPr>
          <p:spPr bwMode="auto">
            <a:xfrm>
              <a:off x="3827" y="2630"/>
              <a:ext cx="380" cy="1"/>
            </a:xfrm>
            <a:custGeom>
              <a:avLst/>
              <a:gdLst>
                <a:gd name="T0" fmla="*/ 0 w 3424"/>
                <a:gd name="T1" fmla="*/ 0 h 3"/>
                <a:gd name="T2" fmla="*/ 3418 w 3424"/>
                <a:gd name="T3" fmla="*/ 0 h 3"/>
                <a:gd name="T4" fmla="*/ 3424 w 3424"/>
                <a:gd name="T5" fmla="*/ 3 h 3"/>
                <a:gd name="T6" fmla="*/ 0 w 342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1" name="Freeform 1181"/>
            <p:cNvSpPr>
              <a:spLocks/>
            </p:cNvSpPr>
            <p:nvPr/>
          </p:nvSpPr>
          <p:spPr bwMode="auto">
            <a:xfrm>
              <a:off x="3827" y="2630"/>
              <a:ext cx="380" cy="1"/>
            </a:xfrm>
            <a:custGeom>
              <a:avLst/>
              <a:gdLst>
                <a:gd name="T0" fmla="*/ 0 w 3424"/>
                <a:gd name="T1" fmla="*/ 0 h 3"/>
                <a:gd name="T2" fmla="*/ 3418 w 3424"/>
                <a:gd name="T3" fmla="*/ 0 h 3"/>
                <a:gd name="T4" fmla="*/ 3424 w 3424"/>
                <a:gd name="T5" fmla="*/ 3 h 3"/>
                <a:gd name="T6" fmla="*/ 0 w 342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2" name="Freeform 1182"/>
            <p:cNvSpPr>
              <a:spLocks/>
            </p:cNvSpPr>
            <p:nvPr/>
          </p:nvSpPr>
          <p:spPr bwMode="auto">
            <a:xfrm>
              <a:off x="4323" y="2630"/>
              <a:ext cx="96" cy="1"/>
            </a:xfrm>
            <a:custGeom>
              <a:avLst/>
              <a:gdLst>
                <a:gd name="T0" fmla="*/ 13 w 864"/>
                <a:gd name="T1" fmla="*/ 0 h 3"/>
                <a:gd name="T2" fmla="*/ 0 w 864"/>
                <a:gd name="T3" fmla="*/ 3 h 3"/>
                <a:gd name="T4" fmla="*/ 864 w 864"/>
                <a:gd name="T5" fmla="*/ 3 h 3"/>
                <a:gd name="T6" fmla="*/ 13 w 86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3" name="Freeform 1183"/>
            <p:cNvSpPr>
              <a:spLocks/>
            </p:cNvSpPr>
            <p:nvPr/>
          </p:nvSpPr>
          <p:spPr bwMode="auto">
            <a:xfrm>
              <a:off x="4323" y="2630"/>
              <a:ext cx="96" cy="1"/>
            </a:xfrm>
            <a:custGeom>
              <a:avLst/>
              <a:gdLst>
                <a:gd name="T0" fmla="*/ 13 w 864"/>
                <a:gd name="T1" fmla="*/ 0 h 3"/>
                <a:gd name="T2" fmla="*/ 0 w 864"/>
                <a:gd name="T3" fmla="*/ 3 h 3"/>
                <a:gd name="T4" fmla="*/ 864 w 864"/>
                <a:gd name="T5" fmla="*/ 3 h 3"/>
                <a:gd name="T6" fmla="*/ 13 w 86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4" name="Freeform 1184"/>
            <p:cNvSpPr>
              <a:spLocks/>
            </p:cNvSpPr>
            <p:nvPr/>
          </p:nvSpPr>
          <p:spPr bwMode="auto">
            <a:xfrm>
              <a:off x="4325" y="2630"/>
              <a:ext cx="94" cy="1"/>
            </a:xfrm>
            <a:custGeom>
              <a:avLst/>
              <a:gdLst>
                <a:gd name="T0" fmla="*/ 0 w 851"/>
                <a:gd name="T1" fmla="*/ 0 h 3"/>
                <a:gd name="T2" fmla="*/ 834 w 851"/>
                <a:gd name="T3" fmla="*/ 0 h 3"/>
                <a:gd name="T4" fmla="*/ 851 w 851"/>
                <a:gd name="T5" fmla="*/ 3 h 3"/>
                <a:gd name="T6" fmla="*/ 0 w 85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5" name="Freeform 1185"/>
            <p:cNvSpPr>
              <a:spLocks/>
            </p:cNvSpPr>
            <p:nvPr/>
          </p:nvSpPr>
          <p:spPr bwMode="auto">
            <a:xfrm>
              <a:off x="4325" y="2630"/>
              <a:ext cx="94" cy="1"/>
            </a:xfrm>
            <a:custGeom>
              <a:avLst/>
              <a:gdLst>
                <a:gd name="T0" fmla="*/ 0 w 851"/>
                <a:gd name="T1" fmla="*/ 0 h 3"/>
                <a:gd name="T2" fmla="*/ 834 w 851"/>
                <a:gd name="T3" fmla="*/ 0 h 3"/>
                <a:gd name="T4" fmla="*/ 851 w 851"/>
                <a:gd name="T5" fmla="*/ 3 h 3"/>
                <a:gd name="T6" fmla="*/ 0 w 85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6" name="Freeform 1186"/>
            <p:cNvSpPr>
              <a:spLocks/>
            </p:cNvSpPr>
            <p:nvPr/>
          </p:nvSpPr>
          <p:spPr bwMode="auto">
            <a:xfrm>
              <a:off x="3822" y="2630"/>
              <a:ext cx="389" cy="2"/>
            </a:xfrm>
            <a:custGeom>
              <a:avLst/>
              <a:gdLst>
                <a:gd name="T0" fmla="*/ 38 w 3504"/>
                <a:gd name="T1" fmla="*/ 0 h 19"/>
                <a:gd name="T2" fmla="*/ 0 w 3504"/>
                <a:gd name="T3" fmla="*/ 19 h 19"/>
                <a:gd name="T4" fmla="*/ 3504 w 3504"/>
                <a:gd name="T5" fmla="*/ 19 h 19"/>
                <a:gd name="T6" fmla="*/ 38 w 350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7" name="Freeform 1187"/>
            <p:cNvSpPr>
              <a:spLocks/>
            </p:cNvSpPr>
            <p:nvPr/>
          </p:nvSpPr>
          <p:spPr bwMode="auto">
            <a:xfrm>
              <a:off x="3822" y="2630"/>
              <a:ext cx="389" cy="2"/>
            </a:xfrm>
            <a:custGeom>
              <a:avLst/>
              <a:gdLst>
                <a:gd name="T0" fmla="*/ 38 w 3504"/>
                <a:gd name="T1" fmla="*/ 0 h 19"/>
                <a:gd name="T2" fmla="*/ 0 w 3504"/>
                <a:gd name="T3" fmla="*/ 19 h 19"/>
                <a:gd name="T4" fmla="*/ 3504 w 3504"/>
                <a:gd name="T5" fmla="*/ 19 h 19"/>
                <a:gd name="T6" fmla="*/ 38 w 350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8" name="Freeform 1188"/>
            <p:cNvSpPr>
              <a:spLocks/>
            </p:cNvSpPr>
            <p:nvPr/>
          </p:nvSpPr>
          <p:spPr bwMode="auto">
            <a:xfrm>
              <a:off x="3826" y="2630"/>
              <a:ext cx="385" cy="2"/>
            </a:xfrm>
            <a:custGeom>
              <a:avLst/>
              <a:gdLst>
                <a:gd name="T0" fmla="*/ 0 w 3466"/>
                <a:gd name="T1" fmla="*/ 0 h 19"/>
                <a:gd name="T2" fmla="*/ 3431 w 3466"/>
                <a:gd name="T3" fmla="*/ 0 h 19"/>
                <a:gd name="T4" fmla="*/ 3466 w 3466"/>
                <a:gd name="T5" fmla="*/ 19 h 19"/>
                <a:gd name="T6" fmla="*/ 0 w 3466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9" name="Freeform 1189"/>
            <p:cNvSpPr>
              <a:spLocks/>
            </p:cNvSpPr>
            <p:nvPr/>
          </p:nvSpPr>
          <p:spPr bwMode="auto">
            <a:xfrm>
              <a:off x="3826" y="2630"/>
              <a:ext cx="385" cy="2"/>
            </a:xfrm>
            <a:custGeom>
              <a:avLst/>
              <a:gdLst>
                <a:gd name="T0" fmla="*/ 0 w 3466"/>
                <a:gd name="T1" fmla="*/ 0 h 19"/>
                <a:gd name="T2" fmla="*/ 3431 w 3466"/>
                <a:gd name="T3" fmla="*/ 0 h 19"/>
                <a:gd name="T4" fmla="*/ 3466 w 3466"/>
                <a:gd name="T5" fmla="*/ 19 h 19"/>
                <a:gd name="T6" fmla="*/ 0 w 3466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0" name="Freeform 1190"/>
            <p:cNvSpPr>
              <a:spLocks/>
            </p:cNvSpPr>
            <p:nvPr/>
          </p:nvSpPr>
          <p:spPr bwMode="auto">
            <a:xfrm>
              <a:off x="4315" y="2630"/>
              <a:ext cx="111" cy="2"/>
            </a:xfrm>
            <a:custGeom>
              <a:avLst/>
              <a:gdLst>
                <a:gd name="T0" fmla="*/ 73 w 992"/>
                <a:gd name="T1" fmla="*/ 0 h 19"/>
                <a:gd name="T2" fmla="*/ 0 w 992"/>
                <a:gd name="T3" fmla="*/ 19 h 19"/>
                <a:gd name="T4" fmla="*/ 992 w 992"/>
                <a:gd name="T5" fmla="*/ 19 h 19"/>
                <a:gd name="T6" fmla="*/ 73 w 99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1" name="Freeform 1191"/>
            <p:cNvSpPr>
              <a:spLocks/>
            </p:cNvSpPr>
            <p:nvPr/>
          </p:nvSpPr>
          <p:spPr bwMode="auto">
            <a:xfrm>
              <a:off x="4315" y="2630"/>
              <a:ext cx="111" cy="2"/>
            </a:xfrm>
            <a:custGeom>
              <a:avLst/>
              <a:gdLst>
                <a:gd name="T0" fmla="*/ 73 w 992"/>
                <a:gd name="T1" fmla="*/ 0 h 19"/>
                <a:gd name="T2" fmla="*/ 0 w 992"/>
                <a:gd name="T3" fmla="*/ 19 h 19"/>
                <a:gd name="T4" fmla="*/ 992 w 992"/>
                <a:gd name="T5" fmla="*/ 19 h 19"/>
                <a:gd name="T6" fmla="*/ 73 w 99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2" name="Freeform 1192"/>
            <p:cNvSpPr>
              <a:spLocks/>
            </p:cNvSpPr>
            <p:nvPr/>
          </p:nvSpPr>
          <p:spPr bwMode="auto">
            <a:xfrm>
              <a:off x="4323" y="2630"/>
              <a:ext cx="103" cy="2"/>
            </a:xfrm>
            <a:custGeom>
              <a:avLst/>
              <a:gdLst>
                <a:gd name="T0" fmla="*/ 0 w 919"/>
                <a:gd name="T1" fmla="*/ 0 h 19"/>
                <a:gd name="T2" fmla="*/ 864 w 919"/>
                <a:gd name="T3" fmla="*/ 0 h 19"/>
                <a:gd name="T4" fmla="*/ 919 w 919"/>
                <a:gd name="T5" fmla="*/ 19 h 19"/>
                <a:gd name="T6" fmla="*/ 0 w 9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3" name="Freeform 1193"/>
            <p:cNvSpPr>
              <a:spLocks/>
            </p:cNvSpPr>
            <p:nvPr/>
          </p:nvSpPr>
          <p:spPr bwMode="auto">
            <a:xfrm>
              <a:off x="4323" y="2630"/>
              <a:ext cx="103" cy="2"/>
            </a:xfrm>
            <a:custGeom>
              <a:avLst/>
              <a:gdLst>
                <a:gd name="T0" fmla="*/ 0 w 919"/>
                <a:gd name="T1" fmla="*/ 0 h 19"/>
                <a:gd name="T2" fmla="*/ 864 w 919"/>
                <a:gd name="T3" fmla="*/ 0 h 19"/>
                <a:gd name="T4" fmla="*/ 919 w 919"/>
                <a:gd name="T5" fmla="*/ 19 h 19"/>
                <a:gd name="T6" fmla="*/ 0 w 9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4" name="Freeform 1194"/>
            <p:cNvSpPr>
              <a:spLocks/>
            </p:cNvSpPr>
            <p:nvPr/>
          </p:nvSpPr>
          <p:spPr bwMode="auto">
            <a:xfrm>
              <a:off x="3813" y="2632"/>
              <a:ext cx="406" cy="5"/>
            </a:xfrm>
            <a:custGeom>
              <a:avLst/>
              <a:gdLst>
                <a:gd name="T0" fmla="*/ 79 w 3654"/>
                <a:gd name="T1" fmla="*/ 0 h 40"/>
                <a:gd name="T2" fmla="*/ 0 w 3654"/>
                <a:gd name="T3" fmla="*/ 40 h 40"/>
                <a:gd name="T4" fmla="*/ 3654 w 3654"/>
                <a:gd name="T5" fmla="*/ 40 h 40"/>
                <a:gd name="T6" fmla="*/ 79 w 365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5" name="Freeform 1195"/>
            <p:cNvSpPr>
              <a:spLocks/>
            </p:cNvSpPr>
            <p:nvPr/>
          </p:nvSpPr>
          <p:spPr bwMode="auto">
            <a:xfrm>
              <a:off x="3813" y="2632"/>
              <a:ext cx="406" cy="5"/>
            </a:xfrm>
            <a:custGeom>
              <a:avLst/>
              <a:gdLst>
                <a:gd name="T0" fmla="*/ 79 w 3654"/>
                <a:gd name="T1" fmla="*/ 0 h 40"/>
                <a:gd name="T2" fmla="*/ 0 w 3654"/>
                <a:gd name="T3" fmla="*/ 40 h 40"/>
                <a:gd name="T4" fmla="*/ 3654 w 3654"/>
                <a:gd name="T5" fmla="*/ 40 h 40"/>
                <a:gd name="T6" fmla="*/ 79 w 365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6" name="Freeform 1196"/>
            <p:cNvSpPr>
              <a:spLocks/>
            </p:cNvSpPr>
            <p:nvPr/>
          </p:nvSpPr>
          <p:spPr bwMode="auto">
            <a:xfrm>
              <a:off x="3822" y="2632"/>
              <a:ext cx="397" cy="5"/>
            </a:xfrm>
            <a:custGeom>
              <a:avLst/>
              <a:gdLst>
                <a:gd name="T0" fmla="*/ 0 w 3575"/>
                <a:gd name="T1" fmla="*/ 0 h 40"/>
                <a:gd name="T2" fmla="*/ 3504 w 3575"/>
                <a:gd name="T3" fmla="*/ 0 h 40"/>
                <a:gd name="T4" fmla="*/ 3575 w 3575"/>
                <a:gd name="T5" fmla="*/ 40 h 40"/>
                <a:gd name="T6" fmla="*/ 0 w 357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7" name="Freeform 1197"/>
            <p:cNvSpPr>
              <a:spLocks/>
            </p:cNvSpPr>
            <p:nvPr/>
          </p:nvSpPr>
          <p:spPr bwMode="auto">
            <a:xfrm>
              <a:off x="3822" y="2632"/>
              <a:ext cx="397" cy="5"/>
            </a:xfrm>
            <a:custGeom>
              <a:avLst/>
              <a:gdLst>
                <a:gd name="T0" fmla="*/ 0 w 3575"/>
                <a:gd name="T1" fmla="*/ 0 h 40"/>
                <a:gd name="T2" fmla="*/ 3504 w 3575"/>
                <a:gd name="T3" fmla="*/ 0 h 40"/>
                <a:gd name="T4" fmla="*/ 3575 w 3575"/>
                <a:gd name="T5" fmla="*/ 40 h 40"/>
                <a:gd name="T6" fmla="*/ 0 w 357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8" name="Freeform 1198"/>
            <p:cNvSpPr>
              <a:spLocks/>
            </p:cNvSpPr>
            <p:nvPr/>
          </p:nvSpPr>
          <p:spPr bwMode="auto">
            <a:xfrm>
              <a:off x="4304" y="2632"/>
              <a:ext cx="134" cy="5"/>
            </a:xfrm>
            <a:custGeom>
              <a:avLst/>
              <a:gdLst>
                <a:gd name="T0" fmla="*/ 100 w 1205"/>
                <a:gd name="T1" fmla="*/ 0 h 40"/>
                <a:gd name="T2" fmla="*/ 0 w 1205"/>
                <a:gd name="T3" fmla="*/ 40 h 40"/>
                <a:gd name="T4" fmla="*/ 1205 w 1205"/>
                <a:gd name="T5" fmla="*/ 40 h 40"/>
                <a:gd name="T6" fmla="*/ 100 w 12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9" name="Freeform 1199"/>
            <p:cNvSpPr>
              <a:spLocks/>
            </p:cNvSpPr>
            <p:nvPr/>
          </p:nvSpPr>
          <p:spPr bwMode="auto">
            <a:xfrm>
              <a:off x="4304" y="2632"/>
              <a:ext cx="134" cy="5"/>
            </a:xfrm>
            <a:custGeom>
              <a:avLst/>
              <a:gdLst>
                <a:gd name="T0" fmla="*/ 100 w 1205"/>
                <a:gd name="T1" fmla="*/ 0 h 40"/>
                <a:gd name="T2" fmla="*/ 0 w 1205"/>
                <a:gd name="T3" fmla="*/ 40 h 40"/>
                <a:gd name="T4" fmla="*/ 1205 w 1205"/>
                <a:gd name="T5" fmla="*/ 40 h 40"/>
                <a:gd name="T6" fmla="*/ 100 w 12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0" name="Freeform 1200"/>
            <p:cNvSpPr>
              <a:spLocks/>
            </p:cNvSpPr>
            <p:nvPr/>
          </p:nvSpPr>
          <p:spPr bwMode="auto">
            <a:xfrm>
              <a:off x="4315" y="2632"/>
              <a:ext cx="123" cy="5"/>
            </a:xfrm>
            <a:custGeom>
              <a:avLst/>
              <a:gdLst>
                <a:gd name="T0" fmla="*/ 0 w 1105"/>
                <a:gd name="T1" fmla="*/ 0 h 40"/>
                <a:gd name="T2" fmla="*/ 992 w 1105"/>
                <a:gd name="T3" fmla="*/ 0 h 40"/>
                <a:gd name="T4" fmla="*/ 1105 w 1105"/>
                <a:gd name="T5" fmla="*/ 40 h 40"/>
                <a:gd name="T6" fmla="*/ 0 w 11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1" name="Freeform 1201"/>
            <p:cNvSpPr>
              <a:spLocks/>
            </p:cNvSpPr>
            <p:nvPr/>
          </p:nvSpPr>
          <p:spPr bwMode="auto">
            <a:xfrm>
              <a:off x="4315" y="2632"/>
              <a:ext cx="123" cy="5"/>
            </a:xfrm>
            <a:custGeom>
              <a:avLst/>
              <a:gdLst>
                <a:gd name="T0" fmla="*/ 0 w 1105"/>
                <a:gd name="T1" fmla="*/ 0 h 40"/>
                <a:gd name="T2" fmla="*/ 992 w 1105"/>
                <a:gd name="T3" fmla="*/ 0 h 40"/>
                <a:gd name="T4" fmla="*/ 1105 w 1105"/>
                <a:gd name="T5" fmla="*/ 40 h 40"/>
                <a:gd name="T6" fmla="*/ 0 w 11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2" name="Freeform 1202"/>
            <p:cNvSpPr>
              <a:spLocks/>
            </p:cNvSpPr>
            <p:nvPr/>
          </p:nvSpPr>
          <p:spPr bwMode="auto">
            <a:xfrm>
              <a:off x="3812" y="2637"/>
              <a:ext cx="408" cy="1"/>
            </a:xfrm>
            <a:custGeom>
              <a:avLst/>
              <a:gdLst>
                <a:gd name="T0" fmla="*/ 9 w 3670"/>
                <a:gd name="T1" fmla="*/ 0 h 3"/>
                <a:gd name="T2" fmla="*/ 0 w 3670"/>
                <a:gd name="T3" fmla="*/ 3 h 3"/>
                <a:gd name="T4" fmla="*/ 3670 w 3670"/>
                <a:gd name="T5" fmla="*/ 3 h 3"/>
                <a:gd name="T6" fmla="*/ 9 w 367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3" name="Freeform 1203"/>
            <p:cNvSpPr>
              <a:spLocks/>
            </p:cNvSpPr>
            <p:nvPr/>
          </p:nvSpPr>
          <p:spPr bwMode="auto">
            <a:xfrm>
              <a:off x="3812" y="2637"/>
              <a:ext cx="408" cy="1"/>
            </a:xfrm>
            <a:custGeom>
              <a:avLst/>
              <a:gdLst>
                <a:gd name="T0" fmla="*/ 9 w 3670"/>
                <a:gd name="T1" fmla="*/ 0 h 3"/>
                <a:gd name="T2" fmla="*/ 0 w 3670"/>
                <a:gd name="T3" fmla="*/ 3 h 3"/>
                <a:gd name="T4" fmla="*/ 3670 w 3670"/>
                <a:gd name="T5" fmla="*/ 3 h 3"/>
                <a:gd name="T6" fmla="*/ 9 w 367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4" name="Freeform 1204"/>
            <p:cNvSpPr>
              <a:spLocks/>
            </p:cNvSpPr>
            <p:nvPr/>
          </p:nvSpPr>
          <p:spPr bwMode="auto">
            <a:xfrm>
              <a:off x="3813" y="2637"/>
              <a:ext cx="407" cy="1"/>
            </a:xfrm>
            <a:custGeom>
              <a:avLst/>
              <a:gdLst>
                <a:gd name="T0" fmla="*/ 0 w 3661"/>
                <a:gd name="T1" fmla="*/ 0 h 3"/>
                <a:gd name="T2" fmla="*/ 3654 w 3661"/>
                <a:gd name="T3" fmla="*/ 0 h 3"/>
                <a:gd name="T4" fmla="*/ 3661 w 3661"/>
                <a:gd name="T5" fmla="*/ 3 h 3"/>
                <a:gd name="T6" fmla="*/ 0 w 366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5" name="Freeform 1205"/>
            <p:cNvSpPr>
              <a:spLocks/>
            </p:cNvSpPr>
            <p:nvPr/>
          </p:nvSpPr>
          <p:spPr bwMode="auto">
            <a:xfrm>
              <a:off x="3813" y="2637"/>
              <a:ext cx="407" cy="1"/>
            </a:xfrm>
            <a:custGeom>
              <a:avLst/>
              <a:gdLst>
                <a:gd name="T0" fmla="*/ 0 w 3661"/>
                <a:gd name="T1" fmla="*/ 0 h 3"/>
                <a:gd name="T2" fmla="*/ 3654 w 3661"/>
                <a:gd name="T3" fmla="*/ 0 h 3"/>
                <a:gd name="T4" fmla="*/ 3661 w 3661"/>
                <a:gd name="T5" fmla="*/ 3 h 3"/>
                <a:gd name="T6" fmla="*/ 0 w 366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6" name="Freeform 1206"/>
            <p:cNvSpPr>
              <a:spLocks/>
            </p:cNvSpPr>
            <p:nvPr/>
          </p:nvSpPr>
          <p:spPr bwMode="auto">
            <a:xfrm>
              <a:off x="4303" y="2637"/>
              <a:ext cx="136" cy="1"/>
            </a:xfrm>
            <a:custGeom>
              <a:avLst/>
              <a:gdLst>
                <a:gd name="T0" fmla="*/ 9 w 1225"/>
                <a:gd name="T1" fmla="*/ 0 h 3"/>
                <a:gd name="T2" fmla="*/ 0 w 1225"/>
                <a:gd name="T3" fmla="*/ 3 h 3"/>
                <a:gd name="T4" fmla="*/ 1225 w 1225"/>
                <a:gd name="T5" fmla="*/ 3 h 3"/>
                <a:gd name="T6" fmla="*/ 9 w 122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7" name="Freeform 1207"/>
            <p:cNvSpPr>
              <a:spLocks/>
            </p:cNvSpPr>
            <p:nvPr/>
          </p:nvSpPr>
          <p:spPr bwMode="auto">
            <a:xfrm>
              <a:off x="4303" y="2637"/>
              <a:ext cx="136" cy="1"/>
            </a:xfrm>
            <a:custGeom>
              <a:avLst/>
              <a:gdLst>
                <a:gd name="T0" fmla="*/ 9 w 1225"/>
                <a:gd name="T1" fmla="*/ 0 h 3"/>
                <a:gd name="T2" fmla="*/ 0 w 1225"/>
                <a:gd name="T3" fmla="*/ 3 h 3"/>
                <a:gd name="T4" fmla="*/ 1225 w 1225"/>
                <a:gd name="T5" fmla="*/ 3 h 3"/>
                <a:gd name="T6" fmla="*/ 9 w 122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8" name="Freeform 1208"/>
            <p:cNvSpPr>
              <a:spLocks/>
            </p:cNvSpPr>
            <p:nvPr/>
          </p:nvSpPr>
          <p:spPr bwMode="auto">
            <a:xfrm>
              <a:off x="4304" y="2637"/>
              <a:ext cx="135" cy="1"/>
            </a:xfrm>
            <a:custGeom>
              <a:avLst/>
              <a:gdLst>
                <a:gd name="T0" fmla="*/ 0 w 1216"/>
                <a:gd name="T1" fmla="*/ 0 h 3"/>
                <a:gd name="T2" fmla="*/ 1205 w 1216"/>
                <a:gd name="T3" fmla="*/ 0 h 3"/>
                <a:gd name="T4" fmla="*/ 1216 w 1216"/>
                <a:gd name="T5" fmla="*/ 3 h 3"/>
                <a:gd name="T6" fmla="*/ 0 w 1216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9" name="Freeform 1209"/>
            <p:cNvSpPr>
              <a:spLocks/>
            </p:cNvSpPr>
            <p:nvPr/>
          </p:nvSpPr>
          <p:spPr bwMode="auto">
            <a:xfrm>
              <a:off x="4304" y="2637"/>
              <a:ext cx="135" cy="1"/>
            </a:xfrm>
            <a:custGeom>
              <a:avLst/>
              <a:gdLst>
                <a:gd name="T0" fmla="*/ 0 w 1216"/>
                <a:gd name="T1" fmla="*/ 0 h 3"/>
                <a:gd name="T2" fmla="*/ 1205 w 1216"/>
                <a:gd name="T3" fmla="*/ 0 h 3"/>
                <a:gd name="T4" fmla="*/ 1216 w 1216"/>
                <a:gd name="T5" fmla="*/ 3 h 3"/>
                <a:gd name="T6" fmla="*/ 0 w 1216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0" name="Freeform 1210"/>
            <p:cNvSpPr>
              <a:spLocks/>
            </p:cNvSpPr>
            <p:nvPr/>
          </p:nvSpPr>
          <p:spPr bwMode="auto">
            <a:xfrm>
              <a:off x="3805" y="2637"/>
              <a:ext cx="420" cy="3"/>
            </a:xfrm>
            <a:custGeom>
              <a:avLst/>
              <a:gdLst>
                <a:gd name="T0" fmla="*/ 61 w 3779"/>
                <a:gd name="T1" fmla="*/ 0 h 26"/>
                <a:gd name="T2" fmla="*/ 0 w 3779"/>
                <a:gd name="T3" fmla="*/ 26 h 26"/>
                <a:gd name="T4" fmla="*/ 3779 w 3779"/>
                <a:gd name="T5" fmla="*/ 26 h 26"/>
                <a:gd name="T6" fmla="*/ 61 w 37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1" name="Freeform 1211"/>
            <p:cNvSpPr>
              <a:spLocks/>
            </p:cNvSpPr>
            <p:nvPr/>
          </p:nvSpPr>
          <p:spPr bwMode="auto">
            <a:xfrm>
              <a:off x="3805" y="2637"/>
              <a:ext cx="420" cy="3"/>
            </a:xfrm>
            <a:custGeom>
              <a:avLst/>
              <a:gdLst>
                <a:gd name="T0" fmla="*/ 61 w 3779"/>
                <a:gd name="T1" fmla="*/ 0 h 26"/>
                <a:gd name="T2" fmla="*/ 0 w 3779"/>
                <a:gd name="T3" fmla="*/ 26 h 26"/>
                <a:gd name="T4" fmla="*/ 3779 w 3779"/>
                <a:gd name="T5" fmla="*/ 26 h 26"/>
                <a:gd name="T6" fmla="*/ 61 w 37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2" name="Freeform 1212"/>
            <p:cNvSpPr>
              <a:spLocks/>
            </p:cNvSpPr>
            <p:nvPr/>
          </p:nvSpPr>
          <p:spPr bwMode="auto">
            <a:xfrm>
              <a:off x="3812" y="2637"/>
              <a:ext cx="413" cy="3"/>
            </a:xfrm>
            <a:custGeom>
              <a:avLst/>
              <a:gdLst>
                <a:gd name="T0" fmla="*/ 0 w 3718"/>
                <a:gd name="T1" fmla="*/ 0 h 26"/>
                <a:gd name="T2" fmla="*/ 3670 w 3718"/>
                <a:gd name="T3" fmla="*/ 0 h 26"/>
                <a:gd name="T4" fmla="*/ 3718 w 3718"/>
                <a:gd name="T5" fmla="*/ 26 h 26"/>
                <a:gd name="T6" fmla="*/ 0 w 37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3" name="Freeform 1213"/>
            <p:cNvSpPr>
              <a:spLocks/>
            </p:cNvSpPr>
            <p:nvPr/>
          </p:nvSpPr>
          <p:spPr bwMode="auto">
            <a:xfrm>
              <a:off x="3812" y="2637"/>
              <a:ext cx="413" cy="3"/>
            </a:xfrm>
            <a:custGeom>
              <a:avLst/>
              <a:gdLst>
                <a:gd name="T0" fmla="*/ 0 w 3718"/>
                <a:gd name="T1" fmla="*/ 0 h 26"/>
                <a:gd name="T2" fmla="*/ 3670 w 3718"/>
                <a:gd name="T3" fmla="*/ 0 h 26"/>
                <a:gd name="T4" fmla="*/ 3718 w 3718"/>
                <a:gd name="T5" fmla="*/ 26 h 26"/>
                <a:gd name="T6" fmla="*/ 0 w 37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4" name="Freeform 1214"/>
            <p:cNvSpPr>
              <a:spLocks/>
            </p:cNvSpPr>
            <p:nvPr/>
          </p:nvSpPr>
          <p:spPr bwMode="auto">
            <a:xfrm>
              <a:off x="4296" y="2637"/>
              <a:ext cx="149" cy="3"/>
            </a:xfrm>
            <a:custGeom>
              <a:avLst/>
              <a:gdLst>
                <a:gd name="T0" fmla="*/ 67 w 1346"/>
                <a:gd name="T1" fmla="*/ 0 h 26"/>
                <a:gd name="T2" fmla="*/ 0 w 1346"/>
                <a:gd name="T3" fmla="*/ 26 h 26"/>
                <a:gd name="T4" fmla="*/ 1346 w 1346"/>
                <a:gd name="T5" fmla="*/ 26 h 26"/>
                <a:gd name="T6" fmla="*/ 67 w 134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5" name="Freeform 1215"/>
            <p:cNvSpPr>
              <a:spLocks/>
            </p:cNvSpPr>
            <p:nvPr/>
          </p:nvSpPr>
          <p:spPr bwMode="auto">
            <a:xfrm>
              <a:off x="4296" y="2637"/>
              <a:ext cx="149" cy="3"/>
            </a:xfrm>
            <a:custGeom>
              <a:avLst/>
              <a:gdLst>
                <a:gd name="T0" fmla="*/ 67 w 1346"/>
                <a:gd name="T1" fmla="*/ 0 h 26"/>
                <a:gd name="T2" fmla="*/ 0 w 1346"/>
                <a:gd name="T3" fmla="*/ 26 h 26"/>
                <a:gd name="T4" fmla="*/ 1346 w 1346"/>
                <a:gd name="T5" fmla="*/ 26 h 26"/>
                <a:gd name="T6" fmla="*/ 67 w 134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6" name="Freeform 1216"/>
            <p:cNvSpPr>
              <a:spLocks/>
            </p:cNvSpPr>
            <p:nvPr/>
          </p:nvSpPr>
          <p:spPr bwMode="auto">
            <a:xfrm>
              <a:off x="4303" y="2637"/>
              <a:ext cx="142" cy="3"/>
            </a:xfrm>
            <a:custGeom>
              <a:avLst/>
              <a:gdLst>
                <a:gd name="T0" fmla="*/ 0 w 1279"/>
                <a:gd name="T1" fmla="*/ 0 h 26"/>
                <a:gd name="T2" fmla="*/ 1225 w 1279"/>
                <a:gd name="T3" fmla="*/ 0 h 26"/>
                <a:gd name="T4" fmla="*/ 1279 w 1279"/>
                <a:gd name="T5" fmla="*/ 26 h 26"/>
                <a:gd name="T6" fmla="*/ 0 w 12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7" name="Freeform 1217"/>
            <p:cNvSpPr>
              <a:spLocks/>
            </p:cNvSpPr>
            <p:nvPr/>
          </p:nvSpPr>
          <p:spPr bwMode="auto">
            <a:xfrm>
              <a:off x="4303" y="2637"/>
              <a:ext cx="142" cy="3"/>
            </a:xfrm>
            <a:custGeom>
              <a:avLst/>
              <a:gdLst>
                <a:gd name="T0" fmla="*/ 0 w 1279"/>
                <a:gd name="T1" fmla="*/ 0 h 26"/>
                <a:gd name="T2" fmla="*/ 1225 w 1279"/>
                <a:gd name="T3" fmla="*/ 0 h 26"/>
                <a:gd name="T4" fmla="*/ 1279 w 1279"/>
                <a:gd name="T5" fmla="*/ 26 h 26"/>
                <a:gd name="T6" fmla="*/ 0 w 12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8" name="Freeform 1218"/>
            <p:cNvSpPr>
              <a:spLocks/>
            </p:cNvSpPr>
            <p:nvPr/>
          </p:nvSpPr>
          <p:spPr bwMode="auto">
            <a:xfrm>
              <a:off x="3794" y="2640"/>
              <a:ext cx="440" cy="5"/>
            </a:xfrm>
            <a:custGeom>
              <a:avLst/>
              <a:gdLst>
                <a:gd name="T0" fmla="*/ 103 w 3962"/>
                <a:gd name="T1" fmla="*/ 0 h 45"/>
                <a:gd name="T2" fmla="*/ 0 w 3962"/>
                <a:gd name="T3" fmla="*/ 45 h 45"/>
                <a:gd name="T4" fmla="*/ 3962 w 3962"/>
                <a:gd name="T5" fmla="*/ 45 h 45"/>
                <a:gd name="T6" fmla="*/ 103 w 3962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9" name="Freeform 1219"/>
            <p:cNvSpPr>
              <a:spLocks/>
            </p:cNvSpPr>
            <p:nvPr/>
          </p:nvSpPr>
          <p:spPr bwMode="auto">
            <a:xfrm>
              <a:off x="3794" y="2640"/>
              <a:ext cx="440" cy="5"/>
            </a:xfrm>
            <a:custGeom>
              <a:avLst/>
              <a:gdLst>
                <a:gd name="T0" fmla="*/ 103 w 3962"/>
                <a:gd name="T1" fmla="*/ 0 h 45"/>
                <a:gd name="T2" fmla="*/ 0 w 3962"/>
                <a:gd name="T3" fmla="*/ 45 h 45"/>
                <a:gd name="T4" fmla="*/ 3962 w 3962"/>
                <a:gd name="T5" fmla="*/ 45 h 45"/>
                <a:gd name="T6" fmla="*/ 103 w 3962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0" name="Freeform 1220"/>
            <p:cNvSpPr>
              <a:spLocks/>
            </p:cNvSpPr>
            <p:nvPr/>
          </p:nvSpPr>
          <p:spPr bwMode="auto">
            <a:xfrm>
              <a:off x="3805" y="2640"/>
              <a:ext cx="429" cy="5"/>
            </a:xfrm>
            <a:custGeom>
              <a:avLst/>
              <a:gdLst>
                <a:gd name="T0" fmla="*/ 0 w 3859"/>
                <a:gd name="T1" fmla="*/ 0 h 45"/>
                <a:gd name="T2" fmla="*/ 3779 w 3859"/>
                <a:gd name="T3" fmla="*/ 0 h 45"/>
                <a:gd name="T4" fmla="*/ 3859 w 3859"/>
                <a:gd name="T5" fmla="*/ 45 h 45"/>
                <a:gd name="T6" fmla="*/ 0 w 385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1" name="Freeform 1221"/>
            <p:cNvSpPr>
              <a:spLocks/>
            </p:cNvSpPr>
            <p:nvPr/>
          </p:nvSpPr>
          <p:spPr bwMode="auto">
            <a:xfrm>
              <a:off x="3805" y="2640"/>
              <a:ext cx="429" cy="5"/>
            </a:xfrm>
            <a:custGeom>
              <a:avLst/>
              <a:gdLst>
                <a:gd name="T0" fmla="*/ 0 w 3859"/>
                <a:gd name="T1" fmla="*/ 0 h 45"/>
                <a:gd name="T2" fmla="*/ 3779 w 3859"/>
                <a:gd name="T3" fmla="*/ 0 h 45"/>
                <a:gd name="T4" fmla="*/ 3859 w 3859"/>
                <a:gd name="T5" fmla="*/ 45 h 45"/>
                <a:gd name="T6" fmla="*/ 0 w 385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2" name="Freeform 1222"/>
            <p:cNvSpPr>
              <a:spLocks/>
            </p:cNvSpPr>
            <p:nvPr/>
          </p:nvSpPr>
          <p:spPr bwMode="auto">
            <a:xfrm>
              <a:off x="4287" y="2640"/>
              <a:ext cx="168" cy="5"/>
            </a:xfrm>
            <a:custGeom>
              <a:avLst/>
              <a:gdLst>
                <a:gd name="T0" fmla="*/ 82 w 1519"/>
                <a:gd name="T1" fmla="*/ 0 h 45"/>
                <a:gd name="T2" fmla="*/ 0 w 1519"/>
                <a:gd name="T3" fmla="*/ 45 h 45"/>
                <a:gd name="T4" fmla="*/ 1519 w 1519"/>
                <a:gd name="T5" fmla="*/ 45 h 45"/>
                <a:gd name="T6" fmla="*/ 82 w 151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3" name="Freeform 1223"/>
            <p:cNvSpPr>
              <a:spLocks/>
            </p:cNvSpPr>
            <p:nvPr/>
          </p:nvSpPr>
          <p:spPr bwMode="auto">
            <a:xfrm>
              <a:off x="4287" y="2640"/>
              <a:ext cx="168" cy="5"/>
            </a:xfrm>
            <a:custGeom>
              <a:avLst/>
              <a:gdLst>
                <a:gd name="T0" fmla="*/ 82 w 1519"/>
                <a:gd name="T1" fmla="*/ 0 h 45"/>
                <a:gd name="T2" fmla="*/ 0 w 1519"/>
                <a:gd name="T3" fmla="*/ 45 h 45"/>
                <a:gd name="T4" fmla="*/ 1519 w 1519"/>
                <a:gd name="T5" fmla="*/ 45 h 45"/>
                <a:gd name="T6" fmla="*/ 82 w 151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4" name="Freeform 1224"/>
            <p:cNvSpPr>
              <a:spLocks/>
            </p:cNvSpPr>
            <p:nvPr/>
          </p:nvSpPr>
          <p:spPr bwMode="auto">
            <a:xfrm>
              <a:off x="4296" y="2640"/>
              <a:ext cx="159" cy="5"/>
            </a:xfrm>
            <a:custGeom>
              <a:avLst/>
              <a:gdLst>
                <a:gd name="T0" fmla="*/ 0 w 1437"/>
                <a:gd name="T1" fmla="*/ 0 h 45"/>
                <a:gd name="T2" fmla="*/ 1346 w 1437"/>
                <a:gd name="T3" fmla="*/ 0 h 45"/>
                <a:gd name="T4" fmla="*/ 1437 w 1437"/>
                <a:gd name="T5" fmla="*/ 45 h 45"/>
                <a:gd name="T6" fmla="*/ 0 w 1437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5" name="Freeform 1225"/>
            <p:cNvSpPr>
              <a:spLocks/>
            </p:cNvSpPr>
            <p:nvPr/>
          </p:nvSpPr>
          <p:spPr bwMode="auto">
            <a:xfrm>
              <a:off x="4296" y="2640"/>
              <a:ext cx="159" cy="5"/>
            </a:xfrm>
            <a:custGeom>
              <a:avLst/>
              <a:gdLst>
                <a:gd name="T0" fmla="*/ 0 w 1437"/>
                <a:gd name="T1" fmla="*/ 0 h 45"/>
                <a:gd name="T2" fmla="*/ 1346 w 1437"/>
                <a:gd name="T3" fmla="*/ 0 h 45"/>
                <a:gd name="T4" fmla="*/ 1437 w 1437"/>
                <a:gd name="T5" fmla="*/ 45 h 45"/>
                <a:gd name="T6" fmla="*/ 0 w 1437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6" name="Freeform 1226"/>
            <p:cNvSpPr>
              <a:spLocks/>
            </p:cNvSpPr>
            <p:nvPr/>
          </p:nvSpPr>
          <p:spPr bwMode="auto">
            <a:xfrm>
              <a:off x="3792" y="2645"/>
              <a:ext cx="443" cy="1"/>
            </a:xfrm>
            <a:custGeom>
              <a:avLst/>
              <a:gdLst>
                <a:gd name="T0" fmla="*/ 12 w 3981"/>
                <a:gd name="T1" fmla="*/ 0 h 4"/>
                <a:gd name="T2" fmla="*/ 0 w 3981"/>
                <a:gd name="T3" fmla="*/ 4 h 4"/>
                <a:gd name="T4" fmla="*/ 3981 w 3981"/>
                <a:gd name="T5" fmla="*/ 4 h 4"/>
                <a:gd name="T6" fmla="*/ 12 w 398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7" name="Freeform 1227"/>
            <p:cNvSpPr>
              <a:spLocks/>
            </p:cNvSpPr>
            <p:nvPr/>
          </p:nvSpPr>
          <p:spPr bwMode="auto">
            <a:xfrm>
              <a:off x="3792" y="2645"/>
              <a:ext cx="443" cy="1"/>
            </a:xfrm>
            <a:custGeom>
              <a:avLst/>
              <a:gdLst>
                <a:gd name="T0" fmla="*/ 12 w 3981"/>
                <a:gd name="T1" fmla="*/ 0 h 4"/>
                <a:gd name="T2" fmla="*/ 0 w 3981"/>
                <a:gd name="T3" fmla="*/ 4 h 4"/>
                <a:gd name="T4" fmla="*/ 3981 w 3981"/>
                <a:gd name="T5" fmla="*/ 4 h 4"/>
                <a:gd name="T6" fmla="*/ 12 w 398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8" name="Freeform 1228"/>
            <p:cNvSpPr>
              <a:spLocks/>
            </p:cNvSpPr>
            <p:nvPr/>
          </p:nvSpPr>
          <p:spPr bwMode="auto">
            <a:xfrm>
              <a:off x="3794" y="2645"/>
              <a:ext cx="441" cy="1"/>
            </a:xfrm>
            <a:custGeom>
              <a:avLst/>
              <a:gdLst>
                <a:gd name="T0" fmla="*/ 0 w 3969"/>
                <a:gd name="T1" fmla="*/ 0 h 4"/>
                <a:gd name="T2" fmla="*/ 3962 w 3969"/>
                <a:gd name="T3" fmla="*/ 0 h 4"/>
                <a:gd name="T4" fmla="*/ 3969 w 3969"/>
                <a:gd name="T5" fmla="*/ 4 h 4"/>
                <a:gd name="T6" fmla="*/ 0 w 396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9" name="Freeform 1229"/>
            <p:cNvSpPr>
              <a:spLocks/>
            </p:cNvSpPr>
            <p:nvPr/>
          </p:nvSpPr>
          <p:spPr bwMode="auto">
            <a:xfrm>
              <a:off x="3794" y="2645"/>
              <a:ext cx="441" cy="1"/>
            </a:xfrm>
            <a:custGeom>
              <a:avLst/>
              <a:gdLst>
                <a:gd name="T0" fmla="*/ 0 w 3969"/>
                <a:gd name="T1" fmla="*/ 0 h 4"/>
                <a:gd name="T2" fmla="*/ 3962 w 3969"/>
                <a:gd name="T3" fmla="*/ 0 h 4"/>
                <a:gd name="T4" fmla="*/ 3969 w 3969"/>
                <a:gd name="T5" fmla="*/ 4 h 4"/>
                <a:gd name="T6" fmla="*/ 0 w 396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0" name="Freeform 1230"/>
            <p:cNvSpPr>
              <a:spLocks/>
            </p:cNvSpPr>
            <p:nvPr/>
          </p:nvSpPr>
          <p:spPr bwMode="auto">
            <a:xfrm>
              <a:off x="4286" y="2645"/>
              <a:ext cx="170" cy="1"/>
            </a:xfrm>
            <a:custGeom>
              <a:avLst/>
              <a:gdLst>
                <a:gd name="T0" fmla="*/ 9 w 1537"/>
                <a:gd name="T1" fmla="*/ 0 h 4"/>
                <a:gd name="T2" fmla="*/ 0 w 1537"/>
                <a:gd name="T3" fmla="*/ 4 h 4"/>
                <a:gd name="T4" fmla="*/ 1537 w 1537"/>
                <a:gd name="T5" fmla="*/ 4 h 4"/>
                <a:gd name="T6" fmla="*/ 9 w 153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1" name="Freeform 1231"/>
            <p:cNvSpPr>
              <a:spLocks/>
            </p:cNvSpPr>
            <p:nvPr/>
          </p:nvSpPr>
          <p:spPr bwMode="auto">
            <a:xfrm>
              <a:off x="4286" y="2645"/>
              <a:ext cx="170" cy="1"/>
            </a:xfrm>
            <a:custGeom>
              <a:avLst/>
              <a:gdLst>
                <a:gd name="T0" fmla="*/ 9 w 1537"/>
                <a:gd name="T1" fmla="*/ 0 h 4"/>
                <a:gd name="T2" fmla="*/ 0 w 1537"/>
                <a:gd name="T3" fmla="*/ 4 h 4"/>
                <a:gd name="T4" fmla="*/ 1537 w 1537"/>
                <a:gd name="T5" fmla="*/ 4 h 4"/>
                <a:gd name="T6" fmla="*/ 9 w 153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2" name="Freeform 1232"/>
            <p:cNvSpPr>
              <a:spLocks/>
            </p:cNvSpPr>
            <p:nvPr/>
          </p:nvSpPr>
          <p:spPr bwMode="auto">
            <a:xfrm>
              <a:off x="4287" y="2645"/>
              <a:ext cx="169" cy="1"/>
            </a:xfrm>
            <a:custGeom>
              <a:avLst/>
              <a:gdLst>
                <a:gd name="T0" fmla="*/ 0 w 1528"/>
                <a:gd name="T1" fmla="*/ 0 h 4"/>
                <a:gd name="T2" fmla="*/ 1519 w 1528"/>
                <a:gd name="T3" fmla="*/ 0 h 4"/>
                <a:gd name="T4" fmla="*/ 1528 w 1528"/>
                <a:gd name="T5" fmla="*/ 4 h 4"/>
                <a:gd name="T6" fmla="*/ 0 w 152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3" name="Freeform 1233"/>
            <p:cNvSpPr>
              <a:spLocks/>
            </p:cNvSpPr>
            <p:nvPr/>
          </p:nvSpPr>
          <p:spPr bwMode="auto">
            <a:xfrm>
              <a:off x="4287" y="2645"/>
              <a:ext cx="169" cy="1"/>
            </a:xfrm>
            <a:custGeom>
              <a:avLst/>
              <a:gdLst>
                <a:gd name="T0" fmla="*/ 0 w 1528"/>
                <a:gd name="T1" fmla="*/ 0 h 4"/>
                <a:gd name="T2" fmla="*/ 1519 w 1528"/>
                <a:gd name="T3" fmla="*/ 0 h 4"/>
                <a:gd name="T4" fmla="*/ 1528 w 1528"/>
                <a:gd name="T5" fmla="*/ 4 h 4"/>
                <a:gd name="T6" fmla="*/ 0 w 152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4" name="Freeform 1234"/>
            <p:cNvSpPr>
              <a:spLocks/>
            </p:cNvSpPr>
            <p:nvPr/>
          </p:nvSpPr>
          <p:spPr bwMode="auto">
            <a:xfrm>
              <a:off x="3791" y="2645"/>
              <a:ext cx="445" cy="1"/>
            </a:xfrm>
            <a:custGeom>
              <a:avLst/>
              <a:gdLst>
                <a:gd name="T0" fmla="*/ 13 w 4006"/>
                <a:gd name="T1" fmla="*/ 0 h 8"/>
                <a:gd name="T2" fmla="*/ 0 w 4006"/>
                <a:gd name="T3" fmla="*/ 8 h 8"/>
                <a:gd name="T4" fmla="*/ 4006 w 4006"/>
                <a:gd name="T5" fmla="*/ 8 h 8"/>
                <a:gd name="T6" fmla="*/ 13 w 400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5" name="Freeform 1235"/>
            <p:cNvSpPr>
              <a:spLocks/>
            </p:cNvSpPr>
            <p:nvPr/>
          </p:nvSpPr>
          <p:spPr bwMode="auto">
            <a:xfrm>
              <a:off x="3791" y="2645"/>
              <a:ext cx="445" cy="1"/>
            </a:xfrm>
            <a:custGeom>
              <a:avLst/>
              <a:gdLst>
                <a:gd name="T0" fmla="*/ 13 w 4006"/>
                <a:gd name="T1" fmla="*/ 0 h 8"/>
                <a:gd name="T2" fmla="*/ 0 w 4006"/>
                <a:gd name="T3" fmla="*/ 8 h 8"/>
                <a:gd name="T4" fmla="*/ 4006 w 4006"/>
                <a:gd name="T5" fmla="*/ 8 h 8"/>
                <a:gd name="T6" fmla="*/ 13 w 400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6" name="Freeform 1236"/>
            <p:cNvSpPr>
              <a:spLocks/>
            </p:cNvSpPr>
            <p:nvPr/>
          </p:nvSpPr>
          <p:spPr bwMode="auto">
            <a:xfrm>
              <a:off x="3792" y="2645"/>
              <a:ext cx="444" cy="1"/>
            </a:xfrm>
            <a:custGeom>
              <a:avLst/>
              <a:gdLst>
                <a:gd name="T0" fmla="*/ 0 w 3993"/>
                <a:gd name="T1" fmla="*/ 0 h 8"/>
                <a:gd name="T2" fmla="*/ 3981 w 3993"/>
                <a:gd name="T3" fmla="*/ 0 h 8"/>
                <a:gd name="T4" fmla="*/ 3993 w 3993"/>
                <a:gd name="T5" fmla="*/ 8 h 8"/>
                <a:gd name="T6" fmla="*/ 0 w 39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7" name="Freeform 1237"/>
            <p:cNvSpPr>
              <a:spLocks/>
            </p:cNvSpPr>
            <p:nvPr/>
          </p:nvSpPr>
          <p:spPr bwMode="auto">
            <a:xfrm>
              <a:off x="3792" y="2645"/>
              <a:ext cx="444" cy="1"/>
            </a:xfrm>
            <a:custGeom>
              <a:avLst/>
              <a:gdLst>
                <a:gd name="T0" fmla="*/ 0 w 3993"/>
                <a:gd name="T1" fmla="*/ 0 h 8"/>
                <a:gd name="T2" fmla="*/ 3981 w 3993"/>
                <a:gd name="T3" fmla="*/ 0 h 8"/>
                <a:gd name="T4" fmla="*/ 3993 w 3993"/>
                <a:gd name="T5" fmla="*/ 8 h 8"/>
                <a:gd name="T6" fmla="*/ 0 w 39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8" name="Freeform 1238"/>
            <p:cNvSpPr>
              <a:spLocks/>
            </p:cNvSpPr>
            <p:nvPr/>
          </p:nvSpPr>
          <p:spPr bwMode="auto">
            <a:xfrm>
              <a:off x="4284" y="2645"/>
              <a:ext cx="174" cy="1"/>
            </a:xfrm>
            <a:custGeom>
              <a:avLst/>
              <a:gdLst>
                <a:gd name="T0" fmla="*/ 15 w 1569"/>
                <a:gd name="T1" fmla="*/ 0 h 8"/>
                <a:gd name="T2" fmla="*/ 0 w 1569"/>
                <a:gd name="T3" fmla="*/ 8 h 8"/>
                <a:gd name="T4" fmla="*/ 1569 w 1569"/>
                <a:gd name="T5" fmla="*/ 8 h 8"/>
                <a:gd name="T6" fmla="*/ 15 w 1569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9" name="Freeform 1239"/>
            <p:cNvSpPr>
              <a:spLocks/>
            </p:cNvSpPr>
            <p:nvPr/>
          </p:nvSpPr>
          <p:spPr bwMode="auto">
            <a:xfrm>
              <a:off x="4284" y="2645"/>
              <a:ext cx="174" cy="1"/>
            </a:xfrm>
            <a:custGeom>
              <a:avLst/>
              <a:gdLst>
                <a:gd name="T0" fmla="*/ 15 w 1569"/>
                <a:gd name="T1" fmla="*/ 0 h 8"/>
                <a:gd name="T2" fmla="*/ 0 w 1569"/>
                <a:gd name="T3" fmla="*/ 8 h 8"/>
                <a:gd name="T4" fmla="*/ 1569 w 1569"/>
                <a:gd name="T5" fmla="*/ 8 h 8"/>
                <a:gd name="T6" fmla="*/ 15 w 1569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0" name="Freeform 1240"/>
            <p:cNvSpPr>
              <a:spLocks/>
            </p:cNvSpPr>
            <p:nvPr/>
          </p:nvSpPr>
          <p:spPr bwMode="auto">
            <a:xfrm>
              <a:off x="4286" y="2645"/>
              <a:ext cx="172" cy="1"/>
            </a:xfrm>
            <a:custGeom>
              <a:avLst/>
              <a:gdLst>
                <a:gd name="T0" fmla="*/ 0 w 1554"/>
                <a:gd name="T1" fmla="*/ 0 h 8"/>
                <a:gd name="T2" fmla="*/ 1537 w 1554"/>
                <a:gd name="T3" fmla="*/ 0 h 8"/>
                <a:gd name="T4" fmla="*/ 1554 w 1554"/>
                <a:gd name="T5" fmla="*/ 8 h 8"/>
                <a:gd name="T6" fmla="*/ 0 w 155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1" name="Freeform 1241"/>
            <p:cNvSpPr>
              <a:spLocks/>
            </p:cNvSpPr>
            <p:nvPr/>
          </p:nvSpPr>
          <p:spPr bwMode="auto">
            <a:xfrm>
              <a:off x="4286" y="2645"/>
              <a:ext cx="172" cy="1"/>
            </a:xfrm>
            <a:custGeom>
              <a:avLst/>
              <a:gdLst>
                <a:gd name="T0" fmla="*/ 0 w 1554"/>
                <a:gd name="T1" fmla="*/ 0 h 8"/>
                <a:gd name="T2" fmla="*/ 1537 w 1554"/>
                <a:gd name="T3" fmla="*/ 0 h 8"/>
                <a:gd name="T4" fmla="*/ 1554 w 1554"/>
                <a:gd name="T5" fmla="*/ 8 h 8"/>
                <a:gd name="T6" fmla="*/ 0 w 155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2" name="Freeform 1242"/>
            <p:cNvSpPr>
              <a:spLocks/>
            </p:cNvSpPr>
            <p:nvPr/>
          </p:nvSpPr>
          <p:spPr bwMode="auto">
            <a:xfrm>
              <a:off x="3784" y="2646"/>
              <a:ext cx="458" cy="4"/>
            </a:xfrm>
            <a:custGeom>
              <a:avLst/>
              <a:gdLst>
                <a:gd name="T0" fmla="*/ 61 w 4117"/>
                <a:gd name="T1" fmla="*/ 0 h 33"/>
                <a:gd name="T2" fmla="*/ 0 w 4117"/>
                <a:gd name="T3" fmla="*/ 33 h 33"/>
                <a:gd name="T4" fmla="*/ 4117 w 4117"/>
                <a:gd name="T5" fmla="*/ 33 h 33"/>
                <a:gd name="T6" fmla="*/ 61 w 4117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3" name="Freeform 1243"/>
            <p:cNvSpPr>
              <a:spLocks/>
            </p:cNvSpPr>
            <p:nvPr/>
          </p:nvSpPr>
          <p:spPr bwMode="auto">
            <a:xfrm>
              <a:off x="3784" y="2646"/>
              <a:ext cx="458" cy="4"/>
            </a:xfrm>
            <a:custGeom>
              <a:avLst/>
              <a:gdLst>
                <a:gd name="T0" fmla="*/ 61 w 4117"/>
                <a:gd name="T1" fmla="*/ 0 h 33"/>
                <a:gd name="T2" fmla="*/ 0 w 4117"/>
                <a:gd name="T3" fmla="*/ 33 h 33"/>
                <a:gd name="T4" fmla="*/ 4117 w 4117"/>
                <a:gd name="T5" fmla="*/ 33 h 33"/>
                <a:gd name="T6" fmla="*/ 61 w 4117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4" name="Freeform 1244"/>
            <p:cNvSpPr>
              <a:spLocks/>
            </p:cNvSpPr>
            <p:nvPr/>
          </p:nvSpPr>
          <p:spPr bwMode="auto">
            <a:xfrm>
              <a:off x="3791" y="2646"/>
              <a:ext cx="451" cy="4"/>
            </a:xfrm>
            <a:custGeom>
              <a:avLst/>
              <a:gdLst>
                <a:gd name="T0" fmla="*/ 0 w 4056"/>
                <a:gd name="T1" fmla="*/ 0 h 33"/>
                <a:gd name="T2" fmla="*/ 4006 w 4056"/>
                <a:gd name="T3" fmla="*/ 0 h 33"/>
                <a:gd name="T4" fmla="*/ 4056 w 4056"/>
                <a:gd name="T5" fmla="*/ 33 h 33"/>
                <a:gd name="T6" fmla="*/ 0 w 405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5" name="Freeform 1245"/>
            <p:cNvSpPr>
              <a:spLocks/>
            </p:cNvSpPr>
            <p:nvPr/>
          </p:nvSpPr>
          <p:spPr bwMode="auto">
            <a:xfrm>
              <a:off x="3791" y="2646"/>
              <a:ext cx="451" cy="4"/>
            </a:xfrm>
            <a:custGeom>
              <a:avLst/>
              <a:gdLst>
                <a:gd name="T0" fmla="*/ 0 w 4056"/>
                <a:gd name="T1" fmla="*/ 0 h 33"/>
                <a:gd name="T2" fmla="*/ 4006 w 4056"/>
                <a:gd name="T3" fmla="*/ 0 h 33"/>
                <a:gd name="T4" fmla="*/ 4056 w 4056"/>
                <a:gd name="T5" fmla="*/ 33 h 33"/>
                <a:gd name="T6" fmla="*/ 0 w 405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6" name="Freeform 1246"/>
            <p:cNvSpPr>
              <a:spLocks/>
            </p:cNvSpPr>
            <p:nvPr/>
          </p:nvSpPr>
          <p:spPr bwMode="auto">
            <a:xfrm>
              <a:off x="4277" y="2646"/>
              <a:ext cx="187" cy="4"/>
            </a:xfrm>
            <a:custGeom>
              <a:avLst/>
              <a:gdLst>
                <a:gd name="T0" fmla="*/ 61 w 1681"/>
                <a:gd name="T1" fmla="*/ 0 h 33"/>
                <a:gd name="T2" fmla="*/ 0 w 1681"/>
                <a:gd name="T3" fmla="*/ 33 h 33"/>
                <a:gd name="T4" fmla="*/ 1681 w 1681"/>
                <a:gd name="T5" fmla="*/ 33 h 33"/>
                <a:gd name="T6" fmla="*/ 61 w 168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7" name="Freeform 1247"/>
            <p:cNvSpPr>
              <a:spLocks/>
            </p:cNvSpPr>
            <p:nvPr/>
          </p:nvSpPr>
          <p:spPr bwMode="auto">
            <a:xfrm>
              <a:off x="4277" y="2646"/>
              <a:ext cx="187" cy="4"/>
            </a:xfrm>
            <a:custGeom>
              <a:avLst/>
              <a:gdLst>
                <a:gd name="T0" fmla="*/ 61 w 1681"/>
                <a:gd name="T1" fmla="*/ 0 h 33"/>
                <a:gd name="T2" fmla="*/ 0 w 1681"/>
                <a:gd name="T3" fmla="*/ 33 h 33"/>
                <a:gd name="T4" fmla="*/ 1681 w 1681"/>
                <a:gd name="T5" fmla="*/ 33 h 33"/>
                <a:gd name="T6" fmla="*/ 61 w 168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8" name="Freeform 1248"/>
            <p:cNvSpPr>
              <a:spLocks/>
            </p:cNvSpPr>
            <p:nvPr/>
          </p:nvSpPr>
          <p:spPr bwMode="auto">
            <a:xfrm>
              <a:off x="4284" y="2646"/>
              <a:ext cx="180" cy="4"/>
            </a:xfrm>
            <a:custGeom>
              <a:avLst/>
              <a:gdLst>
                <a:gd name="T0" fmla="*/ 0 w 1620"/>
                <a:gd name="T1" fmla="*/ 0 h 33"/>
                <a:gd name="T2" fmla="*/ 1569 w 1620"/>
                <a:gd name="T3" fmla="*/ 0 h 33"/>
                <a:gd name="T4" fmla="*/ 1620 w 1620"/>
                <a:gd name="T5" fmla="*/ 33 h 33"/>
                <a:gd name="T6" fmla="*/ 0 w 1620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9" name="Freeform 1249"/>
            <p:cNvSpPr>
              <a:spLocks/>
            </p:cNvSpPr>
            <p:nvPr/>
          </p:nvSpPr>
          <p:spPr bwMode="auto">
            <a:xfrm>
              <a:off x="4284" y="2646"/>
              <a:ext cx="180" cy="4"/>
            </a:xfrm>
            <a:custGeom>
              <a:avLst/>
              <a:gdLst>
                <a:gd name="T0" fmla="*/ 0 w 1620"/>
                <a:gd name="T1" fmla="*/ 0 h 33"/>
                <a:gd name="T2" fmla="*/ 1569 w 1620"/>
                <a:gd name="T3" fmla="*/ 0 h 33"/>
                <a:gd name="T4" fmla="*/ 1620 w 1620"/>
                <a:gd name="T5" fmla="*/ 33 h 33"/>
                <a:gd name="T6" fmla="*/ 0 w 1620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0" name="Freeform 1250"/>
            <p:cNvSpPr>
              <a:spLocks/>
            </p:cNvSpPr>
            <p:nvPr/>
          </p:nvSpPr>
          <p:spPr bwMode="auto">
            <a:xfrm>
              <a:off x="3773" y="2650"/>
              <a:ext cx="478" cy="6"/>
            </a:xfrm>
            <a:custGeom>
              <a:avLst/>
              <a:gdLst>
                <a:gd name="T0" fmla="*/ 100 w 4304"/>
                <a:gd name="T1" fmla="*/ 0 h 56"/>
                <a:gd name="T2" fmla="*/ 0 w 4304"/>
                <a:gd name="T3" fmla="*/ 56 h 56"/>
                <a:gd name="T4" fmla="*/ 4304 w 4304"/>
                <a:gd name="T5" fmla="*/ 56 h 56"/>
                <a:gd name="T6" fmla="*/ 100 w 43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1" name="Freeform 1251"/>
            <p:cNvSpPr>
              <a:spLocks/>
            </p:cNvSpPr>
            <p:nvPr/>
          </p:nvSpPr>
          <p:spPr bwMode="auto">
            <a:xfrm>
              <a:off x="3773" y="2650"/>
              <a:ext cx="478" cy="6"/>
            </a:xfrm>
            <a:custGeom>
              <a:avLst/>
              <a:gdLst>
                <a:gd name="T0" fmla="*/ 100 w 4304"/>
                <a:gd name="T1" fmla="*/ 0 h 56"/>
                <a:gd name="T2" fmla="*/ 0 w 4304"/>
                <a:gd name="T3" fmla="*/ 56 h 56"/>
                <a:gd name="T4" fmla="*/ 4304 w 4304"/>
                <a:gd name="T5" fmla="*/ 56 h 56"/>
                <a:gd name="T6" fmla="*/ 100 w 43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2" name="Freeform 1252"/>
            <p:cNvSpPr>
              <a:spLocks/>
            </p:cNvSpPr>
            <p:nvPr/>
          </p:nvSpPr>
          <p:spPr bwMode="auto">
            <a:xfrm>
              <a:off x="3784" y="2650"/>
              <a:ext cx="467" cy="6"/>
            </a:xfrm>
            <a:custGeom>
              <a:avLst/>
              <a:gdLst>
                <a:gd name="T0" fmla="*/ 0 w 4204"/>
                <a:gd name="T1" fmla="*/ 0 h 56"/>
                <a:gd name="T2" fmla="*/ 4117 w 4204"/>
                <a:gd name="T3" fmla="*/ 0 h 56"/>
                <a:gd name="T4" fmla="*/ 4204 w 4204"/>
                <a:gd name="T5" fmla="*/ 56 h 56"/>
                <a:gd name="T6" fmla="*/ 0 w 42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3" name="Freeform 1253"/>
            <p:cNvSpPr>
              <a:spLocks/>
            </p:cNvSpPr>
            <p:nvPr/>
          </p:nvSpPr>
          <p:spPr bwMode="auto">
            <a:xfrm>
              <a:off x="3784" y="2650"/>
              <a:ext cx="467" cy="6"/>
            </a:xfrm>
            <a:custGeom>
              <a:avLst/>
              <a:gdLst>
                <a:gd name="T0" fmla="*/ 0 w 4204"/>
                <a:gd name="T1" fmla="*/ 0 h 56"/>
                <a:gd name="T2" fmla="*/ 4117 w 4204"/>
                <a:gd name="T3" fmla="*/ 0 h 56"/>
                <a:gd name="T4" fmla="*/ 4204 w 4204"/>
                <a:gd name="T5" fmla="*/ 56 h 56"/>
                <a:gd name="T6" fmla="*/ 0 w 42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4" name="Freeform 1254"/>
            <p:cNvSpPr>
              <a:spLocks/>
            </p:cNvSpPr>
            <p:nvPr/>
          </p:nvSpPr>
          <p:spPr bwMode="auto">
            <a:xfrm>
              <a:off x="4268" y="2650"/>
              <a:ext cx="206" cy="6"/>
            </a:xfrm>
            <a:custGeom>
              <a:avLst/>
              <a:gdLst>
                <a:gd name="T0" fmla="*/ 80 w 1847"/>
                <a:gd name="T1" fmla="*/ 0 h 56"/>
                <a:gd name="T2" fmla="*/ 0 w 1847"/>
                <a:gd name="T3" fmla="*/ 56 h 56"/>
                <a:gd name="T4" fmla="*/ 1847 w 1847"/>
                <a:gd name="T5" fmla="*/ 56 h 56"/>
                <a:gd name="T6" fmla="*/ 80 w 184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5" name="Freeform 1255"/>
            <p:cNvSpPr>
              <a:spLocks/>
            </p:cNvSpPr>
            <p:nvPr/>
          </p:nvSpPr>
          <p:spPr bwMode="auto">
            <a:xfrm>
              <a:off x="4268" y="2650"/>
              <a:ext cx="206" cy="6"/>
            </a:xfrm>
            <a:custGeom>
              <a:avLst/>
              <a:gdLst>
                <a:gd name="T0" fmla="*/ 80 w 1847"/>
                <a:gd name="T1" fmla="*/ 0 h 56"/>
                <a:gd name="T2" fmla="*/ 0 w 1847"/>
                <a:gd name="T3" fmla="*/ 56 h 56"/>
                <a:gd name="T4" fmla="*/ 1847 w 1847"/>
                <a:gd name="T5" fmla="*/ 56 h 56"/>
                <a:gd name="T6" fmla="*/ 80 w 184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6" name="Freeform 1256"/>
            <p:cNvSpPr>
              <a:spLocks/>
            </p:cNvSpPr>
            <p:nvPr/>
          </p:nvSpPr>
          <p:spPr bwMode="auto">
            <a:xfrm>
              <a:off x="4277" y="2650"/>
              <a:ext cx="197" cy="6"/>
            </a:xfrm>
            <a:custGeom>
              <a:avLst/>
              <a:gdLst>
                <a:gd name="T0" fmla="*/ 0 w 1767"/>
                <a:gd name="T1" fmla="*/ 0 h 56"/>
                <a:gd name="T2" fmla="*/ 1681 w 1767"/>
                <a:gd name="T3" fmla="*/ 0 h 56"/>
                <a:gd name="T4" fmla="*/ 1767 w 1767"/>
                <a:gd name="T5" fmla="*/ 56 h 56"/>
                <a:gd name="T6" fmla="*/ 0 w 176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7" name="Freeform 1257"/>
            <p:cNvSpPr>
              <a:spLocks/>
            </p:cNvSpPr>
            <p:nvPr/>
          </p:nvSpPr>
          <p:spPr bwMode="auto">
            <a:xfrm>
              <a:off x="4277" y="2650"/>
              <a:ext cx="197" cy="6"/>
            </a:xfrm>
            <a:custGeom>
              <a:avLst/>
              <a:gdLst>
                <a:gd name="T0" fmla="*/ 0 w 1767"/>
                <a:gd name="T1" fmla="*/ 0 h 56"/>
                <a:gd name="T2" fmla="*/ 1681 w 1767"/>
                <a:gd name="T3" fmla="*/ 0 h 56"/>
                <a:gd name="T4" fmla="*/ 1767 w 1767"/>
                <a:gd name="T5" fmla="*/ 56 h 56"/>
                <a:gd name="T6" fmla="*/ 0 w 176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8" name="Freeform 1258"/>
            <p:cNvSpPr>
              <a:spLocks/>
            </p:cNvSpPr>
            <p:nvPr/>
          </p:nvSpPr>
          <p:spPr bwMode="auto">
            <a:xfrm>
              <a:off x="3771" y="2656"/>
              <a:ext cx="482" cy="2"/>
            </a:xfrm>
            <a:custGeom>
              <a:avLst/>
              <a:gdLst>
                <a:gd name="T0" fmla="*/ 18 w 4341"/>
                <a:gd name="T1" fmla="*/ 0 h 13"/>
                <a:gd name="T2" fmla="*/ 0 w 4341"/>
                <a:gd name="T3" fmla="*/ 13 h 13"/>
                <a:gd name="T4" fmla="*/ 4341 w 4341"/>
                <a:gd name="T5" fmla="*/ 13 h 13"/>
                <a:gd name="T6" fmla="*/ 18 w 4341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9" name="Freeform 1259"/>
            <p:cNvSpPr>
              <a:spLocks/>
            </p:cNvSpPr>
            <p:nvPr/>
          </p:nvSpPr>
          <p:spPr bwMode="auto">
            <a:xfrm>
              <a:off x="3771" y="2656"/>
              <a:ext cx="482" cy="2"/>
            </a:xfrm>
            <a:custGeom>
              <a:avLst/>
              <a:gdLst>
                <a:gd name="T0" fmla="*/ 18 w 4341"/>
                <a:gd name="T1" fmla="*/ 0 h 13"/>
                <a:gd name="T2" fmla="*/ 0 w 4341"/>
                <a:gd name="T3" fmla="*/ 13 h 13"/>
                <a:gd name="T4" fmla="*/ 4341 w 4341"/>
                <a:gd name="T5" fmla="*/ 13 h 13"/>
                <a:gd name="T6" fmla="*/ 18 w 4341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0" name="Freeform 1260"/>
            <p:cNvSpPr>
              <a:spLocks/>
            </p:cNvSpPr>
            <p:nvPr/>
          </p:nvSpPr>
          <p:spPr bwMode="auto">
            <a:xfrm>
              <a:off x="3773" y="2656"/>
              <a:ext cx="480" cy="2"/>
            </a:xfrm>
            <a:custGeom>
              <a:avLst/>
              <a:gdLst>
                <a:gd name="T0" fmla="*/ 0 w 4323"/>
                <a:gd name="T1" fmla="*/ 0 h 13"/>
                <a:gd name="T2" fmla="*/ 4304 w 4323"/>
                <a:gd name="T3" fmla="*/ 0 h 13"/>
                <a:gd name="T4" fmla="*/ 4323 w 4323"/>
                <a:gd name="T5" fmla="*/ 13 h 13"/>
                <a:gd name="T6" fmla="*/ 0 w 432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1" name="Freeform 1261"/>
            <p:cNvSpPr>
              <a:spLocks/>
            </p:cNvSpPr>
            <p:nvPr/>
          </p:nvSpPr>
          <p:spPr bwMode="auto">
            <a:xfrm>
              <a:off x="3773" y="2656"/>
              <a:ext cx="480" cy="2"/>
            </a:xfrm>
            <a:custGeom>
              <a:avLst/>
              <a:gdLst>
                <a:gd name="T0" fmla="*/ 0 w 4323"/>
                <a:gd name="T1" fmla="*/ 0 h 13"/>
                <a:gd name="T2" fmla="*/ 4304 w 4323"/>
                <a:gd name="T3" fmla="*/ 0 h 13"/>
                <a:gd name="T4" fmla="*/ 4323 w 4323"/>
                <a:gd name="T5" fmla="*/ 13 h 13"/>
                <a:gd name="T6" fmla="*/ 0 w 432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2" name="Freeform 1262"/>
            <p:cNvSpPr>
              <a:spLocks/>
            </p:cNvSpPr>
            <p:nvPr/>
          </p:nvSpPr>
          <p:spPr bwMode="auto">
            <a:xfrm>
              <a:off x="4266" y="2656"/>
              <a:ext cx="210" cy="2"/>
            </a:xfrm>
            <a:custGeom>
              <a:avLst/>
              <a:gdLst>
                <a:gd name="T0" fmla="*/ 18 w 1886"/>
                <a:gd name="T1" fmla="*/ 0 h 13"/>
                <a:gd name="T2" fmla="*/ 0 w 1886"/>
                <a:gd name="T3" fmla="*/ 13 h 13"/>
                <a:gd name="T4" fmla="*/ 1886 w 1886"/>
                <a:gd name="T5" fmla="*/ 13 h 13"/>
                <a:gd name="T6" fmla="*/ 18 w 188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3" name="Freeform 1263"/>
            <p:cNvSpPr>
              <a:spLocks/>
            </p:cNvSpPr>
            <p:nvPr/>
          </p:nvSpPr>
          <p:spPr bwMode="auto">
            <a:xfrm>
              <a:off x="4266" y="2656"/>
              <a:ext cx="210" cy="2"/>
            </a:xfrm>
            <a:custGeom>
              <a:avLst/>
              <a:gdLst>
                <a:gd name="T0" fmla="*/ 18 w 1886"/>
                <a:gd name="T1" fmla="*/ 0 h 13"/>
                <a:gd name="T2" fmla="*/ 0 w 1886"/>
                <a:gd name="T3" fmla="*/ 13 h 13"/>
                <a:gd name="T4" fmla="*/ 1886 w 1886"/>
                <a:gd name="T5" fmla="*/ 13 h 13"/>
                <a:gd name="T6" fmla="*/ 18 w 188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4" name="Freeform 1264"/>
            <p:cNvSpPr>
              <a:spLocks/>
            </p:cNvSpPr>
            <p:nvPr/>
          </p:nvSpPr>
          <p:spPr bwMode="auto">
            <a:xfrm>
              <a:off x="4268" y="2656"/>
              <a:ext cx="208" cy="2"/>
            </a:xfrm>
            <a:custGeom>
              <a:avLst/>
              <a:gdLst>
                <a:gd name="T0" fmla="*/ 0 w 1868"/>
                <a:gd name="T1" fmla="*/ 0 h 13"/>
                <a:gd name="T2" fmla="*/ 1847 w 1868"/>
                <a:gd name="T3" fmla="*/ 0 h 13"/>
                <a:gd name="T4" fmla="*/ 1868 w 1868"/>
                <a:gd name="T5" fmla="*/ 13 h 13"/>
                <a:gd name="T6" fmla="*/ 0 w 186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5" name="Freeform 1265"/>
            <p:cNvSpPr>
              <a:spLocks/>
            </p:cNvSpPr>
            <p:nvPr/>
          </p:nvSpPr>
          <p:spPr bwMode="auto">
            <a:xfrm>
              <a:off x="4268" y="2656"/>
              <a:ext cx="208" cy="2"/>
            </a:xfrm>
            <a:custGeom>
              <a:avLst/>
              <a:gdLst>
                <a:gd name="T0" fmla="*/ 0 w 1868"/>
                <a:gd name="T1" fmla="*/ 0 h 13"/>
                <a:gd name="T2" fmla="*/ 1847 w 1868"/>
                <a:gd name="T3" fmla="*/ 0 h 13"/>
                <a:gd name="T4" fmla="*/ 1868 w 1868"/>
                <a:gd name="T5" fmla="*/ 13 h 13"/>
                <a:gd name="T6" fmla="*/ 0 w 186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6" name="Freeform 1266"/>
            <p:cNvSpPr>
              <a:spLocks/>
            </p:cNvSpPr>
            <p:nvPr/>
          </p:nvSpPr>
          <p:spPr bwMode="auto">
            <a:xfrm>
              <a:off x="3765" y="2658"/>
              <a:ext cx="495" cy="4"/>
            </a:xfrm>
            <a:custGeom>
              <a:avLst/>
              <a:gdLst>
                <a:gd name="T0" fmla="*/ 58 w 4459"/>
                <a:gd name="T1" fmla="*/ 0 h 39"/>
                <a:gd name="T2" fmla="*/ 0 w 4459"/>
                <a:gd name="T3" fmla="*/ 39 h 39"/>
                <a:gd name="T4" fmla="*/ 4459 w 4459"/>
                <a:gd name="T5" fmla="*/ 39 h 39"/>
                <a:gd name="T6" fmla="*/ 58 w 445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7" name="Freeform 1267"/>
            <p:cNvSpPr>
              <a:spLocks/>
            </p:cNvSpPr>
            <p:nvPr/>
          </p:nvSpPr>
          <p:spPr bwMode="auto">
            <a:xfrm>
              <a:off x="3765" y="2658"/>
              <a:ext cx="495" cy="4"/>
            </a:xfrm>
            <a:custGeom>
              <a:avLst/>
              <a:gdLst>
                <a:gd name="T0" fmla="*/ 58 w 4459"/>
                <a:gd name="T1" fmla="*/ 0 h 39"/>
                <a:gd name="T2" fmla="*/ 0 w 4459"/>
                <a:gd name="T3" fmla="*/ 39 h 39"/>
                <a:gd name="T4" fmla="*/ 4459 w 4459"/>
                <a:gd name="T5" fmla="*/ 39 h 39"/>
                <a:gd name="T6" fmla="*/ 58 w 445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8" name="Freeform 1268"/>
            <p:cNvSpPr>
              <a:spLocks/>
            </p:cNvSpPr>
            <p:nvPr/>
          </p:nvSpPr>
          <p:spPr bwMode="auto">
            <a:xfrm>
              <a:off x="3771" y="2658"/>
              <a:ext cx="489" cy="4"/>
            </a:xfrm>
            <a:custGeom>
              <a:avLst/>
              <a:gdLst>
                <a:gd name="T0" fmla="*/ 0 w 4401"/>
                <a:gd name="T1" fmla="*/ 0 h 39"/>
                <a:gd name="T2" fmla="*/ 4341 w 4401"/>
                <a:gd name="T3" fmla="*/ 0 h 39"/>
                <a:gd name="T4" fmla="*/ 4401 w 4401"/>
                <a:gd name="T5" fmla="*/ 39 h 39"/>
                <a:gd name="T6" fmla="*/ 0 w 440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9" name="Freeform 1269"/>
            <p:cNvSpPr>
              <a:spLocks/>
            </p:cNvSpPr>
            <p:nvPr/>
          </p:nvSpPr>
          <p:spPr bwMode="auto">
            <a:xfrm>
              <a:off x="3771" y="2658"/>
              <a:ext cx="489" cy="4"/>
            </a:xfrm>
            <a:custGeom>
              <a:avLst/>
              <a:gdLst>
                <a:gd name="T0" fmla="*/ 0 w 4401"/>
                <a:gd name="T1" fmla="*/ 0 h 39"/>
                <a:gd name="T2" fmla="*/ 4341 w 4401"/>
                <a:gd name="T3" fmla="*/ 0 h 39"/>
                <a:gd name="T4" fmla="*/ 4401 w 4401"/>
                <a:gd name="T5" fmla="*/ 39 h 39"/>
                <a:gd name="T6" fmla="*/ 0 w 440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0" name="Freeform 1270"/>
            <p:cNvSpPr>
              <a:spLocks/>
            </p:cNvSpPr>
            <p:nvPr/>
          </p:nvSpPr>
          <p:spPr bwMode="auto">
            <a:xfrm>
              <a:off x="4260" y="2658"/>
              <a:ext cx="221" cy="4"/>
            </a:xfrm>
            <a:custGeom>
              <a:avLst/>
              <a:gdLst>
                <a:gd name="T0" fmla="*/ 56 w 1990"/>
                <a:gd name="T1" fmla="*/ 0 h 39"/>
                <a:gd name="T2" fmla="*/ 0 w 1990"/>
                <a:gd name="T3" fmla="*/ 39 h 39"/>
                <a:gd name="T4" fmla="*/ 1990 w 1990"/>
                <a:gd name="T5" fmla="*/ 39 h 39"/>
                <a:gd name="T6" fmla="*/ 56 w 199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1" name="Freeform 1271"/>
            <p:cNvSpPr>
              <a:spLocks/>
            </p:cNvSpPr>
            <p:nvPr/>
          </p:nvSpPr>
          <p:spPr bwMode="auto">
            <a:xfrm>
              <a:off x="4260" y="2658"/>
              <a:ext cx="221" cy="4"/>
            </a:xfrm>
            <a:custGeom>
              <a:avLst/>
              <a:gdLst>
                <a:gd name="T0" fmla="*/ 56 w 1990"/>
                <a:gd name="T1" fmla="*/ 0 h 39"/>
                <a:gd name="T2" fmla="*/ 0 w 1990"/>
                <a:gd name="T3" fmla="*/ 39 h 39"/>
                <a:gd name="T4" fmla="*/ 1990 w 1990"/>
                <a:gd name="T5" fmla="*/ 39 h 39"/>
                <a:gd name="T6" fmla="*/ 56 w 199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2" name="Freeform 1272"/>
            <p:cNvSpPr>
              <a:spLocks/>
            </p:cNvSpPr>
            <p:nvPr/>
          </p:nvSpPr>
          <p:spPr bwMode="auto">
            <a:xfrm>
              <a:off x="4266" y="2658"/>
              <a:ext cx="215" cy="4"/>
            </a:xfrm>
            <a:custGeom>
              <a:avLst/>
              <a:gdLst>
                <a:gd name="T0" fmla="*/ 0 w 1934"/>
                <a:gd name="T1" fmla="*/ 0 h 39"/>
                <a:gd name="T2" fmla="*/ 1886 w 1934"/>
                <a:gd name="T3" fmla="*/ 0 h 39"/>
                <a:gd name="T4" fmla="*/ 1934 w 1934"/>
                <a:gd name="T5" fmla="*/ 39 h 39"/>
                <a:gd name="T6" fmla="*/ 0 w 1934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3" name="Freeform 1273"/>
            <p:cNvSpPr>
              <a:spLocks/>
            </p:cNvSpPr>
            <p:nvPr/>
          </p:nvSpPr>
          <p:spPr bwMode="auto">
            <a:xfrm>
              <a:off x="4266" y="2658"/>
              <a:ext cx="215" cy="4"/>
            </a:xfrm>
            <a:custGeom>
              <a:avLst/>
              <a:gdLst>
                <a:gd name="T0" fmla="*/ 0 w 1934"/>
                <a:gd name="T1" fmla="*/ 0 h 39"/>
                <a:gd name="T2" fmla="*/ 1886 w 1934"/>
                <a:gd name="T3" fmla="*/ 0 h 39"/>
                <a:gd name="T4" fmla="*/ 1934 w 1934"/>
                <a:gd name="T5" fmla="*/ 39 h 39"/>
                <a:gd name="T6" fmla="*/ 0 w 1934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4" name="Freeform 1274"/>
            <p:cNvSpPr>
              <a:spLocks/>
            </p:cNvSpPr>
            <p:nvPr/>
          </p:nvSpPr>
          <p:spPr bwMode="auto">
            <a:xfrm>
              <a:off x="3755" y="2662"/>
              <a:ext cx="734" cy="7"/>
            </a:xfrm>
            <a:custGeom>
              <a:avLst/>
              <a:gdLst>
                <a:gd name="T0" fmla="*/ 88 w 6611"/>
                <a:gd name="T1" fmla="*/ 0 h 62"/>
                <a:gd name="T2" fmla="*/ 0 w 6611"/>
                <a:gd name="T3" fmla="*/ 62 h 62"/>
                <a:gd name="T4" fmla="*/ 6611 w 6611"/>
                <a:gd name="T5" fmla="*/ 62 h 62"/>
                <a:gd name="T6" fmla="*/ 88 w 661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5" name="Freeform 1275"/>
            <p:cNvSpPr>
              <a:spLocks/>
            </p:cNvSpPr>
            <p:nvPr/>
          </p:nvSpPr>
          <p:spPr bwMode="auto">
            <a:xfrm>
              <a:off x="3755" y="2662"/>
              <a:ext cx="734" cy="7"/>
            </a:xfrm>
            <a:custGeom>
              <a:avLst/>
              <a:gdLst>
                <a:gd name="T0" fmla="*/ 88 w 6611"/>
                <a:gd name="T1" fmla="*/ 0 h 62"/>
                <a:gd name="T2" fmla="*/ 0 w 6611"/>
                <a:gd name="T3" fmla="*/ 62 h 62"/>
                <a:gd name="T4" fmla="*/ 6611 w 6611"/>
                <a:gd name="T5" fmla="*/ 62 h 62"/>
                <a:gd name="T6" fmla="*/ 88 w 661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6" name="Freeform 1276"/>
            <p:cNvSpPr>
              <a:spLocks/>
            </p:cNvSpPr>
            <p:nvPr/>
          </p:nvSpPr>
          <p:spPr bwMode="auto">
            <a:xfrm>
              <a:off x="3765" y="2662"/>
              <a:ext cx="724" cy="7"/>
            </a:xfrm>
            <a:custGeom>
              <a:avLst/>
              <a:gdLst>
                <a:gd name="T0" fmla="*/ 0 w 6523"/>
                <a:gd name="T1" fmla="*/ 0 h 62"/>
                <a:gd name="T2" fmla="*/ 6449 w 6523"/>
                <a:gd name="T3" fmla="*/ 0 h 62"/>
                <a:gd name="T4" fmla="*/ 6523 w 6523"/>
                <a:gd name="T5" fmla="*/ 62 h 62"/>
                <a:gd name="T6" fmla="*/ 0 w 6523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7" name="Freeform 1277"/>
            <p:cNvSpPr>
              <a:spLocks/>
            </p:cNvSpPr>
            <p:nvPr/>
          </p:nvSpPr>
          <p:spPr bwMode="auto">
            <a:xfrm>
              <a:off x="3765" y="2662"/>
              <a:ext cx="724" cy="7"/>
            </a:xfrm>
            <a:custGeom>
              <a:avLst/>
              <a:gdLst>
                <a:gd name="T0" fmla="*/ 0 w 6523"/>
                <a:gd name="T1" fmla="*/ 0 h 62"/>
                <a:gd name="T2" fmla="*/ 6449 w 6523"/>
                <a:gd name="T3" fmla="*/ 0 h 62"/>
                <a:gd name="T4" fmla="*/ 6523 w 6523"/>
                <a:gd name="T5" fmla="*/ 62 h 62"/>
                <a:gd name="T6" fmla="*/ 0 w 6523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8" name="Freeform 1278"/>
            <p:cNvSpPr>
              <a:spLocks/>
            </p:cNvSpPr>
            <p:nvPr/>
          </p:nvSpPr>
          <p:spPr bwMode="auto">
            <a:xfrm>
              <a:off x="3753" y="2669"/>
              <a:ext cx="739" cy="2"/>
            </a:xfrm>
            <a:custGeom>
              <a:avLst/>
              <a:gdLst>
                <a:gd name="T0" fmla="*/ 21 w 6654"/>
                <a:gd name="T1" fmla="*/ 0 h 19"/>
                <a:gd name="T2" fmla="*/ 0 w 6654"/>
                <a:gd name="T3" fmla="*/ 19 h 19"/>
                <a:gd name="T4" fmla="*/ 6654 w 6654"/>
                <a:gd name="T5" fmla="*/ 19 h 19"/>
                <a:gd name="T6" fmla="*/ 21 w 665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9" name="Freeform 1279"/>
            <p:cNvSpPr>
              <a:spLocks/>
            </p:cNvSpPr>
            <p:nvPr/>
          </p:nvSpPr>
          <p:spPr bwMode="auto">
            <a:xfrm>
              <a:off x="3753" y="2669"/>
              <a:ext cx="739" cy="2"/>
            </a:xfrm>
            <a:custGeom>
              <a:avLst/>
              <a:gdLst>
                <a:gd name="T0" fmla="*/ 21 w 6654"/>
                <a:gd name="T1" fmla="*/ 0 h 19"/>
                <a:gd name="T2" fmla="*/ 0 w 6654"/>
                <a:gd name="T3" fmla="*/ 19 h 19"/>
                <a:gd name="T4" fmla="*/ 6654 w 6654"/>
                <a:gd name="T5" fmla="*/ 19 h 19"/>
                <a:gd name="T6" fmla="*/ 21 w 665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0" name="Freeform 1280"/>
            <p:cNvSpPr>
              <a:spLocks/>
            </p:cNvSpPr>
            <p:nvPr/>
          </p:nvSpPr>
          <p:spPr bwMode="auto">
            <a:xfrm>
              <a:off x="3755" y="2669"/>
              <a:ext cx="737" cy="2"/>
            </a:xfrm>
            <a:custGeom>
              <a:avLst/>
              <a:gdLst>
                <a:gd name="T0" fmla="*/ 0 w 6633"/>
                <a:gd name="T1" fmla="*/ 0 h 19"/>
                <a:gd name="T2" fmla="*/ 6611 w 6633"/>
                <a:gd name="T3" fmla="*/ 0 h 19"/>
                <a:gd name="T4" fmla="*/ 6633 w 6633"/>
                <a:gd name="T5" fmla="*/ 19 h 19"/>
                <a:gd name="T6" fmla="*/ 0 w 6633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1" name="Freeform 1281"/>
            <p:cNvSpPr>
              <a:spLocks/>
            </p:cNvSpPr>
            <p:nvPr/>
          </p:nvSpPr>
          <p:spPr bwMode="auto">
            <a:xfrm>
              <a:off x="3755" y="2669"/>
              <a:ext cx="737" cy="2"/>
            </a:xfrm>
            <a:custGeom>
              <a:avLst/>
              <a:gdLst>
                <a:gd name="T0" fmla="*/ 0 w 6633"/>
                <a:gd name="T1" fmla="*/ 0 h 19"/>
                <a:gd name="T2" fmla="*/ 6611 w 6633"/>
                <a:gd name="T3" fmla="*/ 0 h 19"/>
                <a:gd name="T4" fmla="*/ 6633 w 6633"/>
                <a:gd name="T5" fmla="*/ 19 h 19"/>
                <a:gd name="T6" fmla="*/ 0 w 6633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2" name="Freeform 1282"/>
            <p:cNvSpPr>
              <a:spLocks/>
            </p:cNvSpPr>
            <p:nvPr/>
          </p:nvSpPr>
          <p:spPr bwMode="auto">
            <a:xfrm>
              <a:off x="3738" y="2671"/>
              <a:ext cx="766" cy="12"/>
            </a:xfrm>
            <a:custGeom>
              <a:avLst/>
              <a:gdLst>
                <a:gd name="T0" fmla="*/ 129 w 6890"/>
                <a:gd name="T1" fmla="*/ 0 h 112"/>
                <a:gd name="T2" fmla="*/ 0 w 6890"/>
                <a:gd name="T3" fmla="*/ 112 h 112"/>
                <a:gd name="T4" fmla="*/ 6890 w 6890"/>
                <a:gd name="T5" fmla="*/ 112 h 112"/>
                <a:gd name="T6" fmla="*/ 129 w 6890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3" name="Freeform 1283"/>
            <p:cNvSpPr>
              <a:spLocks/>
            </p:cNvSpPr>
            <p:nvPr/>
          </p:nvSpPr>
          <p:spPr bwMode="auto">
            <a:xfrm>
              <a:off x="3738" y="2671"/>
              <a:ext cx="766" cy="12"/>
            </a:xfrm>
            <a:custGeom>
              <a:avLst/>
              <a:gdLst>
                <a:gd name="T0" fmla="*/ 129 w 6890"/>
                <a:gd name="T1" fmla="*/ 0 h 112"/>
                <a:gd name="T2" fmla="*/ 0 w 6890"/>
                <a:gd name="T3" fmla="*/ 112 h 112"/>
                <a:gd name="T4" fmla="*/ 6890 w 6890"/>
                <a:gd name="T5" fmla="*/ 112 h 112"/>
                <a:gd name="T6" fmla="*/ 129 w 6890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4" name="Freeform 1284"/>
            <p:cNvSpPr>
              <a:spLocks/>
            </p:cNvSpPr>
            <p:nvPr/>
          </p:nvSpPr>
          <p:spPr bwMode="auto">
            <a:xfrm>
              <a:off x="3753" y="2671"/>
              <a:ext cx="751" cy="12"/>
            </a:xfrm>
            <a:custGeom>
              <a:avLst/>
              <a:gdLst>
                <a:gd name="T0" fmla="*/ 0 w 6761"/>
                <a:gd name="T1" fmla="*/ 0 h 112"/>
                <a:gd name="T2" fmla="*/ 6654 w 6761"/>
                <a:gd name="T3" fmla="*/ 0 h 112"/>
                <a:gd name="T4" fmla="*/ 6761 w 6761"/>
                <a:gd name="T5" fmla="*/ 112 h 112"/>
                <a:gd name="T6" fmla="*/ 0 w 6761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5" name="Freeform 1285"/>
            <p:cNvSpPr>
              <a:spLocks/>
            </p:cNvSpPr>
            <p:nvPr/>
          </p:nvSpPr>
          <p:spPr bwMode="auto">
            <a:xfrm>
              <a:off x="3753" y="2671"/>
              <a:ext cx="751" cy="12"/>
            </a:xfrm>
            <a:custGeom>
              <a:avLst/>
              <a:gdLst>
                <a:gd name="T0" fmla="*/ 0 w 6761"/>
                <a:gd name="T1" fmla="*/ 0 h 112"/>
                <a:gd name="T2" fmla="*/ 6654 w 6761"/>
                <a:gd name="T3" fmla="*/ 0 h 112"/>
                <a:gd name="T4" fmla="*/ 6761 w 6761"/>
                <a:gd name="T5" fmla="*/ 112 h 112"/>
                <a:gd name="T6" fmla="*/ 0 w 6761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6" name="Freeform 1286"/>
            <p:cNvSpPr>
              <a:spLocks/>
            </p:cNvSpPr>
            <p:nvPr/>
          </p:nvSpPr>
          <p:spPr bwMode="auto">
            <a:xfrm>
              <a:off x="3736" y="2683"/>
              <a:ext cx="770" cy="3"/>
            </a:xfrm>
            <a:custGeom>
              <a:avLst/>
              <a:gdLst>
                <a:gd name="T0" fmla="*/ 23 w 6935"/>
                <a:gd name="T1" fmla="*/ 0 h 23"/>
                <a:gd name="T2" fmla="*/ 0 w 6935"/>
                <a:gd name="T3" fmla="*/ 23 h 23"/>
                <a:gd name="T4" fmla="*/ 6935 w 6935"/>
                <a:gd name="T5" fmla="*/ 23 h 23"/>
                <a:gd name="T6" fmla="*/ 23 w 693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7" name="Freeform 1287"/>
            <p:cNvSpPr>
              <a:spLocks/>
            </p:cNvSpPr>
            <p:nvPr/>
          </p:nvSpPr>
          <p:spPr bwMode="auto">
            <a:xfrm>
              <a:off x="3736" y="2683"/>
              <a:ext cx="770" cy="3"/>
            </a:xfrm>
            <a:custGeom>
              <a:avLst/>
              <a:gdLst>
                <a:gd name="T0" fmla="*/ 23 w 6935"/>
                <a:gd name="T1" fmla="*/ 0 h 23"/>
                <a:gd name="T2" fmla="*/ 0 w 6935"/>
                <a:gd name="T3" fmla="*/ 23 h 23"/>
                <a:gd name="T4" fmla="*/ 6935 w 6935"/>
                <a:gd name="T5" fmla="*/ 23 h 23"/>
                <a:gd name="T6" fmla="*/ 23 w 693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8" name="Freeform 1288"/>
            <p:cNvSpPr>
              <a:spLocks/>
            </p:cNvSpPr>
            <p:nvPr/>
          </p:nvSpPr>
          <p:spPr bwMode="auto">
            <a:xfrm>
              <a:off x="3738" y="2683"/>
              <a:ext cx="768" cy="3"/>
            </a:xfrm>
            <a:custGeom>
              <a:avLst/>
              <a:gdLst>
                <a:gd name="T0" fmla="*/ 0 w 6912"/>
                <a:gd name="T1" fmla="*/ 0 h 23"/>
                <a:gd name="T2" fmla="*/ 6890 w 6912"/>
                <a:gd name="T3" fmla="*/ 0 h 23"/>
                <a:gd name="T4" fmla="*/ 6912 w 6912"/>
                <a:gd name="T5" fmla="*/ 23 h 23"/>
                <a:gd name="T6" fmla="*/ 0 w 691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9" name="Freeform 1289"/>
            <p:cNvSpPr>
              <a:spLocks/>
            </p:cNvSpPr>
            <p:nvPr/>
          </p:nvSpPr>
          <p:spPr bwMode="auto">
            <a:xfrm>
              <a:off x="3738" y="2683"/>
              <a:ext cx="768" cy="3"/>
            </a:xfrm>
            <a:custGeom>
              <a:avLst/>
              <a:gdLst>
                <a:gd name="T0" fmla="*/ 0 w 6912"/>
                <a:gd name="T1" fmla="*/ 0 h 23"/>
                <a:gd name="T2" fmla="*/ 6890 w 6912"/>
                <a:gd name="T3" fmla="*/ 0 h 23"/>
                <a:gd name="T4" fmla="*/ 6912 w 6912"/>
                <a:gd name="T5" fmla="*/ 23 h 23"/>
                <a:gd name="T6" fmla="*/ 0 w 691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0" name="Freeform 1290"/>
            <p:cNvSpPr>
              <a:spLocks/>
            </p:cNvSpPr>
            <p:nvPr/>
          </p:nvSpPr>
          <p:spPr bwMode="auto">
            <a:xfrm>
              <a:off x="3723" y="2686"/>
              <a:ext cx="793" cy="14"/>
            </a:xfrm>
            <a:custGeom>
              <a:avLst/>
              <a:gdLst>
                <a:gd name="T0" fmla="*/ 113 w 7138"/>
                <a:gd name="T1" fmla="*/ 0 h 122"/>
                <a:gd name="T2" fmla="*/ 0 w 7138"/>
                <a:gd name="T3" fmla="*/ 122 h 122"/>
                <a:gd name="T4" fmla="*/ 7138 w 7138"/>
                <a:gd name="T5" fmla="*/ 122 h 122"/>
                <a:gd name="T6" fmla="*/ 113 w 7138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1" name="Freeform 1291"/>
            <p:cNvSpPr>
              <a:spLocks/>
            </p:cNvSpPr>
            <p:nvPr/>
          </p:nvSpPr>
          <p:spPr bwMode="auto">
            <a:xfrm>
              <a:off x="3723" y="2686"/>
              <a:ext cx="793" cy="14"/>
            </a:xfrm>
            <a:custGeom>
              <a:avLst/>
              <a:gdLst>
                <a:gd name="T0" fmla="*/ 113 w 7138"/>
                <a:gd name="T1" fmla="*/ 0 h 122"/>
                <a:gd name="T2" fmla="*/ 0 w 7138"/>
                <a:gd name="T3" fmla="*/ 122 h 122"/>
                <a:gd name="T4" fmla="*/ 7138 w 7138"/>
                <a:gd name="T5" fmla="*/ 122 h 122"/>
                <a:gd name="T6" fmla="*/ 113 w 7138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2" name="Freeform 1292"/>
            <p:cNvSpPr>
              <a:spLocks/>
            </p:cNvSpPr>
            <p:nvPr/>
          </p:nvSpPr>
          <p:spPr bwMode="auto">
            <a:xfrm>
              <a:off x="3736" y="2686"/>
              <a:ext cx="780" cy="14"/>
            </a:xfrm>
            <a:custGeom>
              <a:avLst/>
              <a:gdLst>
                <a:gd name="T0" fmla="*/ 0 w 7025"/>
                <a:gd name="T1" fmla="*/ 0 h 122"/>
                <a:gd name="T2" fmla="*/ 6935 w 7025"/>
                <a:gd name="T3" fmla="*/ 0 h 122"/>
                <a:gd name="T4" fmla="*/ 7025 w 7025"/>
                <a:gd name="T5" fmla="*/ 122 h 122"/>
                <a:gd name="T6" fmla="*/ 0 w 7025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3" name="Freeform 1293"/>
            <p:cNvSpPr>
              <a:spLocks/>
            </p:cNvSpPr>
            <p:nvPr/>
          </p:nvSpPr>
          <p:spPr bwMode="auto">
            <a:xfrm>
              <a:off x="3736" y="2686"/>
              <a:ext cx="780" cy="14"/>
            </a:xfrm>
            <a:custGeom>
              <a:avLst/>
              <a:gdLst>
                <a:gd name="T0" fmla="*/ 0 w 7025"/>
                <a:gd name="T1" fmla="*/ 0 h 122"/>
                <a:gd name="T2" fmla="*/ 6935 w 7025"/>
                <a:gd name="T3" fmla="*/ 0 h 122"/>
                <a:gd name="T4" fmla="*/ 7025 w 7025"/>
                <a:gd name="T5" fmla="*/ 122 h 122"/>
                <a:gd name="T6" fmla="*/ 0 w 7025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4" name="Freeform 1294"/>
            <p:cNvSpPr>
              <a:spLocks/>
            </p:cNvSpPr>
            <p:nvPr/>
          </p:nvSpPr>
          <p:spPr bwMode="auto">
            <a:xfrm>
              <a:off x="3721" y="2700"/>
              <a:ext cx="798" cy="3"/>
            </a:xfrm>
            <a:custGeom>
              <a:avLst/>
              <a:gdLst>
                <a:gd name="T0" fmla="*/ 22 w 7181"/>
                <a:gd name="T1" fmla="*/ 0 h 29"/>
                <a:gd name="T2" fmla="*/ 0 w 7181"/>
                <a:gd name="T3" fmla="*/ 29 h 29"/>
                <a:gd name="T4" fmla="*/ 7181 w 7181"/>
                <a:gd name="T5" fmla="*/ 29 h 29"/>
                <a:gd name="T6" fmla="*/ 22 w 718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5" name="Freeform 1295"/>
            <p:cNvSpPr>
              <a:spLocks/>
            </p:cNvSpPr>
            <p:nvPr/>
          </p:nvSpPr>
          <p:spPr bwMode="auto">
            <a:xfrm>
              <a:off x="3721" y="2700"/>
              <a:ext cx="798" cy="3"/>
            </a:xfrm>
            <a:custGeom>
              <a:avLst/>
              <a:gdLst>
                <a:gd name="T0" fmla="*/ 22 w 7181"/>
                <a:gd name="T1" fmla="*/ 0 h 29"/>
                <a:gd name="T2" fmla="*/ 0 w 7181"/>
                <a:gd name="T3" fmla="*/ 29 h 29"/>
                <a:gd name="T4" fmla="*/ 7181 w 7181"/>
                <a:gd name="T5" fmla="*/ 29 h 29"/>
                <a:gd name="T6" fmla="*/ 22 w 718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6" name="Freeform 1296"/>
            <p:cNvSpPr>
              <a:spLocks/>
            </p:cNvSpPr>
            <p:nvPr/>
          </p:nvSpPr>
          <p:spPr bwMode="auto">
            <a:xfrm>
              <a:off x="3723" y="2700"/>
              <a:ext cx="796" cy="3"/>
            </a:xfrm>
            <a:custGeom>
              <a:avLst/>
              <a:gdLst>
                <a:gd name="T0" fmla="*/ 0 w 7159"/>
                <a:gd name="T1" fmla="*/ 0 h 29"/>
                <a:gd name="T2" fmla="*/ 7138 w 7159"/>
                <a:gd name="T3" fmla="*/ 0 h 29"/>
                <a:gd name="T4" fmla="*/ 7159 w 7159"/>
                <a:gd name="T5" fmla="*/ 29 h 29"/>
                <a:gd name="T6" fmla="*/ 0 w 715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7" name="Freeform 1297"/>
            <p:cNvSpPr>
              <a:spLocks/>
            </p:cNvSpPr>
            <p:nvPr/>
          </p:nvSpPr>
          <p:spPr bwMode="auto">
            <a:xfrm>
              <a:off x="3723" y="2700"/>
              <a:ext cx="796" cy="3"/>
            </a:xfrm>
            <a:custGeom>
              <a:avLst/>
              <a:gdLst>
                <a:gd name="T0" fmla="*/ 0 w 7159"/>
                <a:gd name="T1" fmla="*/ 0 h 29"/>
                <a:gd name="T2" fmla="*/ 7138 w 7159"/>
                <a:gd name="T3" fmla="*/ 0 h 29"/>
                <a:gd name="T4" fmla="*/ 7159 w 7159"/>
                <a:gd name="T5" fmla="*/ 29 h 29"/>
                <a:gd name="T6" fmla="*/ 0 w 715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8" name="Freeform 1298"/>
            <p:cNvSpPr>
              <a:spLocks/>
            </p:cNvSpPr>
            <p:nvPr/>
          </p:nvSpPr>
          <p:spPr bwMode="auto">
            <a:xfrm>
              <a:off x="3710" y="2703"/>
              <a:ext cx="817" cy="14"/>
            </a:xfrm>
            <a:custGeom>
              <a:avLst/>
              <a:gdLst>
                <a:gd name="T0" fmla="*/ 97 w 7350"/>
                <a:gd name="T1" fmla="*/ 0 h 129"/>
                <a:gd name="T2" fmla="*/ 0 w 7350"/>
                <a:gd name="T3" fmla="*/ 129 h 129"/>
                <a:gd name="T4" fmla="*/ 7350 w 7350"/>
                <a:gd name="T5" fmla="*/ 129 h 129"/>
                <a:gd name="T6" fmla="*/ 97 w 7350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9" name="Freeform 1299"/>
            <p:cNvSpPr>
              <a:spLocks/>
            </p:cNvSpPr>
            <p:nvPr/>
          </p:nvSpPr>
          <p:spPr bwMode="auto">
            <a:xfrm>
              <a:off x="3710" y="2703"/>
              <a:ext cx="817" cy="14"/>
            </a:xfrm>
            <a:custGeom>
              <a:avLst/>
              <a:gdLst>
                <a:gd name="T0" fmla="*/ 97 w 7350"/>
                <a:gd name="T1" fmla="*/ 0 h 129"/>
                <a:gd name="T2" fmla="*/ 0 w 7350"/>
                <a:gd name="T3" fmla="*/ 129 h 129"/>
                <a:gd name="T4" fmla="*/ 7350 w 7350"/>
                <a:gd name="T5" fmla="*/ 129 h 129"/>
                <a:gd name="T6" fmla="*/ 97 w 7350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0" name="Freeform 1300"/>
            <p:cNvSpPr>
              <a:spLocks/>
            </p:cNvSpPr>
            <p:nvPr/>
          </p:nvSpPr>
          <p:spPr bwMode="auto">
            <a:xfrm>
              <a:off x="3721" y="2703"/>
              <a:ext cx="806" cy="14"/>
            </a:xfrm>
            <a:custGeom>
              <a:avLst/>
              <a:gdLst>
                <a:gd name="T0" fmla="*/ 0 w 7253"/>
                <a:gd name="T1" fmla="*/ 0 h 129"/>
                <a:gd name="T2" fmla="*/ 7181 w 7253"/>
                <a:gd name="T3" fmla="*/ 0 h 129"/>
                <a:gd name="T4" fmla="*/ 7253 w 7253"/>
                <a:gd name="T5" fmla="*/ 129 h 129"/>
                <a:gd name="T6" fmla="*/ 0 w 7253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1" name="Freeform 1301"/>
            <p:cNvSpPr>
              <a:spLocks/>
            </p:cNvSpPr>
            <p:nvPr/>
          </p:nvSpPr>
          <p:spPr bwMode="auto">
            <a:xfrm>
              <a:off x="3721" y="2703"/>
              <a:ext cx="806" cy="14"/>
            </a:xfrm>
            <a:custGeom>
              <a:avLst/>
              <a:gdLst>
                <a:gd name="T0" fmla="*/ 0 w 7253"/>
                <a:gd name="T1" fmla="*/ 0 h 129"/>
                <a:gd name="T2" fmla="*/ 7181 w 7253"/>
                <a:gd name="T3" fmla="*/ 0 h 129"/>
                <a:gd name="T4" fmla="*/ 7253 w 7253"/>
                <a:gd name="T5" fmla="*/ 129 h 129"/>
                <a:gd name="T6" fmla="*/ 0 w 7253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2" name="Freeform 1302"/>
            <p:cNvSpPr>
              <a:spLocks/>
            </p:cNvSpPr>
            <p:nvPr/>
          </p:nvSpPr>
          <p:spPr bwMode="auto">
            <a:xfrm>
              <a:off x="3708" y="2717"/>
              <a:ext cx="821" cy="4"/>
            </a:xfrm>
            <a:custGeom>
              <a:avLst/>
              <a:gdLst>
                <a:gd name="T0" fmla="*/ 20 w 7389"/>
                <a:gd name="T1" fmla="*/ 0 h 33"/>
                <a:gd name="T2" fmla="*/ 0 w 7389"/>
                <a:gd name="T3" fmla="*/ 33 h 33"/>
                <a:gd name="T4" fmla="*/ 7389 w 7389"/>
                <a:gd name="T5" fmla="*/ 33 h 33"/>
                <a:gd name="T6" fmla="*/ 20 w 738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3" name="Freeform 1303"/>
            <p:cNvSpPr>
              <a:spLocks/>
            </p:cNvSpPr>
            <p:nvPr/>
          </p:nvSpPr>
          <p:spPr bwMode="auto">
            <a:xfrm>
              <a:off x="3708" y="2717"/>
              <a:ext cx="821" cy="4"/>
            </a:xfrm>
            <a:custGeom>
              <a:avLst/>
              <a:gdLst>
                <a:gd name="T0" fmla="*/ 20 w 7389"/>
                <a:gd name="T1" fmla="*/ 0 h 33"/>
                <a:gd name="T2" fmla="*/ 0 w 7389"/>
                <a:gd name="T3" fmla="*/ 33 h 33"/>
                <a:gd name="T4" fmla="*/ 7389 w 7389"/>
                <a:gd name="T5" fmla="*/ 33 h 33"/>
                <a:gd name="T6" fmla="*/ 20 w 738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4" name="Freeform 1304"/>
            <p:cNvSpPr>
              <a:spLocks/>
            </p:cNvSpPr>
            <p:nvPr/>
          </p:nvSpPr>
          <p:spPr bwMode="auto">
            <a:xfrm>
              <a:off x="3710" y="2717"/>
              <a:ext cx="819" cy="4"/>
            </a:xfrm>
            <a:custGeom>
              <a:avLst/>
              <a:gdLst>
                <a:gd name="T0" fmla="*/ 0 w 7369"/>
                <a:gd name="T1" fmla="*/ 0 h 33"/>
                <a:gd name="T2" fmla="*/ 7350 w 7369"/>
                <a:gd name="T3" fmla="*/ 0 h 33"/>
                <a:gd name="T4" fmla="*/ 7369 w 7369"/>
                <a:gd name="T5" fmla="*/ 33 h 33"/>
                <a:gd name="T6" fmla="*/ 0 w 736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5" name="Freeform 1305"/>
            <p:cNvSpPr>
              <a:spLocks/>
            </p:cNvSpPr>
            <p:nvPr/>
          </p:nvSpPr>
          <p:spPr bwMode="auto">
            <a:xfrm>
              <a:off x="3710" y="2717"/>
              <a:ext cx="819" cy="4"/>
            </a:xfrm>
            <a:custGeom>
              <a:avLst/>
              <a:gdLst>
                <a:gd name="T0" fmla="*/ 0 w 7369"/>
                <a:gd name="T1" fmla="*/ 0 h 33"/>
                <a:gd name="T2" fmla="*/ 7350 w 7369"/>
                <a:gd name="T3" fmla="*/ 0 h 33"/>
                <a:gd name="T4" fmla="*/ 7369 w 7369"/>
                <a:gd name="T5" fmla="*/ 33 h 33"/>
                <a:gd name="T6" fmla="*/ 0 w 736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6" name="Freeform 1306"/>
            <p:cNvSpPr>
              <a:spLocks/>
            </p:cNvSpPr>
            <p:nvPr/>
          </p:nvSpPr>
          <p:spPr bwMode="auto">
            <a:xfrm>
              <a:off x="3699" y="2721"/>
              <a:ext cx="836" cy="15"/>
            </a:xfrm>
            <a:custGeom>
              <a:avLst/>
              <a:gdLst>
                <a:gd name="T0" fmla="*/ 81 w 7526"/>
                <a:gd name="T1" fmla="*/ 0 h 137"/>
                <a:gd name="T2" fmla="*/ 0 w 7526"/>
                <a:gd name="T3" fmla="*/ 137 h 137"/>
                <a:gd name="T4" fmla="*/ 7526 w 7526"/>
                <a:gd name="T5" fmla="*/ 137 h 137"/>
                <a:gd name="T6" fmla="*/ 81 w 752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7" name="Freeform 1307"/>
            <p:cNvSpPr>
              <a:spLocks/>
            </p:cNvSpPr>
            <p:nvPr/>
          </p:nvSpPr>
          <p:spPr bwMode="auto">
            <a:xfrm>
              <a:off x="3699" y="2721"/>
              <a:ext cx="836" cy="15"/>
            </a:xfrm>
            <a:custGeom>
              <a:avLst/>
              <a:gdLst>
                <a:gd name="T0" fmla="*/ 81 w 7526"/>
                <a:gd name="T1" fmla="*/ 0 h 137"/>
                <a:gd name="T2" fmla="*/ 0 w 7526"/>
                <a:gd name="T3" fmla="*/ 137 h 137"/>
                <a:gd name="T4" fmla="*/ 7526 w 7526"/>
                <a:gd name="T5" fmla="*/ 137 h 137"/>
                <a:gd name="T6" fmla="*/ 81 w 752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8" name="Freeform 1308"/>
            <p:cNvSpPr>
              <a:spLocks/>
            </p:cNvSpPr>
            <p:nvPr/>
          </p:nvSpPr>
          <p:spPr bwMode="auto">
            <a:xfrm>
              <a:off x="3708" y="2721"/>
              <a:ext cx="827" cy="15"/>
            </a:xfrm>
            <a:custGeom>
              <a:avLst/>
              <a:gdLst>
                <a:gd name="T0" fmla="*/ 0 w 7445"/>
                <a:gd name="T1" fmla="*/ 0 h 137"/>
                <a:gd name="T2" fmla="*/ 7389 w 7445"/>
                <a:gd name="T3" fmla="*/ 0 h 137"/>
                <a:gd name="T4" fmla="*/ 7445 w 7445"/>
                <a:gd name="T5" fmla="*/ 137 h 137"/>
                <a:gd name="T6" fmla="*/ 0 w 7445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9" name="Freeform 1309"/>
            <p:cNvSpPr>
              <a:spLocks/>
            </p:cNvSpPr>
            <p:nvPr/>
          </p:nvSpPr>
          <p:spPr bwMode="auto">
            <a:xfrm>
              <a:off x="3708" y="2721"/>
              <a:ext cx="827" cy="15"/>
            </a:xfrm>
            <a:custGeom>
              <a:avLst/>
              <a:gdLst>
                <a:gd name="T0" fmla="*/ 0 w 7445"/>
                <a:gd name="T1" fmla="*/ 0 h 137"/>
                <a:gd name="T2" fmla="*/ 7389 w 7445"/>
                <a:gd name="T3" fmla="*/ 0 h 137"/>
                <a:gd name="T4" fmla="*/ 7445 w 7445"/>
                <a:gd name="T5" fmla="*/ 137 h 137"/>
                <a:gd name="T6" fmla="*/ 0 w 7445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0" name="Freeform 1310"/>
            <p:cNvSpPr>
              <a:spLocks/>
            </p:cNvSpPr>
            <p:nvPr/>
          </p:nvSpPr>
          <p:spPr bwMode="auto">
            <a:xfrm>
              <a:off x="3697" y="2736"/>
              <a:ext cx="839" cy="4"/>
            </a:xfrm>
            <a:custGeom>
              <a:avLst/>
              <a:gdLst>
                <a:gd name="T0" fmla="*/ 16 w 7556"/>
                <a:gd name="T1" fmla="*/ 0 h 34"/>
                <a:gd name="T2" fmla="*/ 0 w 7556"/>
                <a:gd name="T3" fmla="*/ 34 h 34"/>
                <a:gd name="T4" fmla="*/ 7556 w 7556"/>
                <a:gd name="T5" fmla="*/ 34 h 34"/>
                <a:gd name="T6" fmla="*/ 16 w 7556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1" name="Freeform 1311"/>
            <p:cNvSpPr>
              <a:spLocks/>
            </p:cNvSpPr>
            <p:nvPr/>
          </p:nvSpPr>
          <p:spPr bwMode="auto">
            <a:xfrm>
              <a:off x="3697" y="2736"/>
              <a:ext cx="839" cy="4"/>
            </a:xfrm>
            <a:custGeom>
              <a:avLst/>
              <a:gdLst>
                <a:gd name="T0" fmla="*/ 16 w 7556"/>
                <a:gd name="T1" fmla="*/ 0 h 34"/>
                <a:gd name="T2" fmla="*/ 0 w 7556"/>
                <a:gd name="T3" fmla="*/ 34 h 34"/>
                <a:gd name="T4" fmla="*/ 7556 w 7556"/>
                <a:gd name="T5" fmla="*/ 34 h 34"/>
                <a:gd name="T6" fmla="*/ 16 w 7556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2" name="Freeform 1312"/>
            <p:cNvSpPr>
              <a:spLocks/>
            </p:cNvSpPr>
            <p:nvPr/>
          </p:nvSpPr>
          <p:spPr bwMode="auto">
            <a:xfrm>
              <a:off x="3699" y="2736"/>
              <a:ext cx="837" cy="4"/>
            </a:xfrm>
            <a:custGeom>
              <a:avLst/>
              <a:gdLst>
                <a:gd name="T0" fmla="*/ 0 w 7540"/>
                <a:gd name="T1" fmla="*/ 0 h 34"/>
                <a:gd name="T2" fmla="*/ 7526 w 7540"/>
                <a:gd name="T3" fmla="*/ 0 h 34"/>
                <a:gd name="T4" fmla="*/ 7540 w 7540"/>
                <a:gd name="T5" fmla="*/ 34 h 34"/>
                <a:gd name="T6" fmla="*/ 0 w 754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3" name="Freeform 1313"/>
            <p:cNvSpPr>
              <a:spLocks/>
            </p:cNvSpPr>
            <p:nvPr/>
          </p:nvSpPr>
          <p:spPr bwMode="auto">
            <a:xfrm>
              <a:off x="3699" y="2736"/>
              <a:ext cx="837" cy="4"/>
            </a:xfrm>
            <a:custGeom>
              <a:avLst/>
              <a:gdLst>
                <a:gd name="T0" fmla="*/ 0 w 7540"/>
                <a:gd name="T1" fmla="*/ 0 h 34"/>
                <a:gd name="T2" fmla="*/ 7526 w 7540"/>
                <a:gd name="T3" fmla="*/ 0 h 34"/>
                <a:gd name="T4" fmla="*/ 7540 w 7540"/>
                <a:gd name="T5" fmla="*/ 34 h 34"/>
                <a:gd name="T6" fmla="*/ 0 w 754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4" name="Freeform 1314"/>
            <p:cNvSpPr>
              <a:spLocks/>
            </p:cNvSpPr>
            <p:nvPr/>
          </p:nvSpPr>
          <p:spPr bwMode="auto">
            <a:xfrm>
              <a:off x="3689" y="2740"/>
              <a:ext cx="852" cy="16"/>
            </a:xfrm>
            <a:custGeom>
              <a:avLst/>
              <a:gdLst>
                <a:gd name="T0" fmla="*/ 67 w 7662"/>
                <a:gd name="T1" fmla="*/ 0 h 144"/>
                <a:gd name="T2" fmla="*/ 0 w 7662"/>
                <a:gd name="T3" fmla="*/ 144 h 144"/>
                <a:gd name="T4" fmla="*/ 7662 w 7662"/>
                <a:gd name="T5" fmla="*/ 144 h 144"/>
                <a:gd name="T6" fmla="*/ 67 w 7662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5" name="Freeform 1315"/>
            <p:cNvSpPr>
              <a:spLocks/>
            </p:cNvSpPr>
            <p:nvPr/>
          </p:nvSpPr>
          <p:spPr bwMode="auto">
            <a:xfrm>
              <a:off x="3689" y="2740"/>
              <a:ext cx="852" cy="16"/>
            </a:xfrm>
            <a:custGeom>
              <a:avLst/>
              <a:gdLst>
                <a:gd name="T0" fmla="*/ 67 w 7662"/>
                <a:gd name="T1" fmla="*/ 0 h 144"/>
                <a:gd name="T2" fmla="*/ 0 w 7662"/>
                <a:gd name="T3" fmla="*/ 144 h 144"/>
                <a:gd name="T4" fmla="*/ 7662 w 7662"/>
                <a:gd name="T5" fmla="*/ 144 h 144"/>
                <a:gd name="T6" fmla="*/ 67 w 7662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6" name="Freeform 1316"/>
            <p:cNvSpPr>
              <a:spLocks/>
            </p:cNvSpPr>
            <p:nvPr/>
          </p:nvSpPr>
          <p:spPr bwMode="auto">
            <a:xfrm>
              <a:off x="3697" y="2740"/>
              <a:ext cx="844" cy="16"/>
            </a:xfrm>
            <a:custGeom>
              <a:avLst/>
              <a:gdLst>
                <a:gd name="T0" fmla="*/ 0 w 7595"/>
                <a:gd name="T1" fmla="*/ 0 h 144"/>
                <a:gd name="T2" fmla="*/ 7556 w 7595"/>
                <a:gd name="T3" fmla="*/ 0 h 144"/>
                <a:gd name="T4" fmla="*/ 7595 w 7595"/>
                <a:gd name="T5" fmla="*/ 144 h 144"/>
                <a:gd name="T6" fmla="*/ 0 w 7595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7" name="Freeform 1317"/>
            <p:cNvSpPr>
              <a:spLocks/>
            </p:cNvSpPr>
            <p:nvPr/>
          </p:nvSpPr>
          <p:spPr bwMode="auto">
            <a:xfrm>
              <a:off x="3697" y="2740"/>
              <a:ext cx="844" cy="16"/>
            </a:xfrm>
            <a:custGeom>
              <a:avLst/>
              <a:gdLst>
                <a:gd name="T0" fmla="*/ 0 w 7595"/>
                <a:gd name="T1" fmla="*/ 0 h 144"/>
                <a:gd name="T2" fmla="*/ 7556 w 7595"/>
                <a:gd name="T3" fmla="*/ 0 h 144"/>
                <a:gd name="T4" fmla="*/ 7595 w 7595"/>
                <a:gd name="T5" fmla="*/ 144 h 144"/>
                <a:gd name="T6" fmla="*/ 0 w 7595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8" name="Freeform 1318"/>
            <p:cNvSpPr>
              <a:spLocks/>
            </p:cNvSpPr>
            <p:nvPr/>
          </p:nvSpPr>
          <p:spPr bwMode="auto">
            <a:xfrm>
              <a:off x="3688" y="2756"/>
              <a:ext cx="854" cy="4"/>
            </a:xfrm>
            <a:custGeom>
              <a:avLst/>
              <a:gdLst>
                <a:gd name="T0" fmla="*/ 12 w 7684"/>
                <a:gd name="T1" fmla="*/ 0 h 35"/>
                <a:gd name="T2" fmla="*/ 0 w 7684"/>
                <a:gd name="T3" fmla="*/ 35 h 35"/>
                <a:gd name="T4" fmla="*/ 7684 w 7684"/>
                <a:gd name="T5" fmla="*/ 35 h 35"/>
                <a:gd name="T6" fmla="*/ 12 w 768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9" name="Freeform 1319"/>
            <p:cNvSpPr>
              <a:spLocks/>
            </p:cNvSpPr>
            <p:nvPr/>
          </p:nvSpPr>
          <p:spPr bwMode="auto">
            <a:xfrm>
              <a:off x="3688" y="2756"/>
              <a:ext cx="854" cy="4"/>
            </a:xfrm>
            <a:custGeom>
              <a:avLst/>
              <a:gdLst>
                <a:gd name="T0" fmla="*/ 12 w 7684"/>
                <a:gd name="T1" fmla="*/ 0 h 35"/>
                <a:gd name="T2" fmla="*/ 0 w 7684"/>
                <a:gd name="T3" fmla="*/ 35 h 35"/>
                <a:gd name="T4" fmla="*/ 7684 w 7684"/>
                <a:gd name="T5" fmla="*/ 35 h 35"/>
                <a:gd name="T6" fmla="*/ 12 w 768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0" name="Freeform 1320"/>
            <p:cNvSpPr>
              <a:spLocks/>
            </p:cNvSpPr>
            <p:nvPr/>
          </p:nvSpPr>
          <p:spPr bwMode="auto">
            <a:xfrm>
              <a:off x="3689" y="2756"/>
              <a:ext cx="853" cy="4"/>
            </a:xfrm>
            <a:custGeom>
              <a:avLst/>
              <a:gdLst>
                <a:gd name="T0" fmla="*/ 0 w 7672"/>
                <a:gd name="T1" fmla="*/ 0 h 35"/>
                <a:gd name="T2" fmla="*/ 7662 w 7672"/>
                <a:gd name="T3" fmla="*/ 0 h 35"/>
                <a:gd name="T4" fmla="*/ 7672 w 7672"/>
                <a:gd name="T5" fmla="*/ 35 h 35"/>
                <a:gd name="T6" fmla="*/ 0 w 7672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1" name="Freeform 1321"/>
            <p:cNvSpPr>
              <a:spLocks/>
            </p:cNvSpPr>
            <p:nvPr/>
          </p:nvSpPr>
          <p:spPr bwMode="auto">
            <a:xfrm>
              <a:off x="3689" y="2756"/>
              <a:ext cx="853" cy="4"/>
            </a:xfrm>
            <a:custGeom>
              <a:avLst/>
              <a:gdLst>
                <a:gd name="T0" fmla="*/ 0 w 7672"/>
                <a:gd name="T1" fmla="*/ 0 h 35"/>
                <a:gd name="T2" fmla="*/ 7662 w 7672"/>
                <a:gd name="T3" fmla="*/ 0 h 35"/>
                <a:gd name="T4" fmla="*/ 7672 w 7672"/>
                <a:gd name="T5" fmla="*/ 35 h 35"/>
                <a:gd name="T6" fmla="*/ 0 w 7672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2" name="Freeform 1322"/>
            <p:cNvSpPr>
              <a:spLocks/>
            </p:cNvSpPr>
            <p:nvPr/>
          </p:nvSpPr>
          <p:spPr bwMode="auto">
            <a:xfrm>
              <a:off x="3683" y="2760"/>
              <a:ext cx="861" cy="16"/>
            </a:xfrm>
            <a:custGeom>
              <a:avLst/>
              <a:gdLst>
                <a:gd name="T0" fmla="*/ 50 w 7755"/>
                <a:gd name="T1" fmla="*/ 0 h 151"/>
                <a:gd name="T2" fmla="*/ 0 w 7755"/>
                <a:gd name="T3" fmla="*/ 151 h 151"/>
                <a:gd name="T4" fmla="*/ 7755 w 7755"/>
                <a:gd name="T5" fmla="*/ 151 h 151"/>
                <a:gd name="T6" fmla="*/ 50 w 775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3" name="Freeform 1323"/>
            <p:cNvSpPr>
              <a:spLocks/>
            </p:cNvSpPr>
            <p:nvPr/>
          </p:nvSpPr>
          <p:spPr bwMode="auto">
            <a:xfrm>
              <a:off x="3683" y="2760"/>
              <a:ext cx="861" cy="16"/>
            </a:xfrm>
            <a:custGeom>
              <a:avLst/>
              <a:gdLst>
                <a:gd name="T0" fmla="*/ 50 w 7755"/>
                <a:gd name="T1" fmla="*/ 0 h 151"/>
                <a:gd name="T2" fmla="*/ 0 w 7755"/>
                <a:gd name="T3" fmla="*/ 151 h 151"/>
                <a:gd name="T4" fmla="*/ 7755 w 7755"/>
                <a:gd name="T5" fmla="*/ 151 h 151"/>
                <a:gd name="T6" fmla="*/ 50 w 775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4" name="Freeform 1324"/>
            <p:cNvSpPr>
              <a:spLocks/>
            </p:cNvSpPr>
            <p:nvPr/>
          </p:nvSpPr>
          <p:spPr bwMode="auto">
            <a:xfrm>
              <a:off x="3688" y="2760"/>
              <a:ext cx="856" cy="16"/>
            </a:xfrm>
            <a:custGeom>
              <a:avLst/>
              <a:gdLst>
                <a:gd name="T0" fmla="*/ 0 w 7705"/>
                <a:gd name="T1" fmla="*/ 0 h 151"/>
                <a:gd name="T2" fmla="*/ 7684 w 7705"/>
                <a:gd name="T3" fmla="*/ 0 h 151"/>
                <a:gd name="T4" fmla="*/ 7705 w 7705"/>
                <a:gd name="T5" fmla="*/ 151 h 151"/>
                <a:gd name="T6" fmla="*/ 0 w 770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5" name="Freeform 1325"/>
            <p:cNvSpPr>
              <a:spLocks/>
            </p:cNvSpPr>
            <p:nvPr/>
          </p:nvSpPr>
          <p:spPr bwMode="auto">
            <a:xfrm>
              <a:off x="3688" y="2760"/>
              <a:ext cx="856" cy="16"/>
            </a:xfrm>
            <a:custGeom>
              <a:avLst/>
              <a:gdLst>
                <a:gd name="T0" fmla="*/ 0 w 7705"/>
                <a:gd name="T1" fmla="*/ 0 h 151"/>
                <a:gd name="T2" fmla="*/ 7684 w 7705"/>
                <a:gd name="T3" fmla="*/ 0 h 151"/>
                <a:gd name="T4" fmla="*/ 7705 w 7705"/>
                <a:gd name="T5" fmla="*/ 151 h 151"/>
                <a:gd name="T6" fmla="*/ 0 w 770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6" name="Freeform 1326"/>
            <p:cNvSpPr>
              <a:spLocks/>
            </p:cNvSpPr>
            <p:nvPr/>
          </p:nvSpPr>
          <p:spPr bwMode="auto">
            <a:xfrm>
              <a:off x="3682" y="2776"/>
              <a:ext cx="863" cy="4"/>
            </a:xfrm>
            <a:custGeom>
              <a:avLst/>
              <a:gdLst>
                <a:gd name="T0" fmla="*/ 7 w 7766"/>
                <a:gd name="T1" fmla="*/ 0 h 33"/>
                <a:gd name="T2" fmla="*/ 0 w 7766"/>
                <a:gd name="T3" fmla="*/ 33 h 33"/>
                <a:gd name="T4" fmla="*/ 7766 w 7766"/>
                <a:gd name="T5" fmla="*/ 33 h 33"/>
                <a:gd name="T6" fmla="*/ 7 w 77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7" name="Freeform 1327"/>
            <p:cNvSpPr>
              <a:spLocks/>
            </p:cNvSpPr>
            <p:nvPr/>
          </p:nvSpPr>
          <p:spPr bwMode="auto">
            <a:xfrm>
              <a:off x="3682" y="2776"/>
              <a:ext cx="863" cy="4"/>
            </a:xfrm>
            <a:custGeom>
              <a:avLst/>
              <a:gdLst>
                <a:gd name="T0" fmla="*/ 7 w 7766"/>
                <a:gd name="T1" fmla="*/ 0 h 33"/>
                <a:gd name="T2" fmla="*/ 0 w 7766"/>
                <a:gd name="T3" fmla="*/ 33 h 33"/>
                <a:gd name="T4" fmla="*/ 7766 w 7766"/>
                <a:gd name="T5" fmla="*/ 33 h 33"/>
                <a:gd name="T6" fmla="*/ 7 w 77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8" name="Freeform 1328"/>
            <p:cNvSpPr>
              <a:spLocks/>
            </p:cNvSpPr>
            <p:nvPr/>
          </p:nvSpPr>
          <p:spPr bwMode="auto">
            <a:xfrm>
              <a:off x="3683" y="2776"/>
              <a:ext cx="862" cy="4"/>
            </a:xfrm>
            <a:custGeom>
              <a:avLst/>
              <a:gdLst>
                <a:gd name="T0" fmla="*/ 0 w 7759"/>
                <a:gd name="T1" fmla="*/ 0 h 33"/>
                <a:gd name="T2" fmla="*/ 7755 w 7759"/>
                <a:gd name="T3" fmla="*/ 0 h 33"/>
                <a:gd name="T4" fmla="*/ 7759 w 7759"/>
                <a:gd name="T5" fmla="*/ 33 h 33"/>
                <a:gd name="T6" fmla="*/ 0 w 775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9" name="Freeform 1329"/>
            <p:cNvSpPr>
              <a:spLocks/>
            </p:cNvSpPr>
            <p:nvPr/>
          </p:nvSpPr>
          <p:spPr bwMode="auto">
            <a:xfrm>
              <a:off x="3683" y="2776"/>
              <a:ext cx="862" cy="4"/>
            </a:xfrm>
            <a:custGeom>
              <a:avLst/>
              <a:gdLst>
                <a:gd name="T0" fmla="*/ 0 w 7759"/>
                <a:gd name="T1" fmla="*/ 0 h 33"/>
                <a:gd name="T2" fmla="*/ 7755 w 7759"/>
                <a:gd name="T3" fmla="*/ 0 h 33"/>
                <a:gd name="T4" fmla="*/ 7759 w 7759"/>
                <a:gd name="T5" fmla="*/ 33 h 33"/>
                <a:gd name="T6" fmla="*/ 0 w 775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0" name="Freeform 1330"/>
            <p:cNvSpPr>
              <a:spLocks/>
            </p:cNvSpPr>
            <p:nvPr/>
          </p:nvSpPr>
          <p:spPr bwMode="auto">
            <a:xfrm>
              <a:off x="3678" y="2780"/>
              <a:ext cx="867" cy="18"/>
            </a:xfrm>
            <a:custGeom>
              <a:avLst/>
              <a:gdLst>
                <a:gd name="T0" fmla="*/ 35 w 7804"/>
                <a:gd name="T1" fmla="*/ 0 h 158"/>
                <a:gd name="T2" fmla="*/ 0 w 7804"/>
                <a:gd name="T3" fmla="*/ 158 h 158"/>
                <a:gd name="T4" fmla="*/ 7804 w 7804"/>
                <a:gd name="T5" fmla="*/ 158 h 158"/>
                <a:gd name="T6" fmla="*/ 35 w 7804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1" name="Freeform 1331"/>
            <p:cNvSpPr>
              <a:spLocks/>
            </p:cNvSpPr>
            <p:nvPr/>
          </p:nvSpPr>
          <p:spPr bwMode="auto">
            <a:xfrm>
              <a:off x="3678" y="2780"/>
              <a:ext cx="867" cy="18"/>
            </a:xfrm>
            <a:custGeom>
              <a:avLst/>
              <a:gdLst>
                <a:gd name="T0" fmla="*/ 35 w 7804"/>
                <a:gd name="T1" fmla="*/ 0 h 158"/>
                <a:gd name="T2" fmla="*/ 0 w 7804"/>
                <a:gd name="T3" fmla="*/ 158 h 158"/>
                <a:gd name="T4" fmla="*/ 7804 w 7804"/>
                <a:gd name="T5" fmla="*/ 158 h 158"/>
                <a:gd name="T6" fmla="*/ 35 w 7804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2" name="Freeform 1332"/>
            <p:cNvSpPr>
              <a:spLocks/>
            </p:cNvSpPr>
            <p:nvPr/>
          </p:nvSpPr>
          <p:spPr bwMode="auto">
            <a:xfrm>
              <a:off x="3682" y="2780"/>
              <a:ext cx="863" cy="18"/>
            </a:xfrm>
            <a:custGeom>
              <a:avLst/>
              <a:gdLst>
                <a:gd name="T0" fmla="*/ 0 w 7769"/>
                <a:gd name="T1" fmla="*/ 0 h 158"/>
                <a:gd name="T2" fmla="*/ 7766 w 7769"/>
                <a:gd name="T3" fmla="*/ 0 h 158"/>
                <a:gd name="T4" fmla="*/ 7769 w 7769"/>
                <a:gd name="T5" fmla="*/ 158 h 158"/>
                <a:gd name="T6" fmla="*/ 0 w 7769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3" name="Freeform 1333"/>
            <p:cNvSpPr>
              <a:spLocks/>
            </p:cNvSpPr>
            <p:nvPr/>
          </p:nvSpPr>
          <p:spPr bwMode="auto">
            <a:xfrm>
              <a:off x="3682" y="2780"/>
              <a:ext cx="863" cy="18"/>
            </a:xfrm>
            <a:custGeom>
              <a:avLst/>
              <a:gdLst>
                <a:gd name="T0" fmla="*/ 0 w 7769"/>
                <a:gd name="T1" fmla="*/ 0 h 158"/>
                <a:gd name="T2" fmla="*/ 7766 w 7769"/>
                <a:gd name="T3" fmla="*/ 0 h 158"/>
                <a:gd name="T4" fmla="*/ 7769 w 7769"/>
                <a:gd name="T5" fmla="*/ 158 h 158"/>
                <a:gd name="T6" fmla="*/ 0 w 7769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4" name="Freeform 1334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3 w 7808"/>
                <a:gd name="T1" fmla="*/ 0 h 25"/>
                <a:gd name="T2" fmla="*/ 0 w 7808"/>
                <a:gd name="T3" fmla="*/ 25 h 25"/>
                <a:gd name="T4" fmla="*/ 7808 w 7808"/>
                <a:gd name="T5" fmla="*/ 25 h 25"/>
                <a:gd name="T6" fmla="*/ 3 w 7808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5" name="Freeform 1335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3 w 7808"/>
                <a:gd name="T1" fmla="*/ 0 h 25"/>
                <a:gd name="T2" fmla="*/ 0 w 7808"/>
                <a:gd name="T3" fmla="*/ 25 h 25"/>
                <a:gd name="T4" fmla="*/ 7808 w 7808"/>
                <a:gd name="T5" fmla="*/ 25 h 25"/>
                <a:gd name="T6" fmla="*/ 3 w 7808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6" name="Freeform 1336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0 w 7805"/>
                <a:gd name="T1" fmla="*/ 0 h 25"/>
                <a:gd name="T2" fmla="*/ 7804 w 7805"/>
                <a:gd name="T3" fmla="*/ 0 h 25"/>
                <a:gd name="T4" fmla="*/ 7805 w 7805"/>
                <a:gd name="T5" fmla="*/ 25 h 25"/>
                <a:gd name="T6" fmla="*/ 0 w 7805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7" name="Freeform 1337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0 w 7805"/>
                <a:gd name="T1" fmla="*/ 0 h 25"/>
                <a:gd name="T2" fmla="*/ 7804 w 7805"/>
                <a:gd name="T3" fmla="*/ 0 h 25"/>
                <a:gd name="T4" fmla="*/ 7805 w 7805"/>
                <a:gd name="T5" fmla="*/ 25 h 25"/>
                <a:gd name="T6" fmla="*/ 0 w 7805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8" name="Freeform 1338"/>
            <p:cNvSpPr>
              <a:spLocks/>
            </p:cNvSpPr>
            <p:nvPr/>
          </p:nvSpPr>
          <p:spPr bwMode="auto">
            <a:xfrm>
              <a:off x="3676" y="2800"/>
              <a:ext cx="867" cy="19"/>
            </a:xfrm>
            <a:custGeom>
              <a:avLst/>
              <a:gdLst>
                <a:gd name="T0" fmla="*/ 18 w 7807"/>
                <a:gd name="T1" fmla="*/ 0 h 170"/>
                <a:gd name="T2" fmla="*/ 0 w 7807"/>
                <a:gd name="T3" fmla="*/ 170 h 170"/>
                <a:gd name="T4" fmla="*/ 7807 w 7807"/>
                <a:gd name="T5" fmla="*/ 170 h 170"/>
                <a:gd name="T6" fmla="*/ 18 w 780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9" name="Freeform 1339"/>
            <p:cNvSpPr>
              <a:spLocks/>
            </p:cNvSpPr>
            <p:nvPr/>
          </p:nvSpPr>
          <p:spPr bwMode="auto">
            <a:xfrm>
              <a:off x="3676" y="2800"/>
              <a:ext cx="867" cy="19"/>
            </a:xfrm>
            <a:custGeom>
              <a:avLst/>
              <a:gdLst>
                <a:gd name="T0" fmla="*/ 18 w 7807"/>
                <a:gd name="T1" fmla="*/ 0 h 170"/>
                <a:gd name="T2" fmla="*/ 0 w 7807"/>
                <a:gd name="T3" fmla="*/ 170 h 170"/>
                <a:gd name="T4" fmla="*/ 7807 w 7807"/>
                <a:gd name="T5" fmla="*/ 170 h 170"/>
                <a:gd name="T6" fmla="*/ 18 w 780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0" name="Freeform 1340"/>
            <p:cNvSpPr>
              <a:spLocks/>
            </p:cNvSpPr>
            <p:nvPr/>
          </p:nvSpPr>
          <p:spPr bwMode="auto">
            <a:xfrm>
              <a:off x="3678" y="2800"/>
              <a:ext cx="867" cy="19"/>
            </a:xfrm>
            <a:custGeom>
              <a:avLst/>
              <a:gdLst>
                <a:gd name="T0" fmla="*/ 0 w 7808"/>
                <a:gd name="T1" fmla="*/ 0 h 170"/>
                <a:gd name="T2" fmla="*/ 7808 w 7808"/>
                <a:gd name="T3" fmla="*/ 0 h 170"/>
                <a:gd name="T4" fmla="*/ 7789 w 7808"/>
                <a:gd name="T5" fmla="*/ 170 h 170"/>
                <a:gd name="T6" fmla="*/ 0 w 7808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1" name="Freeform 1341"/>
            <p:cNvSpPr>
              <a:spLocks/>
            </p:cNvSpPr>
            <p:nvPr/>
          </p:nvSpPr>
          <p:spPr bwMode="auto">
            <a:xfrm>
              <a:off x="3678" y="2800"/>
              <a:ext cx="867" cy="19"/>
            </a:xfrm>
            <a:custGeom>
              <a:avLst/>
              <a:gdLst>
                <a:gd name="T0" fmla="*/ 0 w 7808"/>
                <a:gd name="T1" fmla="*/ 0 h 170"/>
                <a:gd name="T2" fmla="*/ 7808 w 7808"/>
                <a:gd name="T3" fmla="*/ 0 h 170"/>
                <a:gd name="T4" fmla="*/ 7789 w 7808"/>
                <a:gd name="T5" fmla="*/ 170 h 170"/>
                <a:gd name="T6" fmla="*/ 0 w 7808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2" name="Freeform 1342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6"/>
                <a:gd name="T1" fmla="*/ 0 h 14"/>
                <a:gd name="T2" fmla="*/ 0 w 7806"/>
                <a:gd name="T3" fmla="*/ 14 h 14"/>
                <a:gd name="T4" fmla="*/ 7806 w 7806"/>
                <a:gd name="T5" fmla="*/ 14 h 14"/>
                <a:gd name="T6" fmla="*/ 0 w 780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3" name="Freeform 1343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6"/>
                <a:gd name="T1" fmla="*/ 0 h 14"/>
                <a:gd name="T2" fmla="*/ 0 w 7806"/>
                <a:gd name="T3" fmla="*/ 14 h 14"/>
                <a:gd name="T4" fmla="*/ 7806 w 7806"/>
                <a:gd name="T5" fmla="*/ 14 h 14"/>
                <a:gd name="T6" fmla="*/ 0 w 780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4" name="Freeform 1344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7"/>
                <a:gd name="T1" fmla="*/ 0 h 14"/>
                <a:gd name="T2" fmla="*/ 7807 w 7807"/>
                <a:gd name="T3" fmla="*/ 0 h 14"/>
                <a:gd name="T4" fmla="*/ 7806 w 7807"/>
                <a:gd name="T5" fmla="*/ 14 h 14"/>
                <a:gd name="T6" fmla="*/ 0 w 780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5" name="Freeform 1345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7"/>
                <a:gd name="T1" fmla="*/ 0 h 14"/>
                <a:gd name="T2" fmla="*/ 7807 w 7807"/>
                <a:gd name="T3" fmla="*/ 0 h 14"/>
                <a:gd name="T4" fmla="*/ 7806 w 7807"/>
                <a:gd name="T5" fmla="*/ 14 h 14"/>
                <a:gd name="T6" fmla="*/ 0 w 780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6" name="Freeform 1346"/>
            <p:cNvSpPr>
              <a:spLocks/>
            </p:cNvSpPr>
            <p:nvPr/>
          </p:nvSpPr>
          <p:spPr bwMode="auto">
            <a:xfrm>
              <a:off x="3675" y="2821"/>
              <a:ext cx="863" cy="20"/>
            </a:xfrm>
            <a:custGeom>
              <a:avLst/>
              <a:gdLst>
                <a:gd name="T0" fmla="*/ 1 w 7763"/>
                <a:gd name="T1" fmla="*/ 0 h 181"/>
                <a:gd name="T2" fmla="*/ 0 w 7763"/>
                <a:gd name="T3" fmla="*/ 181 h 181"/>
                <a:gd name="T4" fmla="*/ 7763 w 7763"/>
                <a:gd name="T5" fmla="*/ 181 h 181"/>
                <a:gd name="T6" fmla="*/ 1 w 7763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7" name="Freeform 1347"/>
            <p:cNvSpPr>
              <a:spLocks/>
            </p:cNvSpPr>
            <p:nvPr/>
          </p:nvSpPr>
          <p:spPr bwMode="auto">
            <a:xfrm>
              <a:off x="3675" y="2821"/>
              <a:ext cx="863" cy="20"/>
            </a:xfrm>
            <a:custGeom>
              <a:avLst/>
              <a:gdLst>
                <a:gd name="T0" fmla="*/ 1 w 7763"/>
                <a:gd name="T1" fmla="*/ 0 h 181"/>
                <a:gd name="T2" fmla="*/ 0 w 7763"/>
                <a:gd name="T3" fmla="*/ 181 h 181"/>
                <a:gd name="T4" fmla="*/ 7763 w 7763"/>
                <a:gd name="T5" fmla="*/ 181 h 181"/>
                <a:gd name="T6" fmla="*/ 1 w 7763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8" name="Freeform 1348"/>
            <p:cNvSpPr>
              <a:spLocks/>
            </p:cNvSpPr>
            <p:nvPr/>
          </p:nvSpPr>
          <p:spPr bwMode="auto">
            <a:xfrm>
              <a:off x="3676" y="2821"/>
              <a:ext cx="867" cy="20"/>
            </a:xfrm>
            <a:custGeom>
              <a:avLst/>
              <a:gdLst>
                <a:gd name="T0" fmla="*/ 0 w 7806"/>
                <a:gd name="T1" fmla="*/ 0 h 181"/>
                <a:gd name="T2" fmla="*/ 7806 w 7806"/>
                <a:gd name="T3" fmla="*/ 0 h 181"/>
                <a:gd name="T4" fmla="*/ 7762 w 7806"/>
                <a:gd name="T5" fmla="*/ 181 h 181"/>
                <a:gd name="T6" fmla="*/ 0 w 7806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9" name="Freeform 1349"/>
            <p:cNvSpPr>
              <a:spLocks/>
            </p:cNvSpPr>
            <p:nvPr/>
          </p:nvSpPr>
          <p:spPr bwMode="auto">
            <a:xfrm>
              <a:off x="3676" y="2821"/>
              <a:ext cx="867" cy="20"/>
            </a:xfrm>
            <a:custGeom>
              <a:avLst/>
              <a:gdLst>
                <a:gd name="T0" fmla="*/ 0 w 7806"/>
                <a:gd name="T1" fmla="*/ 0 h 181"/>
                <a:gd name="T2" fmla="*/ 7806 w 7806"/>
                <a:gd name="T3" fmla="*/ 0 h 181"/>
                <a:gd name="T4" fmla="*/ 7762 w 7806"/>
                <a:gd name="T5" fmla="*/ 181 h 181"/>
                <a:gd name="T6" fmla="*/ 0 w 7806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0" name="Freeform 1350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0 w 7765"/>
                <a:gd name="T3" fmla="*/ 1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1" name="Freeform 1351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0 w 7765"/>
                <a:gd name="T3" fmla="*/ 1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2" name="Freeform 1352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7763 w 7765"/>
                <a:gd name="T3" fmla="*/ 0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3" name="Freeform 1353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7763 w 7765"/>
                <a:gd name="T3" fmla="*/ 0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4" name="Freeform 1354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10 w 7890"/>
                <a:gd name="T3" fmla="*/ 84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5" name="Freeform 1355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10 w 7890"/>
                <a:gd name="T3" fmla="*/ 84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6" name="Freeform 1356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7765 w 7890"/>
                <a:gd name="T3" fmla="*/ 0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7" name="Freeform 1357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7765 w 7890"/>
                <a:gd name="T3" fmla="*/ 0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8" name="Freeform 1358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10 w 7993"/>
                <a:gd name="T3" fmla="*/ 10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9" name="Freeform 1359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10 w 7993"/>
                <a:gd name="T3" fmla="*/ 10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0" name="Freeform 1360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7880 w 7993"/>
                <a:gd name="T3" fmla="*/ 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1" name="Freeform 1361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7880 w 7993"/>
                <a:gd name="T3" fmla="*/ 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2" name="Freeform 1362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1 w 7991"/>
                <a:gd name="T3" fmla="*/ 1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3" name="Freeform 1363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1 w 7991"/>
                <a:gd name="T3" fmla="*/ 1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4" name="Freeform 1364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7983 w 7991"/>
                <a:gd name="T3" fmla="*/ 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5" name="Freeform 1365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7983 w 7991"/>
                <a:gd name="T3" fmla="*/ 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6" name="Freeform 1366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23 w 8080"/>
                <a:gd name="T3" fmla="*/ 104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7" name="Freeform 1367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23 w 8080"/>
                <a:gd name="T3" fmla="*/ 104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8" name="Freeform 1368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7990 w 8080"/>
                <a:gd name="T3" fmla="*/ 0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9" name="Freeform 1369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7990 w 8080"/>
                <a:gd name="T3" fmla="*/ 0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0" name="Freeform 1370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20 w 8115"/>
                <a:gd name="T3" fmla="*/ 88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1" name="Freeform 1371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20 w 8115"/>
                <a:gd name="T3" fmla="*/ 88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2" name="Freeform 1372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8057 w 8115"/>
                <a:gd name="T3" fmla="*/ 0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3" name="Freeform 1373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8057 w 8115"/>
                <a:gd name="T3" fmla="*/ 0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4" name="Freeform 1374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12 w 8119"/>
                <a:gd name="T3" fmla="*/ 37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5" name="Freeform 1375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12 w 8119"/>
                <a:gd name="T3" fmla="*/ 37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6" name="Freeform 1376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8095 w 8119"/>
                <a:gd name="T3" fmla="*/ 0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7" name="Freeform 1377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8095 w 8119"/>
                <a:gd name="T3" fmla="*/ 0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8" name="Freeform 1378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45 w 8172"/>
                <a:gd name="T3" fmla="*/ 135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9" name="Freeform 1379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45 w 8172"/>
                <a:gd name="T3" fmla="*/ 135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0" name="Freeform 1380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8107 w 8172"/>
                <a:gd name="T3" fmla="*/ 0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1" name="Freeform 1381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8107 w 8172"/>
                <a:gd name="T3" fmla="*/ 0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2" name="Freeform 1382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4 w 8132"/>
                <a:gd name="T3" fmla="*/ 14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3" name="Freeform 1383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4 w 8132"/>
                <a:gd name="T3" fmla="*/ 14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4" name="Freeform 1384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8127 w 8132"/>
                <a:gd name="T3" fmla="*/ 0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5" name="Freeform 1385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8127 w 8132"/>
                <a:gd name="T3" fmla="*/ 0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6" name="Freeform 1386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60 w 8170"/>
                <a:gd name="T3" fmla="*/ 128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7" name="Freeform 1387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60 w 8170"/>
                <a:gd name="T3" fmla="*/ 128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8" name="Freeform 1388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8128 w 8170"/>
                <a:gd name="T3" fmla="*/ 0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9" name="Freeform 1389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8128 w 8170"/>
                <a:gd name="T3" fmla="*/ 0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0" name="Freeform 1390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23 w 8119"/>
                <a:gd name="T3" fmla="*/ 5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1" name="Freeform 1391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23 w 8119"/>
                <a:gd name="T3" fmla="*/ 5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2" name="Freeform 1392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8110 w 8119"/>
                <a:gd name="T3" fmla="*/ 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3" name="Freeform 1393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8110 w 8119"/>
                <a:gd name="T3" fmla="*/ 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4" name="Freeform 1394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57 w 8114"/>
                <a:gd name="T3" fmla="*/ 97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5" name="Freeform 1395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57 w 8114"/>
                <a:gd name="T3" fmla="*/ 97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6" name="Freeform 1396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8096 w 8114"/>
                <a:gd name="T3" fmla="*/ 0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7" name="Freeform 1397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8096 w 8114"/>
                <a:gd name="T3" fmla="*/ 0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8" name="Freeform 1398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44 w 8061"/>
                <a:gd name="T3" fmla="*/ 73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9" name="Freeform 1399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44 w 8061"/>
                <a:gd name="T3" fmla="*/ 73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0" name="Freeform 1400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8057 w 8061"/>
                <a:gd name="T3" fmla="*/ 0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1" name="Freeform 1401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8057 w 8061"/>
                <a:gd name="T3" fmla="*/ 0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2" name="Freeform 1402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56 w 8020"/>
                <a:gd name="T3" fmla="*/ 75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3" name="Freeform 1403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56 w 8020"/>
                <a:gd name="T3" fmla="*/ 75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4" name="Freeform 1404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8017 w 8020"/>
                <a:gd name="T3" fmla="*/ 0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5" name="Freeform 1405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8017 w 8020"/>
                <a:gd name="T3" fmla="*/ 0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6" name="Freeform 1406"/>
            <p:cNvSpPr>
              <a:spLocks/>
            </p:cNvSpPr>
            <p:nvPr/>
          </p:nvSpPr>
          <p:spPr bwMode="auto">
            <a:xfrm>
              <a:off x="3716" y="2952"/>
              <a:ext cx="884" cy="9"/>
            </a:xfrm>
            <a:custGeom>
              <a:avLst/>
              <a:gdLst>
                <a:gd name="T0" fmla="*/ 0 w 7956"/>
                <a:gd name="T1" fmla="*/ 0 h 83"/>
                <a:gd name="T2" fmla="*/ 63 w 7956"/>
                <a:gd name="T3" fmla="*/ 83 h 83"/>
                <a:gd name="T4" fmla="*/ 7956 w 7956"/>
                <a:gd name="T5" fmla="*/ 83 h 83"/>
                <a:gd name="T6" fmla="*/ 0 w 7956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7" name="Freeform 1407"/>
            <p:cNvSpPr>
              <a:spLocks/>
            </p:cNvSpPr>
            <p:nvPr/>
          </p:nvSpPr>
          <p:spPr bwMode="auto">
            <a:xfrm>
              <a:off x="3716" y="2952"/>
              <a:ext cx="884" cy="9"/>
            </a:xfrm>
            <a:custGeom>
              <a:avLst/>
              <a:gdLst>
                <a:gd name="T0" fmla="*/ 0 w 7956"/>
                <a:gd name="T1" fmla="*/ 0 h 83"/>
                <a:gd name="T2" fmla="*/ 63 w 7956"/>
                <a:gd name="T3" fmla="*/ 83 h 83"/>
                <a:gd name="T4" fmla="*/ 7956 w 7956"/>
                <a:gd name="T5" fmla="*/ 83 h 83"/>
                <a:gd name="T6" fmla="*/ 0 w 7956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8" name="Freeform 1408"/>
            <p:cNvSpPr>
              <a:spLocks/>
            </p:cNvSpPr>
            <p:nvPr/>
          </p:nvSpPr>
          <p:spPr bwMode="auto">
            <a:xfrm>
              <a:off x="3716" y="2952"/>
              <a:ext cx="885" cy="9"/>
            </a:xfrm>
            <a:custGeom>
              <a:avLst/>
              <a:gdLst>
                <a:gd name="T0" fmla="*/ 0 w 7964"/>
                <a:gd name="T1" fmla="*/ 0 h 83"/>
                <a:gd name="T2" fmla="*/ 7964 w 7964"/>
                <a:gd name="T3" fmla="*/ 0 h 83"/>
                <a:gd name="T4" fmla="*/ 7956 w 7964"/>
                <a:gd name="T5" fmla="*/ 83 h 83"/>
                <a:gd name="T6" fmla="*/ 0 w 7964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9" name="Freeform 1409"/>
            <p:cNvSpPr>
              <a:spLocks/>
            </p:cNvSpPr>
            <p:nvPr/>
          </p:nvSpPr>
          <p:spPr bwMode="auto">
            <a:xfrm>
              <a:off x="3716" y="2952"/>
              <a:ext cx="885" cy="9"/>
            </a:xfrm>
            <a:custGeom>
              <a:avLst/>
              <a:gdLst>
                <a:gd name="T0" fmla="*/ 0 w 7964"/>
                <a:gd name="T1" fmla="*/ 0 h 83"/>
                <a:gd name="T2" fmla="*/ 7964 w 7964"/>
                <a:gd name="T3" fmla="*/ 0 h 83"/>
                <a:gd name="T4" fmla="*/ 7956 w 7964"/>
                <a:gd name="T5" fmla="*/ 83 h 83"/>
                <a:gd name="T6" fmla="*/ 0 w 7964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0" name="Freeform 1410"/>
            <p:cNvSpPr>
              <a:spLocks/>
            </p:cNvSpPr>
            <p:nvPr/>
          </p:nvSpPr>
          <p:spPr bwMode="auto">
            <a:xfrm>
              <a:off x="3723" y="2961"/>
              <a:ext cx="876" cy="7"/>
            </a:xfrm>
            <a:custGeom>
              <a:avLst/>
              <a:gdLst>
                <a:gd name="T0" fmla="*/ 0 w 7888"/>
                <a:gd name="T1" fmla="*/ 0 h 66"/>
                <a:gd name="T2" fmla="*/ 61 w 7888"/>
                <a:gd name="T3" fmla="*/ 66 h 66"/>
                <a:gd name="T4" fmla="*/ 7888 w 7888"/>
                <a:gd name="T5" fmla="*/ 66 h 66"/>
                <a:gd name="T6" fmla="*/ 0 w 788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1" name="Freeform 1411"/>
            <p:cNvSpPr>
              <a:spLocks/>
            </p:cNvSpPr>
            <p:nvPr/>
          </p:nvSpPr>
          <p:spPr bwMode="auto">
            <a:xfrm>
              <a:off x="3723" y="2961"/>
              <a:ext cx="876" cy="7"/>
            </a:xfrm>
            <a:custGeom>
              <a:avLst/>
              <a:gdLst>
                <a:gd name="T0" fmla="*/ 0 w 7888"/>
                <a:gd name="T1" fmla="*/ 0 h 66"/>
                <a:gd name="T2" fmla="*/ 61 w 7888"/>
                <a:gd name="T3" fmla="*/ 66 h 66"/>
                <a:gd name="T4" fmla="*/ 7888 w 7888"/>
                <a:gd name="T5" fmla="*/ 66 h 66"/>
                <a:gd name="T6" fmla="*/ 0 w 788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2" name="Freeform 1412"/>
            <p:cNvSpPr>
              <a:spLocks/>
            </p:cNvSpPr>
            <p:nvPr/>
          </p:nvSpPr>
          <p:spPr bwMode="auto">
            <a:xfrm>
              <a:off x="3723" y="2961"/>
              <a:ext cx="877" cy="7"/>
            </a:xfrm>
            <a:custGeom>
              <a:avLst/>
              <a:gdLst>
                <a:gd name="T0" fmla="*/ 0 w 7893"/>
                <a:gd name="T1" fmla="*/ 0 h 66"/>
                <a:gd name="T2" fmla="*/ 7893 w 7893"/>
                <a:gd name="T3" fmla="*/ 0 h 66"/>
                <a:gd name="T4" fmla="*/ 7888 w 7893"/>
                <a:gd name="T5" fmla="*/ 66 h 66"/>
                <a:gd name="T6" fmla="*/ 0 w 7893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3" name="Freeform 1413"/>
            <p:cNvSpPr>
              <a:spLocks/>
            </p:cNvSpPr>
            <p:nvPr/>
          </p:nvSpPr>
          <p:spPr bwMode="auto">
            <a:xfrm>
              <a:off x="3723" y="2961"/>
              <a:ext cx="877" cy="7"/>
            </a:xfrm>
            <a:custGeom>
              <a:avLst/>
              <a:gdLst>
                <a:gd name="T0" fmla="*/ 0 w 7893"/>
                <a:gd name="T1" fmla="*/ 0 h 66"/>
                <a:gd name="T2" fmla="*/ 7893 w 7893"/>
                <a:gd name="T3" fmla="*/ 0 h 66"/>
                <a:gd name="T4" fmla="*/ 7888 w 7893"/>
                <a:gd name="T5" fmla="*/ 66 h 66"/>
                <a:gd name="T6" fmla="*/ 0 w 7893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4" name="Freeform 1414"/>
            <p:cNvSpPr>
              <a:spLocks/>
            </p:cNvSpPr>
            <p:nvPr/>
          </p:nvSpPr>
          <p:spPr bwMode="auto">
            <a:xfrm>
              <a:off x="3730" y="2968"/>
              <a:ext cx="867" cy="9"/>
            </a:xfrm>
            <a:custGeom>
              <a:avLst/>
              <a:gdLst>
                <a:gd name="T0" fmla="*/ 0 w 7809"/>
                <a:gd name="T1" fmla="*/ 0 h 79"/>
                <a:gd name="T2" fmla="*/ 73 w 7809"/>
                <a:gd name="T3" fmla="*/ 79 h 79"/>
                <a:gd name="T4" fmla="*/ 7809 w 7809"/>
                <a:gd name="T5" fmla="*/ 79 h 79"/>
                <a:gd name="T6" fmla="*/ 0 w 780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5" name="Freeform 1415"/>
            <p:cNvSpPr>
              <a:spLocks/>
            </p:cNvSpPr>
            <p:nvPr/>
          </p:nvSpPr>
          <p:spPr bwMode="auto">
            <a:xfrm>
              <a:off x="3730" y="2968"/>
              <a:ext cx="867" cy="9"/>
            </a:xfrm>
            <a:custGeom>
              <a:avLst/>
              <a:gdLst>
                <a:gd name="T0" fmla="*/ 0 w 7809"/>
                <a:gd name="T1" fmla="*/ 0 h 79"/>
                <a:gd name="T2" fmla="*/ 73 w 7809"/>
                <a:gd name="T3" fmla="*/ 79 h 79"/>
                <a:gd name="T4" fmla="*/ 7809 w 7809"/>
                <a:gd name="T5" fmla="*/ 79 h 79"/>
                <a:gd name="T6" fmla="*/ 0 w 780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6" name="Freeform 1416"/>
            <p:cNvSpPr>
              <a:spLocks/>
            </p:cNvSpPr>
            <p:nvPr/>
          </p:nvSpPr>
          <p:spPr bwMode="auto">
            <a:xfrm>
              <a:off x="3730" y="2968"/>
              <a:ext cx="869" cy="9"/>
            </a:xfrm>
            <a:custGeom>
              <a:avLst/>
              <a:gdLst>
                <a:gd name="T0" fmla="*/ 0 w 7827"/>
                <a:gd name="T1" fmla="*/ 0 h 79"/>
                <a:gd name="T2" fmla="*/ 7827 w 7827"/>
                <a:gd name="T3" fmla="*/ 0 h 79"/>
                <a:gd name="T4" fmla="*/ 7809 w 7827"/>
                <a:gd name="T5" fmla="*/ 79 h 79"/>
                <a:gd name="T6" fmla="*/ 0 w 7827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7" name="Freeform 1417"/>
            <p:cNvSpPr>
              <a:spLocks/>
            </p:cNvSpPr>
            <p:nvPr/>
          </p:nvSpPr>
          <p:spPr bwMode="auto">
            <a:xfrm>
              <a:off x="3730" y="2968"/>
              <a:ext cx="869" cy="9"/>
            </a:xfrm>
            <a:custGeom>
              <a:avLst/>
              <a:gdLst>
                <a:gd name="T0" fmla="*/ 0 w 7827"/>
                <a:gd name="T1" fmla="*/ 0 h 79"/>
                <a:gd name="T2" fmla="*/ 7827 w 7827"/>
                <a:gd name="T3" fmla="*/ 0 h 79"/>
                <a:gd name="T4" fmla="*/ 7809 w 7827"/>
                <a:gd name="T5" fmla="*/ 79 h 79"/>
                <a:gd name="T6" fmla="*/ 0 w 7827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8" name="Freeform 1418"/>
            <p:cNvSpPr>
              <a:spLocks/>
            </p:cNvSpPr>
            <p:nvPr/>
          </p:nvSpPr>
          <p:spPr bwMode="auto">
            <a:xfrm>
              <a:off x="3738" y="2977"/>
              <a:ext cx="858" cy="7"/>
            </a:xfrm>
            <a:custGeom>
              <a:avLst/>
              <a:gdLst>
                <a:gd name="T0" fmla="*/ 0 w 7721"/>
                <a:gd name="T1" fmla="*/ 0 h 66"/>
                <a:gd name="T2" fmla="*/ 77 w 7721"/>
                <a:gd name="T3" fmla="*/ 66 h 66"/>
                <a:gd name="T4" fmla="*/ 7721 w 7721"/>
                <a:gd name="T5" fmla="*/ 66 h 66"/>
                <a:gd name="T6" fmla="*/ 0 w 7721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9" name="Freeform 1419"/>
            <p:cNvSpPr>
              <a:spLocks/>
            </p:cNvSpPr>
            <p:nvPr/>
          </p:nvSpPr>
          <p:spPr bwMode="auto">
            <a:xfrm>
              <a:off x="3738" y="2977"/>
              <a:ext cx="858" cy="7"/>
            </a:xfrm>
            <a:custGeom>
              <a:avLst/>
              <a:gdLst>
                <a:gd name="T0" fmla="*/ 0 w 7721"/>
                <a:gd name="T1" fmla="*/ 0 h 66"/>
                <a:gd name="T2" fmla="*/ 77 w 7721"/>
                <a:gd name="T3" fmla="*/ 66 h 66"/>
                <a:gd name="T4" fmla="*/ 7721 w 7721"/>
                <a:gd name="T5" fmla="*/ 66 h 66"/>
                <a:gd name="T6" fmla="*/ 0 w 7721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0" name="Freeform 1420"/>
            <p:cNvSpPr>
              <a:spLocks/>
            </p:cNvSpPr>
            <p:nvPr/>
          </p:nvSpPr>
          <p:spPr bwMode="auto">
            <a:xfrm>
              <a:off x="3738" y="2977"/>
              <a:ext cx="859" cy="7"/>
            </a:xfrm>
            <a:custGeom>
              <a:avLst/>
              <a:gdLst>
                <a:gd name="T0" fmla="*/ 0 w 7736"/>
                <a:gd name="T1" fmla="*/ 0 h 66"/>
                <a:gd name="T2" fmla="*/ 7736 w 7736"/>
                <a:gd name="T3" fmla="*/ 0 h 66"/>
                <a:gd name="T4" fmla="*/ 7721 w 7736"/>
                <a:gd name="T5" fmla="*/ 66 h 66"/>
                <a:gd name="T6" fmla="*/ 0 w 7736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1" name="Freeform 1421"/>
            <p:cNvSpPr>
              <a:spLocks/>
            </p:cNvSpPr>
            <p:nvPr/>
          </p:nvSpPr>
          <p:spPr bwMode="auto">
            <a:xfrm>
              <a:off x="3738" y="2977"/>
              <a:ext cx="859" cy="7"/>
            </a:xfrm>
            <a:custGeom>
              <a:avLst/>
              <a:gdLst>
                <a:gd name="T0" fmla="*/ 0 w 7736"/>
                <a:gd name="T1" fmla="*/ 0 h 66"/>
                <a:gd name="T2" fmla="*/ 7736 w 7736"/>
                <a:gd name="T3" fmla="*/ 0 h 66"/>
                <a:gd name="T4" fmla="*/ 7721 w 7736"/>
                <a:gd name="T5" fmla="*/ 66 h 66"/>
                <a:gd name="T6" fmla="*/ 0 w 7736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2" name="Freeform 1422"/>
            <p:cNvSpPr>
              <a:spLocks/>
            </p:cNvSpPr>
            <p:nvPr/>
          </p:nvSpPr>
          <p:spPr bwMode="auto">
            <a:xfrm>
              <a:off x="3746" y="2984"/>
              <a:ext cx="847" cy="8"/>
            </a:xfrm>
            <a:custGeom>
              <a:avLst/>
              <a:gdLst>
                <a:gd name="T0" fmla="*/ 0 w 7619"/>
                <a:gd name="T1" fmla="*/ 0 h 65"/>
                <a:gd name="T2" fmla="*/ 74 w 7619"/>
                <a:gd name="T3" fmla="*/ 65 h 65"/>
                <a:gd name="T4" fmla="*/ 7619 w 7619"/>
                <a:gd name="T5" fmla="*/ 65 h 65"/>
                <a:gd name="T6" fmla="*/ 0 w 7619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3" name="Freeform 1423"/>
            <p:cNvSpPr>
              <a:spLocks/>
            </p:cNvSpPr>
            <p:nvPr/>
          </p:nvSpPr>
          <p:spPr bwMode="auto">
            <a:xfrm>
              <a:off x="3746" y="2984"/>
              <a:ext cx="847" cy="8"/>
            </a:xfrm>
            <a:custGeom>
              <a:avLst/>
              <a:gdLst>
                <a:gd name="T0" fmla="*/ 0 w 7619"/>
                <a:gd name="T1" fmla="*/ 0 h 65"/>
                <a:gd name="T2" fmla="*/ 74 w 7619"/>
                <a:gd name="T3" fmla="*/ 65 h 65"/>
                <a:gd name="T4" fmla="*/ 7619 w 7619"/>
                <a:gd name="T5" fmla="*/ 65 h 65"/>
                <a:gd name="T6" fmla="*/ 0 w 7619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4" name="Freeform 1424"/>
            <p:cNvSpPr>
              <a:spLocks/>
            </p:cNvSpPr>
            <p:nvPr/>
          </p:nvSpPr>
          <p:spPr bwMode="auto">
            <a:xfrm>
              <a:off x="3746" y="2984"/>
              <a:ext cx="850" cy="8"/>
            </a:xfrm>
            <a:custGeom>
              <a:avLst/>
              <a:gdLst>
                <a:gd name="T0" fmla="*/ 0 w 7644"/>
                <a:gd name="T1" fmla="*/ 0 h 65"/>
                <a:gd name="T2" fmla="*/ 7644 w 7644"/>
                <a:gd name="T3" fmla="*/ 0 h 65"/>
                <a:gd name="T4" fmla="*/ 7619 w 7644"/>
                <a:gd name="T5" fmla="*/ 65 h 65"/>
                <a:gd name="T6" fmla="*/ 0 w 7644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5" name="Freeform 1425"/>
            <p:cNvSpPr>
              <a:spLocks/>
            </p:cNvSpPr>
            <p:nvPr/>
          </p:nvSpPr>
          <p:spPr bwMode="auto">
            <a:xfrm>
              <a:off x="3746" y="2984"/>
              <a:ext cx="850" cy="8"/>
            </a:xfrm>
            <a:custGeom>
              <a:avLst/>
              <a:gdLst>
                <a:gd name="T0" fmla="*/ 0 w 7644"/>
                <a:gd name="T1" fmla="*/ 0 h 65"/>
                <a:gd name="T2" fmla="*/ 7644 w 7644"/>
                <a:gd name="T3" fmla="*/ 0 h 65"/>
                <a:gd name="T4" fmla="*/ 7619 w 7644"/>
                <a:gd name="T5" fmla="*/ 65 h 65"/>
                <a:gd name="T6" fmla="*/ 0 w 7644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6" name="Freeform 1426"/>
            <p:cNvSpPr>
              <a:spLocks/>
            </p:cNvSpPr>
            <p:nvPr/>
          </p:nvSpPr>
          <p:spPr bwMode="auto">
            <a:xfrm>
              <a:off x="3755" y="2992"/>
              <a:ext cx="835" cy="8"/>
            </a:xfrm>
            <a:custGeom>
              <a:avLst/>
              <a:gdLst>
                <a:gd name="T0" fmla="*/ 0 w 7517"/>
                <a:gd name="T1" fmla="*/ 0 h 75"/>
                <a:gd name="T2" fmla="*/ 107 w 7517"/>
                <a:gd name="T3" fmla="*/ 75 h 75"/>
                <a:gd name="T4" fmla="*/ 7517 w 7517"/>
                <a:gd name="T5" fmla="*/ 75 h 75"/>
                <a:gd name="T6" fmla="*/ 0 w 7517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7" name="Freeform 1427"/>
            <p:cNvSpPr>
              <a:spLocks/>
            </p:cNvSpPr>
            <p:nvPr/>
          </p:nvSpPr>
          <p:spPr bwMode="auto">
            <a:xfrm>
              <a:off x="3755" y="2992"/>
              <a:ext cx="835" cy="8"/>
            </a:xfrm>
            <a:custGeom>
              <a:avLst/>
              <a:gdLst>
                <a:gd name="T0" fmla="*/ 0 w 7517"/>
                <a:gd name="T1" fmla="*/ 0 h 75"/>
                <a:gd name="T2" fmla="*/ 107 w 7517"/>
                <a:gd name="T3" fmla="*/ 75 h 75"/>
                <a:gd name="T4" fmla="*/ 7517 w 7517"/>
                <a:gd name="T5" fmla="*/ 75 h 75"/>
                <a:gd name="T6" fmla="*/ 0 w 7517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8" name="Freeform 1428"/>
            <p:cNvSpPr>
              <a:spLocks/>
            </p:cNvSpPr>
            <p:nvPr/>
          </p:nvSpPr>
          <p:spPr bwMode="auto">
            <a:xfrm>
              <a:off x="3755" y="2992"/>
              <a:ext cx="838" cy="8"/>
            </a:xfrm>
            <a:custGeom>
              <a:avLst/>
              <a:gdLst>
                <a:gd name="T0" fmla="*/ 0 w 7545"/>
                <a:gd name="T1" fmla="*/ 0 h 75"/>
                <a:gd name="T2" fmla="*/ 7545 w 7545"/>
                <a:gd name="T3" fmla="*/ 0 h 75"/>
                <a:gd name="T4" fmla="*/ 7517 w 7545"/>
                <a:gd name="T5" fmla="*/ 75 h 75"/>
                <a:gd name="T6" fmla="*/ 0 w 7545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9" name="Freeform 1429"/>
            <p:cNvSpPr>
              <a:spLocks/>
            </p:cNvSpPr>
            <p:nvPr/>
          </p:nvSpPr>
          <p:spPr bwMode="auto">
            <a:xfrm>
              <a:off x="3755" y="2992"/>
              <a:ext cx="838" cy="8"/>
            </a:xfrm>
            <a:custGeom>
              <a:avLst/>
              <a:gdLst>
                <a:gd name="T0" fmla="*/ 0 w 7545"/>
                <a:gd name="T1" fmla="*/ 0 h 75"/>
                <a:gd name="T2" fmla="*/ 7545 w 7545"/>
                <a:gd name="T3" fmla="*/ 0 h 75"/>
                <a:gd name="T4" fmla="*/ 7517 w 7545"/>
                <a:gd name="T5" fmla="*/ 75 h 75"/>
                <a:gd name="T6" fmla="*/ 0 w 7545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0" name="Freeform 1430"/>
            <p:cNvSpPr>
              <a:spLocks/>
            </p:cNvSpPr>
            <p:nvPr/>
          </p:nvSpPr>
          <p:spPr bwMode="auto">
            <a:xfrm>
              <a:off x="3767" y="3000"/>
              <a:ext cx="821" cy="4"/>
            </a:xfrm>
            <a:custGeom>
              <a:avLst/>
              <a:gdLst>
                <a:gd name="T0" fmla="*/ 0 w 7389"/>
                <a:gd name="T1" fmla="*/ 0 h 39"/>
                <a:gd name="T2" fmla="*/ 56 w 7389"/>
                <a:gd name="T3" fmla="*/ 39 h 39"/>
                <a:gd name="T4" fmla="*/ 7389 w 7389"/>
                <a:gd name="T5" fmla="*/ 39 h 39"/>
                <a:gd name="T6" fmla="*/ 0 w 738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1" name="Freeform 1431"/>
            <p:cNvSpPr>
              <a:spLocks/>
            </p:cNvSpPr>
            <p:nvPr/>
          </p:nvSpPr>
          <p:spPr bwMode="auto">
            <a:xfrm>
              <a:off x="3767" y="3000"/>
              <a:ext cx="821" cy="4"/>
            </a:xfrm>
            <a:custGeom>
              <a:avLst/>
              <a:gdLst>
                <a:gd name="T0" fmla="*/ 0 w 7389"/>
                <a:gd name="T1" fmla="*/ 0 h 39"/>
                <a:gd name="T2" fmla="*/ 56 w 7389"/>
                <a:gd name="T3" fmla="*/ 39 h 39"/>
                <a:gd name="T4" fmla="*/ 7389 w 7389"/>
                <a:gd name="T5" fmla="*/ 39 h 39"/>
                <a:gd name="T6" fmla="*/ 0 w 738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2" name="Freeform 1432"/>
            <p:cNvSpPr>
              <a:spLocks/>
            </p:cNvSpPr>
            <p:nvPr/>
          </p:nvSpPr>
          <p:spPr bwMode="auto">
            <a:xfrm>
              <a:off x="3767" y="3000"/>
              <a:ext cx="823" cy="4"/>
            </a:xfrm>
            <a:custGeom>
              <a:avLst/>
              <a:gdLst>
                <a:gd name="T0" fmla="*/ 0 w 7410"/>
                <a:gd name="T1" fmla="*/ 0 h 39"/>
                <a:gd name="T2" fmla="*/ 7410 w 7410"/>
                <a:gd name="T3" fmla="*/ 0 h 39"/>
                <a:gd name="T4" fmla="*/ 7389 w 7410"/>
                <a:gd name="T5" fmla="*/ 39 h 39"/>
                <a:gd name="T6" fmla="*/ 0 w 741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3" name="Freeform 1433"/>
            <p:cNvSpPr>
              <a:spLocks/>
            </p:cNvSpPr>
            <p:nvPr/>
          </p:nvSpPr>
          <p:spPr bwMode="auto">
            <a:xfrm>
              <a:off x="3767" y="3000"/>
              <a:ext cx="823" cy="4"/>
            </a:xfrm>
            <a:custGeom>
              <a:avLst/>
              <a:gdLst>
                <a:gd name="T0" fmla="*/ 0 w 7410"/>
                <a:gd name="T1" fmla="*/ 0 h 39"/>
                <a:gd name="T2" fmla="*/ 7410 w 7410"/>
                <a:gd name="T3" fmla="*/ 0 h 39"/>
                <a:gd name="T4" fmla="*/ 7389 w 7410"/>
                <a:gd name="T5" fmla="*/ 39 h 39"/>
                <a:gd name="T6" fmla="*/ 0 w 741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4" name="Freeform 1434"/>
            <p:cNvSpPr>
              <a:spLocks/>
            </p:cNvSpPr>
            <p:nvPr/>
          </p:nvSpPr>
          <p:spPr bwMode="auto">
            <a:xfrm>
              <a:off x="3773" y="3004"/>
              <a:ext cx="809" cy="11"/>
            </a:xfrm>
            <a:custGeom>
              <a:avLst/>
              <a:gdLst>
                <a:gd name="T0" fmla="*/ 0 w 7284"/>
                <a:gd name="T1" fmla="*/ 0 h 94"/>
                <a:gd name="T2" fmla="*/ 167 w 7284"/>
                <a:gd name="T3" fmla="*/ 94 h 94"/>
                <a:gd name="T4" fmla="*/ 7284 w 7284"/>
                <a:gd name="T5" fmla="*/ 94 h 94"/>
                <a:gd name="T6" fmla="*/ 0 w 7284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5" name="Freeform 1435"/>
            <p:cNvSpPr>
              <a:spLocks/>
            </p:cNvSpPr>
            <p:nvPr/>
          </p:nvSpPr>
          <p:spPr bwMode="auto">
            <a:xfrm>
              <a:off x="3773" y="3004"/>
              <a:ext cx="809" cy="11"/>
            </a:xfrm>
            <a:custGeom>
              <a:avLst/>
              <a:gdLst>
                <a:gd name="T0" fmla="*/ 0 w 7284"/>
                <a:gd name="T1" fmla="*/ 0 h 94"/>
                <a:gd name="T2" fmla="*/ 167 w 7284"/>
                <a:gd name="T3" fmla="*/ 94 h 94"/>
                <a:gd name="T4" fmla="*/ 7284 w 7284"/>
                <a:gd name="T5" fmla="*/ 94 h 94"/>
                <a:gd name="T6" fmla="*/ 0 w 7284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6" name="Freeform 1436"/>
            <p:cNvSpPr>
              <a:spLocks/>
            </p:cNvSpPr>
            <p:nvPr/>
          </p:nvSpPr>
          <p:spPr bwMode="auto">
            <a:xfrm>
              <a:off x="3773" y="3004"/>
              <a:ext cx="815" cy="11"/>
            </a:xfrm>
            <a:custGeom>
              <a:avLst/>
              <a:gdLst>
                <a:gd name="T0" fmla="*/ 0 w 7333"/>
                <a:gd name="T1" fmla="*/ 0 h 94"/>
                <a:gd name="T2" fmla="*/ 7333 w 7333"/>
                <a:gd name="T3" fmla="*/ 0 h 94"/>
                <a:gd name="T4" fmla="*/ 7284 w 7333"/>
                <a:gd name="T5" fmla="*/ 94 h 94"/>
                <a:gd name="T6" fmla="*/ 0 w 7333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7" name="Freeform 1437"/>
            <p:cNvSpPr>
              <a:spLocks/>
            </p:cNvSpPr>
            <p:nvPr/>
          </p:nvSpPr>
          <p:spPr bwMode="auto">
            <a:xfrm>
              <a:off x="3773" y="3004"/>
              <a:ext cx="815" cy="11"/>
            </a:xfrm>
            <a:custGeom>
              <a:avLst/>
              <a:gdLst>
                <a:gd name="T0" fmla="*/ 0 w 7333"/>
                <a:gd name="T1" fmla="*/ 0 h 94"/>
                <a:gd name="T2" fmla="*/ 7333 w 7333"/>
                <a:gd name="T3" fmla="*/ 0 h 94"/>
                <a:gd name="T4" fmla="*/ 7284 w 7333"/>
                <a:gd name="T5" fmla="*/ 94 h 94"/>
                <a:gd name="T6" fmla="*/ 0 w 7333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8" name="Freeform 1438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3"/>
                <a:gd name="T1" fmla="*/ 0 h 4"/>
                <a:gd name="T2" fmla="*/ 8 w 7113"/>
                <a:gd name="T3" fmla="*/ 4 h 4"/>
                <a:gd name="T4" fmla="*/ 7113 w 7113"/>
                <a:gd name="T5" fmla="*/ 4 h 4"/>
                <a:gd name="T6" fmla="*/ 0 w 711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9" name="Freeform 1439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3"/>
                <a:gd name="T1" fmla="*/ 0 h 4"/>
                <a:gd name="T2" fmla="*/ 8 w 7113"/>
                <a:gd name="T3" fmla="*/ 4 h 4"/>
                <a:gd name="T4" fmla="*/ 7113 w 7113"/>
                <a:gd name="T5" fmla="*/ 4 h 4"/>
                <a:gd name="T6" fmla="*/ 0 w 711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0" name="Freeform 1440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7"/>
                <a:gd name="T1" fmla="*/ 0 h 4"/>
                <a:gd name="T2" fmla="*/ 7117 w 7117"/>
                <a:gd name="T3" fmla="*/ 0 h 4"/>
                <a:gd name="T4" fmla="*/ 7113 w 7117"/>
                <a:gd name="T5" fmla="*/ 4 h 4"/>
                <a:gd name="T6" fmla="*/ 0 w 711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1" name="Freeform 1441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7"/>
                <a:gd name="T1" fmla="*/ 0 h 4"/>
                <a:gd name="T2" fmla="*/ 7117 w 7117"/>
                <a:gd name="T3" fmla="*/ 0 h 4"/>
                <a:gd name="T4" fmla="*/ 7113 w 7117"/>
                <a:gd name="T5" fmla="*/ 4 h 4"/>
                <a:gd name="T6" fmla="*/ 0 w 711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2" name="Freeform 1442"/>
            <p:cNvSpPr>
              <a:spLocks/>
            </p:cNvSpPr>
            <p:nvPr/>
          </p:nvSpPr>
          <p:spPr bwMode="auto">
            <a:xfrm>
              <a:off x="3792" y="3015"/>
              <a:ext cx="783" cy="9"/>
            </a:xfrm>
            <a:custGeom>
              <a:avLst/>
              <a:gdLst>
                <a:gd name="T0" fmla="*/ 0 w 7049"/>
                <a:gd name="T1" fmla="*/ 0 h 78"/>
                <a:gd name="T2" fmla="*/ 185 w 7049"/>
                <a:gd name="T3" fmla="*/ 78 h 78"/>
                <a:gd name="T4" fmla="*/ 7049 w 7049"/>
                <a:gd name="T5" fmla="*/ 78 h 78"/>
                <a:gd name="T6" fmla="*/ 0 w 704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3" name="Freeform 1443"/>
            <p:cNvSpPr>
              <a:spLocks/>
            </p:cNvSpPr>
            <p:nvPr/>
          </p:nvSpPr>
          <p:spPr bwMode="auto">
            <a:xfrm>
              <a:off x="3792" y="3015"/>
              <a:ext cx="783" cy="9"/>
            </a:xfrm>
            <a:custGeom>
              <a:avLst/>
              <a:gdLst>
                <a:gd name="T0" fmla="*/ 0 w 7049"/>
                <a:gd name="T1" fmla="*/ 0 h 78"/>
                <a:gd name="T2" fmla="*/ 185 w 7049"/>
                <a:gd name="T3" fmla="*/ 78 h 78"/>
                <a:gd name="T4" fmla="*/ 7049 w 7049"/>
                <a:gd name="T5" fmla="*/ 78 h 78"/>
                <a:gd name="T6" fmla="*/ 0 w 704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4" name="Freeform 1444"/>
            <p:cNvSpPr>
              <a:spLocks/>
            </p:cNvSpPr>
            <p:nvPr/>
          </p:nvSpPr>
          <p:spPr bwMode="auto">
            <a:xfrm>
              <a:off x="3792" y="3015"/>
              <a:ext cx="790" cy="9"/>
            </a:xfrm>
            <a:custGeom>
              <a:avLst/>
              <a:gdLst>
                <a:gd name="T0" fmla="*/ 0 w 7105"/>
                <a:gd name="T1" fmla="*/ 0 h 78"/>
                <a:gd name="T2" fmla="*/ 7105 w 7105"/>
                <a:gd name="T3" fmla="*/ 0 h 78"/>
                <a:gd name="T4" fmla="*/ 7049 w 7105"/>
                <a:gd name="T5" fmla="*/ 78 h 78"/>
                <a:gd name="T6" fmla="*/ 0 w 710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5" name="Freeform 1445"/>
            <p:cNvSpPr>
              <a:spLocks/>
            </p:cNvSpPr>
            <p:nvPr/>
          </p:nvSpPr>
          <p:spPr bwMode="auto">
            <a:xfrm>
              <a:off x="3792" y="3015"/>
              <a:ext cx="790" cy="9"/>
            </a:xfrm>
            <a:custGeom>
              <a:avLst/>
              <a:gdLst>
                <a:gd name="T0" fmla="*/ 0 w 7105"/>
                <a:gd name="T1" fmla="*/ 0 h 78"/>
                <a:gd name="T2" fmla="*/ 7105 w 7105"/>
                <a:gd name="T3" fmla="*/ 0 h 78"/>
                <a:gd name="T4" fmla="*/ 7049 w 7105"/>
                <a:gd name="T5" fmla="*/ 78 h 78"/>
                <a:gd name="T6" fmla="*/ 0 w 710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6" name="Freeform 1446"/>
            <p:cNvSpPr>
              <a:spLocks/>
            </p:cNvSpPr>
            <p:nvPr/>
          </p:nvSpPr>
          <p:spPr bwMode="auto">
            <a:xfrm>
              <a:off x="3813" y="3024"/>
              <a:ext cx="760" cy="4"/>
            </a:xfrm>
            <a:custGeom>
              <a:avLst/>
              <a:gdLst>
                <a:gd name="T0" fmla="*/ 0 w 6840"/>
                <a:gd name="T1" fmla="*/ 0 h 35"/>
                <a:gd name="T2" fmla="*/ 110 w 6840"/>
                <a:gd name="T3" fmla="*/ 35 h 35"/>
                <a:gd name="T4" fmla="*/ 6840 w 6840"/>
                <a:gd name="T5" fmla="*/ 35 h 35"/>
                <a:gd name="T6" fmla="*/ 0 w 6840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7" name="Freeform 1447"/>
            <p:cNvSpPr>
              <a:spLocks/>
            </p:cNvSpPr>
            <p:nvPr/>
          </p:nvSpPr>
          <p:spPr bwMode="auto">
            <a:xfrm>
              <a:off x="3813" y="3024"/>
              <a:ext cx="760" cy="4"/>
            </a:xfrm>
            <a:custGeom>
              <a:avLst/>
              <a:gdLst>
                <a:gd name="T0" fmla="*/ 0 w 6840"/>
                <a:gd name="T1" fmla="*/ 0 h 35"/>
                <a:gd name="T2" fmla="*/ 110 w 6840"/>
                <a:gd name="T3" fmla="*/ 35 h 35"/>
                <a:gd name="T4" fmla="*/ 6840 w 6840"/>
                <a:gd name="T5" fmla="*/ 35 h 35"/>
                <a:gd name="T6" fmla="*/ 0 w 6840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8" name="Freeform 1448"/>
            <p:cNvSpPr>
              <a:spLocks/>
            </p:cNvSpPr>
            <p:nvPr/>
          </p:nvSpPr>
          <p:spPr bwMode="auto">
            <a:xfrm>
              <a:off x="3813" y="3024"/>
              <a:ext cx="762" cy="4"/>
            </a:xfrm>
            <a:custGeom>
              <a:avLst/>
              <a:gdLst>
                <a:gd name="T0" fmla="*/ 0 w 6864"/>
                <a:gd name="T1" fmla="*/ 0 h 35"/>
                <a:gd name="T2" fmla="*/ 6864 w 6864"/>
                <a:gd name="T3" fmla="*/ 0 h 35"/>
                <a:gd name="T4" fmla="*/ 6840 w 6864"/>
                <a:gd name="T5" fmla="*/ 35 h 35"/>
                <a:gd name="T6" fmla="*/ 0 w 686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9" name="Freeform 1449"/>
            <p:cNvSpPr>
              <a:spLocks/>
            </p:cNvSpPr>
            <p:nvPr/>
          </p:nvSpPr>
          <p:spPr bwMode="auto">
            <a:xfrm>
              <a:off x="3813" y="3024"/>
              <a:ext cx="762" cy="4"/>
            </a:xfrm>
            <a:custGeom>
              <a:avLst/>
              <a:gdLst>
                <a:gd name="T0" fmla="*/ 0 w 6864"/>
                <a:gd name="T1" fmla="*/ 0 h 35"/>
                <a:gd name="T2" fmla="*/ 6864 w 6864"/>
                <a:gd name="T3" fmla="*/ 0 h 35"/>
                <a:gd name="T4" fmla="*/ 6840 w 6864"/>
                <a:gd name="T5" fmla="*/ 35 h 35"/>
                <a:gd name="T6" fmla="*/ 0 w 686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0" name="Freeform 1450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49"/>
                <a:gd name="T1" fmla="*/ 0 h 4"/>
                <a:gd name="T2" fmla="*/ 13 w 3849"/>
                <a:gd name="T3" fmla="*/ 4 h 4"/>
                <a:gd name="T4" fmla="*/ 3849 w 3849"/>
                <a:gd name="T5" fmla="*/ 4 h 4"/>
                <a:gd name="T6" fmla="*/ 0 w 384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1" name="Freeform 1451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49"/>
                <a:gd name="T1" fmla="*/ 0 h 4"/>
                <a:gd name="T2" fmla="*/ 13 w 3849"/>
                <a:gd name="T3" fmla="*/ 4 h 4"/>
                <a:gd name="T4" fmla="*/ 3849 w 3849"/>
                <a:gd name="T5" fmla="*/ 4 h 4"/>
                <a:gd name="T6" fmla="*/ 0 w 384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2" name="Freeform 1452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54"/>
                <a:gd name="T1" fmla="*/ 0 h 4"/>
                <a:gd name="T2" fmla="*/ 3854 w 3854"/>
                <a:gd name="T3" fmla="*/ 0 h 4"/>
                <a:gd name="T4" fmla="*/ 3849 w 3854"/>
                <a:gd name="T5" fmla="*/ 4 h 4"/>
                <a:gd name="T6" fmla="*/ 0 w 385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3" name="Freeform 1453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54"/>
                <a:gd name="T1" fmla="*/ 0 h 4"/>
                <a:gd name="T2" fmla="*/ 3854 w 3854"/>
                <a:gd name="T3" fmla="*/ 0 h 4"/>
                <a:gd name="T4" fmla="*/ 3849 w 3854"/>
                <a:gd name="T5" fmla="*/ 4 h 4"/>
                <a:gd name="T6" fmla="*/ 0 w 385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4" name="Freeform 1454"/>
            <p:cNvSpPr>
              <a:spLocks/>
            </p:cNvSpPr>
            <p:nvPr/>
          </p:nvSpPr>
          <p:spPr bwMode="auto">
            <a:xfrm>
              <a:off x="4253" y="3028"/>
              <a:ext cx="319" cy="1"/>
            </a:xfrm>
            <a:custGeom>
              <a:avLst/>
              <a:gdLst>
                <a:gd name="T0" fmla="*/ 0 w 2872"/>
                <a:gd name="T1" fmla="*/ 0 h 4"/>
                <a:gd name="T2" fmla="*/ 6 w 2872"/>
                <a:gd name="T3" fmla="*/ 4 h 4"/>
                <a:gd name="T4" fmla="*/ 2872 w 2872"/>
                <a:gd name="T5" fmla="*/ 4 h 4"/>
                <a:gd name="T6" fmla="*/ 0 w 287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5" name="Freeform 1455"/>
            <p:cNvSpPr>
              <a:spLocks/>
            </p:cNvSpPr>
            <p:nvPr/>
          </p:nvSpPr>
          <p:spPr bwMode="auto">
            <a:xfrm>
              <a:off x="4253" y="3028"/>
              <a:ext cx="319" cy="1"/>
            </a:xfrm>
            <a:custGeom>
              <a:avLst/>
              <a:gdLst>
                <a:gd name="T0" fmla="*/ 0 w 2872"/>
                <a:gd name="T1" fmla="*/ 0 h 4"/>
                <a:gd name="T2" fmla="*/ 6 w 2872"/>
                <a:gd name="T3" fmla="*/ 4 h 4"/>
                <a:gd name="T4" fmla="*/ 2872 w 2872"/>
                <a:gd name="T5" fmla="*/ 4 h 4"/>
                <a:gd name="T6" fmla="*/ 0 w 287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6" name="Freeform 1456"/>
            <p:cNvSpPr>
              <a:spLocks/>
            </p:cNvSpPr>
            <p:nvPr/>
          </p:nvSpPr>
          <p:spPr bwMode="auto">
            <a:xfrm>
              <a:off x="4253" y="3028"/>
              <a:ext cx="320" cy="1"/>
            </a:xfrm>
            <a:custGeom>
              <a:avLst/>
              <a:gdLst>
                <a:gd name="T0" fmla="*/ 0 w 2876"/>
                <a:gd name="T1" fmla="*/ 0 h 4"/>
                <a:gd name="T2" fmla="*/ 2876 w 2876"/>
                <a:gd name="T3" fmla="*/ 0 h 4"/>
                <a:gd name="T4" fmla="*/ 2872 w 2876"/>
                <a:gd name="T5" fmla="*/ 4 h 4"/>
                <a:gd name="T6" fmla="*/ 0 w 287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7" name="Freeform 1457"/>
            <p:cNvSpPr>
              <a:spLocks/>
            </p:cNvSpPr>
            <p:nvPr/>
          </p:nvSpPr>
          <p:spPr bwMode="auto">
            <a:xfrm>
              <a:off x="4253" y="3028"/>
              <a:ext cx="320" cy="1"/>
            </a:xfrm>
            <a:custGeom>
              <a:avLst/>
              <a:gdLst>
                <a:gd name="T0" fmla="*/ 0 w 2876"/>
                <a:gd name="T1" fmla="*/ 0 h 4"/>
                <a:gd name="T2" fmla="*/ 2876 w 2876"/>
                <a:gd name="T3" fmla="*/ 0 h 4"/>
                <a:gd name="T4" fmla="*/ 2872 w 2876"/>
                <a:gd name="T5" fmla="*/ 4 h 4"/>
                <a:gd name="T6" fmla="*/ 0 w 287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8" name="Freeform 1458"/>
            <p:cNvSpPr>
              <a:spLocks/>
            </p:cNvSpPr>
            <p:nvPr/>
          </p:nvSpPr>
          <p:spPr bwMode="auto">
            <a:xfrm>
              <a:off x="3826" y="3028"/>
              <a:ext cx="424" cy="2"/>
            </a:xfrm>
            <a:custGeom>
              <a:avLst/>
              <a:gdLst>
                <a:gd name="T0" fmla="*/ 0 w 3811"/>
                <a:gd name="T1" fmla="*/ 0 h 21"/>
                <a:gd name="T2" fmla="*/ 69 w 3811"/>
                <a:gd name="T3" fmla="*/ 21 h 21"/>
                <a:gd name="T4" fmla="*/ 3811 w 3811"/>
                <a:gd name="T5" fmla="*/ 21 h 21"/>
                <a:gd name="T6" fmla="*/ 0 w 381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9" name="Freeform 1459"/>
            <p:cNvSpPr>
              <a:spLocks/>
            </p:cNvSpPr>
            <p:nvPr/>
          </p:nvSpPr>
          <p:spPr bwMode="auto">
            <a:xfrm>
              <a:off x="3826" y="3028"/>
              <a:ext cx="424" cy="2"/>
            </a:xfrm>
            <a:custGeom>
              <a:avLst/>
              <a:gdLst>
                <a:gd name="T0" fmla="*/ 0 w 3811"/>
                <a:gd name="T1" fmla="*/ 0 h 21"/>
                <a:gd name="T2" fmla="*/ 69 w 3811"/>
                <a:gd name="T3" fmla="*/ 21 h 21"/>
                <a:gd name="T4" fmla="*/ 3811 w 3811"/>
                <a:gd name="T5" fmla="*/ 21 h 21"/>
                <a:gd name="T6" fmla="*/ 0 w 381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0" name="Freeform 1460"/>
            <p:cNvSpPr>
              <a:spLocks/>
            </p:cNvSpPr>
            <p:nvPr/>
          </p:nvSpPr>
          <p:spPr bwMode="auto">
            <a:xfrm>
              <a:off x="3826" y="3028"/>
              <a:ext cx="427" cy="2"/>
            </a:xfrm>
            <a:custGeom>
              <a:avLst/>
              <a:gdLst>
                <a:gd name="T0" fmla="*/ 0 w 3836"/>
                <a:gd name="T1" fmla="*/ 0 h 21"/>
                <a:gd name="T2" fmla="*/ 3836 w 3836"/>
                <a:gd name="T3" fmla="*/ 0 h 21"/>
                <a:gd name="T4" fmla="*/ 3811 w 3836"/>
                <a:gd name="T5" fmla="*/ 21 h 21"/>
                <a:gd name="T6" fmla="*/ 0 w 383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1" name="Freeform 1461"/>
            <p:cNvSpPr>
              <a:spLocks/>
            </p:cNvSpPr>
            <p:nvPr/>
          </p:nvSpPr>
          <p:spPr bwMode="auto">
            <a:xfrm>
              <a:off x="3826" y="3028"/>
              <a:ext cx="427" cy="2"/>
            </a:xfrm>
            <a:custGeom>
              <a:avLst/>
              <a:gdLst>
                <a:gd name="T0" fmla="*/ 0 w 3836"/>
                <a:gd name="T1" fmla="*/ 0 h 21"/>
                <a:gd name="T2" fmla="*/ 3836 w 3836"/>
                <a:gd name="T3" fmla="*/ 0 h 21"/>
                <a:gd name="T4" fmla="*/ 3811 w 3836"/>
                <a:gd name="T5" fmla="*/ 21 h 21"/>
                <a:gd name="T6" fmla="*/ 0 w 383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2" name="Freeform 1462"/>
            <p:cNvSpPr>
              <a:spLocks/>
            </p:cNvSpPr>
            <p:nvPr/>
          </p:nvSpPr>
          <p:spPr bwMode="auto">
            <a:xfrm>
              <a:off x="4254" y="3028"/>
              <a:ext cx="316" cy="2"/>
            </a:xfrm>
            <a:custGeom>
              <a:avLst/>
              <a:gdLst>
                <a:gd name="T0" fmla="*/ 0 w 2846"/>
                <a:gd name="T1" fmla="*/ 0 h 21"/>
                <a:gd name="T2" fmla="*/ 30 w 2846"/>
                <a:gd name="T3" fmla="*/ 21 h 21"/>
                <a:gd name="T4" fmla="*/ 2846 w 2846"/>
                <a:gd name="T5" fmla="*/ 21 h 21"/>
                <a:gd name="T6" fmla="*/ 0 w 284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3" name="Freeform 1463"/>
            <p:cNvSpPr>
              <a:spLocks/>
            </p:cNvSpPr>
            <p:nvPr/>
          </p:nvSpPr>
          <p:spPr bwMode="auto">
            <a:xfrm>
              <a:off x="4254" y="3028"/>
              <a:ext cx="316" cy="2"/>
            </a:xfrm>
            <a:custGeom>
              <a:avLst/>
              <a:gdLst>
                <a:gd name="T0" fmla="*/ 0 w 2846"/>
                <a:gd name="T1" fmla="*/ 0 h 21"/>
                <a:gd name="T2" fmla="*/ 30 w 2846"/>
                <a:gd name="T3" fmla="*/ 21 h 21"/>
                <a:gd name="T4" fmla="*/ 2846 w 2846"/>
                <a:gd name="T5" fmla="*/ 21 h 21"/>
                <a:gd name="T6" fmla="*/ 0 w 284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4" name="Freeform 1464"/>
            <p:cNvSpPr>
              <a:spLocks/>
            </p:cNvSpPr>
            <p:nvPr/>
          </p:nvSpPr>
          <p:spPr bwMode="auto">
            <a:xfrm>
              <a:off x="4254" y="3028"/>
              <a:ext cx="318" cy="2"/>
            </a:xfrm>
            <a:custGeom>
              <a:avLst/>
              <a:gdLst>
                <a:gd name="T0" fmla="*/ 0 w 2866"/>
                <a:gd name="T1" fmla="*/ 0 h 21"/>
                <a:gd name="T2" fmla="*/ 2866 w 2866"/>
                <a:gd name="T3" fmla="*/ 0 h 21"/>
                <a:gd name="T4" fmla="*/ 2846 w 2866"/>
                <a:gd name="T5" fmla="*/ 21 h 21"/>
                <a:gd name="T6" fmla="*/ 0 w 286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5" name="Freeform 1465"/>
            <p:cNvSpPr>
              <a:spLocks/>
            </p:cNvSpPr>
            <p:nvPr/>
          </p:nvSpPr>
          <p:spPr bwMode="auto">
            <a:xfrm>
              <a:off x="4254" y="3028"/>
              <a:ext cx="318" cy="2"/>
            </a:xfrm>
            <a:custGeom>
              <a:avLst/>
              <a:gdLst>
                <a:gd name="T0" fmla="*/ 0 w 2866"/>
                <a:gd name="T1" fmla="*/ 0 h 21"/>
                <a:gd name="T2" fmla="*/ 2866 w 2866"/>
                <a:gd name="T3" fmla="*/ 0 h 21"/>
                <a:gd name="T4" fmla="*/ 2846 w 2866"/>
                <a:gd name="T5" fmla="*/ 21 h 21"/>
                <a:gd name="T6" fmla="*/ 0 w 286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6" name="Freeform 1466"/>
            <p:cNvSpPr>
              <a:spLocks/>
            </p:cNvSpPr>
            <p:nvPr/>
          </p:nvSpPr>
          <p:spPr bwMode="auto">
            <a:xfrm>
              <a:off x="3834" y="3030"/>
              <a:ext cx="411" cy="5"/>
            </a:xfrm>
            <a:custGeom>
              <a:avLst/>
              <a:gdLst>
                <a:gd name="T0" fmla="*/ 0 w 3698"/>
                <a:gd name="T1" fmla="*/ 0 h 40"/>
                <a:gd name="T2" fmla="*/ 197 w 3698"/>
                <a:gd name="T3" fmla="*/ 40 h 40"/>
                <a:gd name="T4" fmla="*/ 3698 w 3698"/>
                <a:gd name="T5" fmla="*/ 40 h 40"/>
                <a:gd name="T6" fmla="*/ 0 w 3698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7" name="Freeform 1467"/>
            <p:cNvSpPr>
              <a:spLocks/>
            </p:cNvSpPr>
            <p:nvPr/>
          </p:nvSpPr>
          <p:spPr bwMode="auto">
            <a:xfrm>
              <a:off x="3834" y="3030"/>
              <a:ext cx="411" cy="5"/>
            </a:xfrm>
            <a:custGeom>
              <a:avLst/>
              <a:gdLst>
                <a:gd name="T0" fmla="*/ 0 w 3698"/>
                <a:gd name="T1" fmla="*/ 0 h 40"/>
                <a:gd name="T2" fmla="*/ 197 w 3698"/>
                <a:gd name="T3" fmla="*/ 40 h 40"/>
                <a:gd name="T4" fmla="*/ 3698 w 3698"/>
                <a:gd name="T5" fmla="*/ 40 h 40"/>
                <a:gd name="T6" fmla="*/ 0 w 3698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8" name="Freeform 1468"/>
            <p:cNvSpPr>
              <a:spLocks/>
            </p:cNvSpPr>
            <p:nvPr/>
          </p:nvSpPr>
          <p:spPr bwMode="auto">
            <a:xfrm>
              <a:off x="3834" y="3030"/>
              <a:ext cx="416" cy="5"/>
            </a:xfrm>
            <a:custGeom>
              <a:avLst/>
              <a:gdLst>
                <a:gd name="T0" fmla="*/ 0 w 3742"/>
                <a:gd name="T1" fmla="*/ 0 h 40"/>
                <a:gd name="T2" fmla="*/ 3742 w 3742"/>
                <a:gd name="T3" fmla="*/ 0 h 40"/>
                <a:gd name="T4" fmla="*/ 3698 w 3742"/>
                <a:gd name="T5" fmla="*/ 40 h 40"/>
                <a:gd name="T6" fmla="*/ 0 w 3742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9" name="Freeform 1469"/>
            <p:cNvSpPr>
              <a:spLocks/>
            </p:cNvSpPr>
            <p:nvPr/>
          </p:nvSpPr>
          <p:spPr bwMode="auto">
            <a:xfrm>
              <a:off x="3834" y="3030"/>
              <a:ext cx="416" cy="5"/>
            </a:xfrm>
            <a:custGeom>
              <a:avLst/>
              <a:gdLst>
                <a:gd name="T0" fmla="*/ 0 w 3742"/>
                <a:gd name="T1" fmla="*/ 0 h 40"/>
                <a:gd name="T2" fmla="*/ 3742 w 3742"/>
                <a:gd name="T3" fmla="*/ 0 h 40"/>
                <a:gd name="T4" fmla="*/ 3698 w 3742"/>
                <a:gd name="T5" fmla="*/ 40 h 40"/>
                <a:gd name="T6" fmla="*/ 0 w 3742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0" name="Freeform 1470"/>
            <p:cNvSpPr>
              <a:spLocks/>
            </p:cNvSpPr>
            <p:nvPr/>
          </p:nvSpPr>
          <p:spPr bwMode="auto">
            <a:xfrm>
              <a:off x="4257" y="3030"/>
              <a:ext cx="309" cy="5"/>
            </a:xfrm>
            <a:custGeom>
              <a:avLst/>
              <a:gdLst>
                <a:gd name="T0" fmla="*/ 0 w 2779"/>
                <a:gd name="T1" fmla="*/ 0 h 40"/>
                <a:gd name="T2" fmla="*/ 60 w 2779"/>
                <a:gd name="T3" fmla="*/ 40 h 40"/>
                <a:gd name="T4" fmla="*/ 2779 w 2779"/>
                <a:gd name="T5" fmla="*/ 40 h 40"/>
                <a:gd name="T6" fmla="*/ 0 w 2779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1" name="Freeform 1471"/>
            <p:cNvSpPr>
              <a:spLocks/>
            </p:cNvSpPr>
            <p:nvPr/>
          </p:nvSpPr>
          <p:spPr bwMode="auto">
            <a:xfrm>
              <a:off x="4257" y="3030"/>
              <a:ext cx="309" cy="5"/>
            </a:xfrm>
            <a:custGeom>
              <a:avLst/>
              <a:gdLst>
                <a:gd name="T0" fmla="*/ 0 w 2779"/>
                <a:gd name="T1" fmla="*/ 0 h 40"/>
                <a:gd name="T2" fmla="*/ 60 w 2779"/>
                <a:gd name="T3" fmla="*/ 40 h 40"/>
                <a:gd name="T4" fmla="*/ 2779 w 2779"/>
                <a:gd name="T5" fmla="*/ 40 h 40"/>
                <a:gd name="T6" fmla="*/ 0 w 2779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2" name="Freeform 1472"/>
            <p:cNvSpPr>
              <a:spLocks/>
            </p:cNvSpPr>
            <p:nvPr/>
          </p:nvSpPr>
          <p:spPr bwMode="auto">
            <a:xfrm>
              <a:off x="4257" y="3030"/>
              <a:ext cx="313" cy="5"/>
            </a:xfrm>
            <a:custGeom>
              <a:avLst/>
              <a:gdLst>
                <a:gd name="T0" fmla="*/ 0 w 2816"/>
                <a:gd name="T1" fmla="*/ 0 h 40"/>
                <a:gd name="T2" fmla="*/ 2816 w 2816"/>
                <a:gd name="T3" fmla="*/ 0 h 40"/>
                <a:gd name="T4" fmla="*/ 2779 w 2816"/>
                <a:gd name="T5" fmla="*/ 40 h 40"/>
                <a:gd name="T6" fmla="*/ 0 w 2816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3" name="Freeform 1473"/>
            <p:cNvSpPr>
              <a:spLocks/>
            </p:cNvSpPr>
            <p:nvPr/>
          </p:nvSpPr>
          <p:spPr bwMode="auto">
            <a:xfrm>
              <a:off x="4257" y="3030"/>
              <a:ext cx="313" cy="5"/>
            </a:xfrm>
            <a:custGeom>
              <a:avLst/>
              <a:gdLst>
                <a:gd name="T0" fmla="*/ 0 w 2816"/>
                <a:gd name="T1" fmla="*/ 0 h 40"/>
                <a:gd name="T2" fmla="*/ 2816 w 2816"/>
                <a:gd name="T3" fmla="*/ 0 h 40"/>
                <a:gd name="T4" fmla="*/ 2779 w 2816"/>
                <a:gd name="T5" fmla="*/ 40 h 40"/>
                <a:gd name="T6" fmla="*/ 0 w 2816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4" name="Freeform 1474"/>
            <p:cNvSpPr>
              <a:spLocks/>
            </p:cNvSpPr>
            <p:nvPr/>
          </p:nvSpPr>
          <p:spPr bwMode="auto">
            <a:xfrm>
              <a:off x="3856" y="3035"/>
              <a:ext cx="386" cy="2"/>
            </a:xfrm>
            <a:custGeom>
              <a:avLst/>
              <a:gdLst>
                <a:gd name="T0" fmla="*/ 0 w 3478"/>
                <a:gd name="T1" fmla="*/ 0 h 20"/>
                <a:gd name="T2" fmla="*/ 201 w 3478"/>
                <a:gd name="T3" fmla="*/ 20 h 20"/>
                <a:gd name="T4" fmla="*/ 3478 w 3478"/>
                <a:gd name="T5" fmla="*/ 20 h 20"/>
                <a:gd name="T6" fmla="*/ 0 w 3478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5" name="Freeform 1475"/>
            <p:cNvSpPr>
              <a:spLocks/>
            </p:cNvSpPr>
            <p:nvPr/>
          </p:nvSpPr>
          <p:spPr bwMode="auto">
            <a:xfrm>
              <a:off x="3856" y="3035"/>
              <a:ext cx="386" cy="2"/>
            </a:xfrm>
            <a:custGeom>
              <a:avLst/>
              <a:gdLst>
                <a:gd name="T0" fmla="*/ 0 w 3478"/>
                <a:gd name="T1" fmla="*/ 0 h 20"/>
                <a:gd name="T2" fmla="*/ 201 w 3478"/>
                <a:gd name="T3" fmla="*/ 20 h 20"/>
                <a:gd name="T4" fmla="*/ 3478 w 3478"/>
                <a:gd name="T5" fmla="*/ 20 h 20"/>
                <a:gd name="T6" fmla="*/ 0 w 3478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6" name="Freeform 1476"/>
            <p:cNvSpPr>
              <a:spLocks/>
            </p:cNvSpPr>
            <p:nvPr/>
          </p:nvSpPr>
          <p:spPr bwMode="auto">
            <a:xfrm>
              <a:off x="3856" y="3035"/>
              <a:ext cx="389" cy="2"/>
            </a:xfrm>
            <a:custGeom>
              <a:avLst/>
              <a:gdLst>
                <a:gd name="T0" fmla="*/ 0 w 3501"/>
                <a:gd name="T1" fmla="*/ 0 h 20"/>
                <a:gd name="T2" fmla="*/ 3501 w 3501"/>
                <a:gd name="T3" fmla="*/ 0 h 20"/>
                <a:gd name="T4" fmla="*/ 3478 w 3501"/>
                <a:gd name="T5" fmla="*/ 20 h 20"/>
                <a:gd name="T6" fmla="*/ 0 w 35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7" name="Freeform 1477"/>
            <p:cNvSpPr>
              <a:spLocks/>
            </p:cNvSpPr>
            <p:nvPr/>
          </p:nvSpPr>
          <p:spPr bwMode="auto">
            <a:xfrm>
              <a:off x="3856" y="3035"/>
              <a:ext cx="389" cy="2"/>
            </a:xfrm>
            <a:custGeom>
              <a:avLst/>
              <a:gdLst>
                <a:gd name="T0" fmla="*/ 0 w 3501"/>
                <a:gd name="T1" fmla="*/ 0 h 20"/>
                <a:gd name="T2" fmla="*/ 3501 w 3501"/>
                <a:gd name="T3" fmla="*/ 0 h 20"/>
                <a:gd name="T4" fmla="*/ 3478 w 3501"/>
                <a:gd name="T5" fmla="*/ 20 h 20"/>
                <a:gd name="T6" fmla="*/ 0 w 35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8" name="Freeform 1478"/>
            <p:cNvSpPr>
              <a:spLocks/>
            </p:cNvSpPr>
            <p:nvPr/>
          </p:nvSpPr>
          <p:spPr bwMode="auto">
            <a:xfrm>
              <a:off x="4264" y="3035"/>
              <a:ext cx="300" cy="2"/>
            </a:xfrm>
            <a:custGeom>
              <a:avLst/>
              <a:gdLst>
                <a:gd name="T0" fmla="*/ 0 w 2700"/>
                <a:gd name="T1" fmla="*/ 0 h 20"/>
                <a:gd name="T2" fmla="*/ 28 w 2700"/>
                <a:gd name="T3" fmla="*/ 20 h 20"/>
                <a:gd name="T4" fmla="*/ 2700 w 2700"/>
                <a:gd name="T5" fmla="*/ 20 h 20"/>
                <a:gd name="T6" fmla="*/ 0 w 2700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9" name="Freeform 1479"/>
            <p:cNvSpPr>
              <a:spLocks/>
            </p:cNvSpPr>
            <p:nvPr/>
          </p:nvSpPr>
          <p:spPr bwMode="auto">
            <a:xfrm>
              <a:off x="4264" y="3035"/>
              <a:ext cx="300" cy="2"/>
            </a:xfrm>
            <a:custGeom>
              <a:avLst/>
              <a:gdLst>
                <a:gd name="T0" fmla="*/ 0 w 2700"/>
                <a:gd name="T1" fmla="*/ 0 h 20"/>
                <a:gd name="T2" fmla="*/ 28 w 2700"/>
                <a:gd name="T3" fmla="*/ 20 h 20"/>
                <a:gd name="T4" fmla="*/ 2700 w 2700"/>
                <a:gd name="T5" fmla="*/ 20 h 20"/>
                <a:gd name="T6" fmla="*/ 0 w 2700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0" name="Freeform 1480"/>
            <p:cNvSpPr>
              <a:spLocks/>
            </p:cNvSpPr>
            <p:nvPr/>
          </p:nvSpPr>
          <p:spPr bwMode="auto">
            <a:xfrm>
              <a:off x="4264" y="3035"/>
              <a:ext cx="302" cy="2"/>
            </a:xfrm>
            <a:custGeom>
              <a:avLst/>
              <a:gdLst>
                <a:gd name="T0" fmla="*/ 0 w 2719"/>
                <a:gd name="T1" fmla="*/ 0 h 20"/>
                <a:gd name="T2" fmla="*/ 2719 w 2719"/>
                <a:gd name="T3" fmla="*/ 0 h 20"/>
                <a:gd name="T4" fmla="*/ 2700 w 2719"/>
                <a:gd name="T5" fmla="*/ 20 h 20"/>
                <a:gd name="T6" fmla="*/ 0 w 271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1" name="Freeform 1481"/>
            <p:cNvSpPr>
              <a:spLocks/>
            </p:cNvSpPr>
            <p:nvPr/>
          </p:nvSpPr>
          <p:spPr bwMode="auto">
            <a:xfrm>
              <a:off x="4264" y="3035"/>
              <a:ext cx="302" cy="2"/>
            </a:xfrm>
            <a:custGeom>
              <a:avLst/>
              <a:gdLst>
                <a:gd name="T0" fmla="*/ 0 w 2719"/>
                <a:gd name="T1" fmla="*/ 0 h 20"/>
                <a:gd name="T2" fmla="*/ 2719 w 2719"/>
                <a:gd name="T3" fmla="*/ 0 h 20"/>
                <a:gd name="T4" fmla="*/ 2700 w 2719"/>
                <a:gd name="T5" fmla="*/ 20 h 20"/>
                <a:gd name="T6" fmla="*/ 0 w 271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2" name="Freeform 1482"/>
            <p:cNvSpPr>
              <a:spLocks/>
            </p:cNvSpPr>
            <p:nvPr/>
          </p:nvSpPr>
          <p:spPr bwMode="auto">
            <a:xfrm>
              <a:off x="3878" y="3037"/>
              <a:ext cx="363" cy="2"/>
            </a:xfrm>
            <a:custGeom>
              <a:avLst/>
              <a:gdLst>
                <a:gd name="T0" fmla="*/ 0 w 3260"/>
                <a:gd name="T1" fmla="*/ 0 h 14"/>
                <a:gd name="T2" fmla="*/ 17 w 3260"/>
                <a:gd name="T3" fmla="*/ 14 h 14"/>
                <a:gd name="T4" fmla="*/ 3260 w 3260"/>
                <a:gd name="T5" fmla="*/ 14 h 14"/>
                <a:gd name="T6" fmla="*/ 0 w 3260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3" name="Freeform 1483"/>
            <p:cNvSpPr>
              <a:spLocks/>
            </p:cNvSpPr>
            <p:nvPr/>
          </p:nvSpPr>
          <p:spPr bwMode="auto">
            <a:xfrm>
              <a:off x="3878" y="3037"/>
              <a:ext cx="363" cy="2"/>
            </a:xfrm>
            <a:custGeom>
              <a:avLst/>
              <a:gdLst>
                <a:gd name="T0" fmla="*/ 0 w 3260"/>
                <a:gd name="T1" fmla="*/ 0 h 14"/>
                <a:gd name="T2" fmla="*/ 17 w 3260"/>
                <a:gd name="T3" fmla="*/ 14 h 14"/>
                <a:gd name="T4" fmla="*/ 3260 w 3260"/>
                <a:gd name="T5" fmla="*/ 14 h 14"/>
                <a:gd name="T6" fmla="*/ 0 w 3260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4" name="Freeform 1484"/>
            <p:cNvSpPr>
              <a:spLocks/>
            </p:cNvSpPr>
            <p:nvPr/>
          </p:nvSpPr>
          <p:spPr bwMode="auto">
            <a:xfrm>
              <a:off x="3878" y="3037"/>
              <a:ext cx="364" cy="2"/>
            </a:xfrm>
            <a:custGeom>
              <a:avLst/>
              <a:gdLst>
                <a:gd name="T0" fmla="*/ 0 w 3277"/>
                <a:gd name="T1" fmla="*/ 0 h 14"/>
                <a:gd name="T2" fmla="*/ 3277 w 3277"/>
                <a:gd name="T3" fmla="*/ 0 h 14"/>
                <a:gd name="T4" fmla="*/ 3260 w 3277"/>
                <a:gd name="T5" fmla="*/ 14 h 14"/>
                <a:gd name="T6" fmla="*/ 0 w 327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5" name="Freeform 1485"/>
            <p:cNvSpPr>
              <a:spLocks/>
            </p:cNvSpPr>
            <p:nvPr/>
          </p:nvSpPr>
          <p:spPr bwMode="auto">
            <a:xfrm>
              <a:off x="3878" y="3037"/>
              <a:ext cx="364" cy="2"/>
            </a:xfrm>
            <a:custGeom>
              <a:avLst/>
              <a:gdLst>
                <a:gd name="T0" fmla="*/ 0 w 3277"/>
                <a:gd name="T1" fmla="*/ 0 h 14"/>
                <a:gd name="T2" fmla="*/ 3277 w 3277"/>
                <a:gd name="T3" fmla="*/ 0 h 14"/>
                <a:gd name="T4" fmla="*/ 3260 w 3277"/>
                <a:gd name="T5" fmla="*/ 14 h 14"/>
                <a:gd name="T6" fmla="*/ 0 w 327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6" name="Freeform 1486"/>
            <p:cNvSpPr>
              <a:spLocks/>
            </p:cNvSpPr>
            <p:nvPr/>
          </p:nvSpPr>
          <p:spPr bwMode="auto">
            <a:xfrm>
              <a:off x="4267" y="3037"/>
              <a:ext cx="295" cy="2"/>
            </a:xfrm>
            <a:custGeom>
              <a:avLst/>
              <a:gdLst>
                <a:gd name="T0" fmla="*/ 0 w 2659"/>
                <a:gd name="T1" fmla="*/ 0 h 14"/>
                <a:gd name="T2" fmla="*/ 22 w 2659"/>
                <a:gd name="T3" fmla="*/ 14 h 14"/>
                <a:gd name="T4" fmla="*/ 2659 w 2659"/>
                <a:gd name="T5" fmla="*/ 14 h 14"/>
                <a:gd name="T6" fmla="*/ 0 w 265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7" name="Freeform 1487"/>
            <p:cNvSpPr>
              <a:spLocks/>
            </p:cNvSpPr>
            <p:nvPr/>
          </p:nvSpPr>
          <p:spPr bwMode="auto">
            <a:xfrm>
              <a:off x="4267" y="3037"/>
              <a:ext cx="295" cy="2"/>
            </a:xfrm>
            <a:custGeom>
              <a:avLst/>
              <a:gdLst>
                <a:gd name="T0" fmla="*/ 0 w 2659"/>
                <a:gd name="T1" fmla="*/ 0 h 14"/>
                <a:gd name="T2" fmla="*/ 22 w 2659"/>
                <a:gd name="T3" fmla="*/ 14 h 14"/>
                <a:gd name="T4" fmla="*/ 2659 w 2659"/>
                <a:gd name="T5" fmla="*/ 14 h 14"/>
                <a:gd name="T6" fmla="*/ 0 w 265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8" name="Freeform 1488"/>
            <p:cNvSpPr>
              <a:spLocks/>
            </p:cNvSpPr>
            <p:nvPr/>
          </p:nvSpPr>
          <p:spPr bwMode="auto">
            <a:xfrm>
              <a:off x="4267" y="3037"/>
              <a:ext cx="297" cy="2"/>
            </a:xfrm>
            <a:custGeom>
              <a:avLst/>
              <a:gdLst>
                <a:gd name="T0" fmla="*/ 0 w 2672"/>
                <a:gd name="T1" fmla="*/ 0 h 14"/>
                <a:gd name="T2" fmla="*/ 2672 w 2672"/>
                <a:gd name="T3" fmla="*/ 0 h 14"/>
                <a:gd name="T4" fmla="*/ 2659 w 2672"/>
                <a:gd name="T5" fmla="*/ 14 h 14"/>
                <a:gd name="T6" fmla="*/ 0 w 267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9" name="Freeform 1489"/>
            <p:cNvSpPr>
              <a:spLocks/>
            </p:cNvSpPr>
            <p:nvPr/>
          </p:nvSpPr>
          <p:spPr bwMode="auto">
            <a:xfrm>
              <a:off x="4267" y="3037"/>
              <a:ext cx="297" cy="2"/>
            </a:xfrm>
            <a:custGeom>
              <a:avLst/>
              <a:gdLst>
                <a:gd name="T0" fmla="*/ 0 w 2672"/>
                <a:gd name="T1" fmla="*/ 0 h 14"/>
                <a:gd name="T2" fmla="*/ 2672 w 2672"/>
                <a:gd name="T3" fmla="*/ 0 h 14"/>
                <a:gd name="T4" fmla="*/ 2659 w 2672"/>
                <a:gd name="T5" fmla="*/ 14 h 14"/>
                <a:gd name="T6" fmla="*/ 0 w 267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0" name="Freeform 1490"/>
            <p:cNvSpPr>
              <a:spLocks/>
            </p:cNvSpPr>
            <p:nvPr/>
          </p:nvSpPr>
          <p:spPr bwMode="auto">
            <a:xfrm>
              <a:off x="3880" y="3039"/>
              <a:ext cx="360" cy="1"/>
            </a:xfrm>
            <a:custGeom>
              <a:avLst/>
              <a:gdLst>
                <a:gd name="T0" fmla="*/ 0 w 3235"/>
                <a:gd name="T1" fmla="*/ 0 h 8"/>
                <a:gd name="T2" fmla="*/ 7 w 3235"/>
                <a:gd name="T3" fmla="*/ 8 h 8"/>
                <a:gd name="T4" fmla="*/ 3235 w 3235"/>
                <a:gd name="T5" fmla="*/ 8 h 8"/>
                <a:gd name="T6" fmla="*/ 0 w 323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1" name="Freeform 1491"/>
            <p:cNvSpPr>
              <a:spLocks/>
            </p:cNvSpPr>
            <p:nvPr/>
          </p:nvSpPr>
          <p:spPr bwMode="auto">
            <a:xfrm>
              <a:off x="3880" y="3039"/>
              <a:ext cx="360" cy="1"/>
            </a:xfrm>
            <a:custGeom>
              <a:avLst/>
              <a:gdLst>
                <a:gd name="T0" fmla="*/ 0 w 3235"/>
                <a:gd name="T1" fmla="*/ 0 h 8"/>
                <a:gd name="T2" fmla="*/ 7 w 3235"/>
                <a:gd name="T3" fmla="*/ 8 h 8"/>
                <a:gd name="T4" fmla="*/ 3235 w 3235"/>
                <a:gd name="T5" fmla="*/ 8 h 8"/>
                <a:gd name="T6" fmla="*/ 0 w 323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2" name="Freeform 1492"/>
            <p:cNvSpPr>
              <a:spLocks/>
            </p:cNvSpPr>
            <p:nvPr/>
          </p:nvSpPr>
          <p:spPr bwMode="auto">
            <a:xfrm>
              <a:off x="3880" y="3039"/>
              <a:ext cx="361" cy="1"/>
            </a:xfrm>
            <a:custGeom>
              <a:avLst/>
              <a:gdLst>
                <a:gd name="T0" fmla="*/ 0 w 3243"/>
                <a:gd name="T1" fmla="*/ 0 h 8"/>
                <a:gd name="T2" fmla="*/ 3243 w 3243"/>
                <a:gd name="T3" fmla="*/ 0 h 8"/>
                <a:gd name="T4" fmla="*/ 3235 w 3243"/>
                <a:gd name="T5" fmla="*/ 8 h 8"/>
                <a:gd name="T6" fmla="*/ 0 w 324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3" name="Freeform 1493"/>
            <p:cNvSpPr>
              <a:spLocks/>
            </p:cNvSpPr>
            <p:nvPr/>
          </p:nvSpPr>
          <p:spPr bwMode="auto">
            <a:xfrm>
              <a:off x="3880" y="3039"/>
              <a:ext cx="361" cy="1"/>
            </a:xfrm>
            <a:custGeom>
              <a:avLst/>
              <a:gdLst>
                <a:gd name="T0" fmla="*/ 0 w 3243"/>
                <a:gd name="T1" fmla="*/ 0 h 8"/>
                <a:gd name="T2" fmla="*/ 3243 w 3243"/>
                <a:gd name="T3" fmla="*/ 0 h 8"/>
                <a:gd name="T4" fmla="*/ 3235 w 3243"/>
                <a:gd name="T5" fmla="*/ 8 h 8"/>
                <a:gd name="T6" fmla="*/ 0 w 324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4" name="Freeform 1494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0"/>
                <a:gd name="T1" fmla="*/ 0 h 8"/>
                <a:gd name="T2" fmla="*/ 15 w 2630"/>
                <a:gd name="T3" fmla="*/ 8 h 8"/>
                <a:gd name="T4" fmla="*/ 2630 w 2630"/>
                <a:gd name="T5" fmla="*/ 8 h 8"/>
                <a:gd name="T6" fmla="*/ 0 w 263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5" name="Freeform 1495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0"/>
                <a:gd name="T1" fmla="*/ 0 h 8"/>
                <a:gd name="T2" fmla="*/ 15 w 2630"/>
                <a:gd name="T3" fmla="*/ 8 h 8"/>
                <a:gd name="T4" fmla="*/ 2630 w 2630"/>
                <a:gd name="T5" fmla="*/ 8 h 8"/>
                <a:gd name="T6" fmla="*/ 0 w 263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6" name="Freeform 1496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7"/>
                <a:gd name="T1" fmla="*/ 0 h 8"/>
                <a:gd name="T2" fmla="*/ 2637 w 2637"/>
                <a:gd name="T3" fmla="*/ 0 h 8"/>
                <a:gd name="T4" fmla="*/ 2630 w 2637"/>
                <a:gd name="T5" fmla="*/ 8 h 8"/>
                <a:gd name="T6" fmla="*/ 0 w 263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7" name="Freeform 1497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7"/>
                <a:gd name="T1" fmla="*/ 0 h 8"/>
                <a:gd name="T2" fmla="*/ 2637 w 2637"/>
                <a:gd name="T3" fmla="*/ 0 h 8"/>
                <a:gd name="T4" fmla="*/ 2630 w 2637"/>
                <a:gd name="T5" fmla="*/ 8 h 8"/>
                <a:gd name="T6" fmla="*/ 0 w 263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8" name="Freeform 1498"/>
            <p:cNvSpPr>
              <a:spLocks/>
            </p:cNvSpPr>
            <p:nvPr/>
          </p:nvSpPr>
          <p:spPr bwMode="auto">
            <a:xfrm>
              <a:off x="3881" y="3040"/>
              <a:ext cx="358" cy="1"/>
            </a:xfrm>
            <a:custGeom>
              <a:avLst/>
              <a:gdLst>
                <a:gd name="T0" fmla="*/ 0 w 3218"/>
                <a:gd name="T1" fmla="*/ 0 h 7"/>
                <a:gd name="T2" fmla="*/ 8 w 3218"/>
                <a:gd name="T3" fmla="*/ 7 h 7"/>
                <a:gd name="T4" fmla="*/ 3218 w 3218"/>
                <a:gd name="T5" fmla="*/ 7 h 7"/>
                <a:gd name="T6" fmla="*/ 0 w 321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9" name="Freeform 1499"/>
            <p:cNvSpPr>
              <a:spLocks/>
            </p:cNvSpPr>
            <p:nvPr/>
          </p:nvSpPr>
          <p:spPr bwMode="auto">
            <a:xfrm>
              <a:off x="3881" y="3040"/>
              <a:ext cx="358" cy="1"/>
            </a:xfrm>
            <a:custGeom>
              <a:avLst/>
              <a:gdLst>
                <a:gd name="T0" fmla="*/ 0 w 3218"/>
                <a:gd name="T1" fmla="*/ 0 h 7"/>
                <a:gd name="T2" fmla="*/ 8 w 3218"/>
                <a:gd name="T3" fmla="*/ 7 h 7"/>
                <a:gd name="T4" fmla="*/ 3218 w 3218"/>
                <a:gd name="T5" fmla="*/ 7 h 7"/>
                <a:gd name="T6" fmla="*/ 0 w 321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0" name="Freeform 1500"/>
            <p:cNvSpPr>
              <a:spLocks/>
            </p:cNvSpPr>
            <p:nvPr/>
          </p:nvSpPr>
          <p:spPr bwMode="auto">
            <a:xfrm>
              <a:off x="3881" y="3040"/>
              <a:ext cx="359" cy="1"/>
            </a:xfrm>
            <a:custGeom>
              <a:avLst/>
              <a:gdLst>
                <a:gd name="T0" fmla="*/ 0 w 3228"/>
                <a:gd name="T1" fmla="*/ 0 h 7"/>
                <a:gd name="T2" fmla="*/ 3228 w 3228"/>
                <a:gd name="T3" fmla="*/ 0 h 7"/>
                <a:gd name="T4" fmla="*/ 3218 w 3228"/>
                <a:gd name="T5" fmla="*/ 7 h 7"/>
                <a:gd name="T6" fmla="*/ 0 w 322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1" name="Freeform 1501"/>
            <p:cNvSpPr>
              <a:spLocks/>
            </p:cNvSpPr>
            <p:nvPr/>
          </p:nvSpPr>
          <p:spPr bwMode="auto">
            <a:xfrm>
              <a:off x="3881" y="3040"/>
              <a:ext cx="359" cy="1"/>
            </a:xfrm>
            <a:custGeom>
              <a:avLst/>
              <a:gdLst>
                <a:gd name="T0" fmla="*/ 0 w 3228"/>
                <a:gd name="T1" fmla="*/ 0 h 7"/>
                <a:gd name="T2" fmla="*/ 3228 w 3228"/>
                <a:gd name="T3" fmla="*/ 0 h 7"/>
                <a:gd name="T4" fmla="*/ 3218 w 3228"/>
                <a:gd name="T5" fmla="*/ 7 h 7"/>
                <a:gd name="T6" fmla="*/ 0 w 322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2" name="Freeform 1502"/>
            <p:cNvSpPr>
              <a:spLocks/>
            </p:cNvSpPr>
            <p:nvPr/>
          </p:nvSpPr>
          <p:spPr bwMode="auto">
            <a:xfrm>
              <a:off x="4271" y="3040"/>
              <a:ext cx="290" cy="1"/>
            </a:xfrm>
            <a:custGeom>
              <a:avLst/>
              <a:gdLst>
                <a:gd name="T0" fmla="*/ 0 w 2608"/>
                <a:gd name="T1" fmla="*/ 0 h 7"/>
                <a:gd name="T2" fmla="*/ 13 w 2608"/>
                <a:gd name="T3" fmla="*/ 7 h 7"/>
                <a:gd name="T4" fmla="*/ 2608 w 2608"/>
                <a:gd name="T5" fmla="*/ 7 h 7"/>
                <a:gd name="T6" fmla="*/ 0 w 260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3" name="Freeform 1503"/>
            <p:cNvSpPr>
              <a:spLocks/>
            </p:cNvSpPr>
            <p:nvPr/>
          </p:nvSpPr>
          <p:spPr bwMode="auto">
            <a:xfrm>
              <a:off x="4271" y="3040"/>
              <a:ext cx="290" cy="1"/>
            </a:xfrm>
            <a:custGeom>
              <a:avLst/>
              <a:gdLst>
                <a:gd name="T0" fmla="*/ 0 w 2608"/>
                <a:gd name="T1" fmla="*/ 0 h 7"/>
                <a:gd name="T2" fmla="*/ 13 w 2608"/>
                <a:gd name="T3" fmla="*/ 7 h 7"/>
                <a:gd name="T4" fmla="*/ 2608 w 2608"/>
                <a:gd name="T5" fmla="*/ 7 h 7"/>
                <a:gd name="T6" fmla="*/ 0 w 260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4" name="Freeform 1504"/>
            <p:cNvSpPr>
              <a:spLocks/>
            </p:cNvSpPr>
            <p:nvPr/>
          </p:nvSpPr>
          <p:spPr bwMode="auto">
            <a:xfrm>
              <a:off x="4271" y="3040"/>
              <a:ext cx="291" cy="1"/>
            </a:xfrm>
            <a:custGeom>
              <a:avLst/>
              <a:gdLst>
                <a:gd name="T0" fmla="*/ 0 w 2615"/>
                <a:gd name="T1" fmla="*/ 0 h 7"/>
                <a:gd name="T2" fmla="*/ 2615 w 2615"/>
                <a:gd name="T3" fmla="*/ 0 h 7"/>
                <a:gd name="T4" fmla="*/ 2608 w 2615"/>
                <a:gd name="T5" fmla="*/ 7 h 7"/>
                <a:gd name="T6" fmla="*/ 0 w 261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5" name="Freeform 1505"/>
            <p:cNvSpPr>
              <a:spLocks/>
            </p:cNvSpPr>
            <p:nvPr/>
          </p:nvSpPr>
          <p:spPr bwMode="auto">
            <a:xfrm>
              <a:off x="4271" y="3040"/>
              <a:ext cx="291" cy="1"/>
            </a:xfrm>
            <a:custGeom>
              <a:avLst/>
              <a:gdLst>
                <a:gd name="T0" fmla="*/ 0 w 2615"/>
                <a:gd name="T1" fmla="*/ 0 h 7"/>
                <a:gd name="T2" fmla="*/ 2615 w 2615"/>
                <a:gd name="T3" fmla="*/ 0 h 7"/>
                <a:gd name="T4" fmla="*/ 2608 w 2615"/>
                <a:gd name="T5" fmla="*/ 7 h 7"/>
                <a:gd name="T6" fmla="*/ 0 w 261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6" name="Freeform 1506"/>
            <p:cNvSpPr>
              <a:spLocks/>
            </p:cNvSpPr>
            <p:nvPr/>
          </p:nvSpPr>
          <p:spPr bwMode="auto">
            <a:xfrm>
              <a:off x="3882" y="3040"/>
              <a:ext cx="346" cy="8"/>
            </a:xfrm>
            <a:custGeom>
              <a:avLst/>
              <a:gdLst>
                <a:gd name="T0" fmla="*/ 0 w 3111"/>
                <a:gd name="T1" fmla="*/ 0 h 68"/>
                <a:gd name="T2" fmla="*/ 76 w 3111"/>
                <a:gd name="T3" fmla="*/ 68 h 68"/>
                <a:gd name="T4" fmla="*/ 3111 w 3111"/>
                <a:gd name="T5" fmla="*/ 68 h 68"/>
                <a:gd name="T6" fmla="*/ 0 w 3111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7" name="Freeform 1507"/>
            <p:cNvSpPr>
              <a:spLocks/>
            </p:cNvSpPr>
            <p:nvPr/>
          </p:nvSpPr>
          <p:spPr bwMode="auto">
            <a:xfrm>
              <a:off x="3882" y="3040"/>
              <a:ext cx="346" cy="8"/>
            </a:xfrm>
            <a:custGeom>
              <a:avLst/>
              <a:gdLst>
                <a:gd name="T0" fmla="*/ 0 w 3111"/>
                <a:gd name="T1" fmla="*/ 0 h 68"/>
                <a:gd name="T2" fmla="*/ 76 w 3111"/>
                <a:gd name="T3" fmla="*/ 68 h 68"/>
                <a:gd name="T4" fmla="*/ 3111 w 3111"/>
                <a:gd name="T5" fmla="*/ 68 h 68"/>
                <a:gd name="T6" fmla="*/ 0 w 3111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8" name="Freeform 1508"/>
            <p:cNvSpPr>
              <a:spLocks/>
            </p:cNvSpPr>
            <p:nvPr/>
          </p:nvSpPr>
          <p:spPr bwMode="auto">
            <a:xfrm>
              <a:off x="3882" y="3040"/>
              <a:ext cx="357" cy="8"/>
            </a:xfrm>
            <a:custGeom>
              <a:avLst/>
              <a:gdLst>
                <a:gd name="T0" fmla="*/ 0 w 3210"/>
                <a:gd name="T1" fmla="*/ 0 h 68"/>
                <a:gd name="T2" fmla="*/ 3210 w 3210"/>
                <a:gd name="T3" fmla="*/ 0 h 68"/>
                <a:gd name="T4" fmla="*/ 3111 w 3210"/>
                <a:gd name="T5" fmla="*/ 68 h 68"/>
                <a:gd name="T6" fmla="*/ 0 w 3210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9" name="Freeform 1509"/>
            <p:cNvSpPr>
              <a:spLocks/>
            </p:cNvSpPr>
            <p:nvPr/>
          </p:nvSpPr>
          <p:spPr bwMode="auto">
            <a:xfrm>
              <a:off x="3882" y="3040"/>
              <a:ext cx="357" cy="8"/>
            </a:xfrm>
            <a:custGeom>
              <a:avLst/>
              <a:gdLst>
                <a:gd name="T0" fmla="*/ 0 w 3210"/>
                <a:gd name="T1" fmla="*/ 0 h 68"/>
                <a:gd name="T2" fmla="*/ 3210 w 3210"/>
                <a:gd name="T3" fmla="*/ 0 h 68"/>
                <a:gd name="T4" fmla="*/ 3111 w 3210"/>
                <a:gd name="T5" fmla="*/ 68 h 68"/>
                <a:gd name="T6" fmla="*/ 0 w 3210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0" name="Freeform 1510"/>
            <p:cNvSpPr>
              <a:spLocks/>
            </p:cNvSpPr>
            <p:nvPr/>
          </p:nvSpPr>
          <p:spPr bwMode="auto">
            <a:xfrm>
              <a:off x="4273" y="3040"/>
              <a:ext cx="279" cy="8"/>
            </a:xfrm>
            <a:custGeom>
              <a:avLst/>
              <a:gdLst>
                <a:gd name="T0" fmla="*/ 0 w 2512"/>
                <a:gd name="T1" fmla="*/ 0 h 68"/>
                <a:gd name="T2" fmla="*/ 129 w 2512"/>
                <a:gd name="T3" fmla="*/ 68 h 68"/>
                <a:gd name="T4" fmla="*/ 2512 w 2512"/>
                <a:gd name="T5" fmla="*/ 68 h 68"/>
                <a:gd name="T6" fmla="*/ 0 w 2512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1" name="Freeform 1511"/>
            <p:cNvSpPr>
              <a:spLocks/>
            </p:cNvSpPr>
            <p:nvPr/>
          </p:nvSpPr>
          <p:spPr bwMode="auto">
            <a:xfrm>
              <a:off x="4273" y="3040"/>
              <a:ext cx="279" cy="8"/>
            </a:xfrm>
            <a:custGeom>
              <a:avLst/>
              <a:gdLst>
                <a:gd name="T0" fmla="*/ 0 w 2512"/>
                <a:gd name="T1" fmla="*/ 0 h 68"/>
                <a:gd name="T2" fmla="*/ 129 w 2512"/>
                <a:gd name="T3" fmla="*/ 68 h 68"/>
                <a:gd name="T4" fmla="*/ 2512 w 2512"/>
                <a:gd name="T5" fmla="*/ 68 h 68"/>
                <a:gd name="T6" fmla="*/ 0 w 2512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2" name="Freeform 1512"/>
            <p:cNvSpPr>
              <a:spLocks/>
            </p:cNvSpPr>
            <p:nvPr/>
          </p:nvSpPr>
          <p:spPr bwMode="auto">
            <a:xfrm>
              <a:off x="4273" y="3040"/>
              <a:ext cx="288" cy="8"/>
            </a:xfrm>
            <a:custGeom>
              <a:avLst/>
              <a:gdLst>
                <a:gd name="T0" fmla="*/ 0 w 2595"/>
                <a:gd name="T1" fmla="*/ 0 h 68"/>
                <a:gd name="T2" fmla="*/ 2595 w 2595"/>
                <a:gd name="T3" fmla="*/ 0 h 68"/>
                <a:gd name="T4" fmla="*/ 2512 w 2595"/>
                <a:gd name="T5" fmla="*/ 68 h 68"/>
                <a:gd name="T6" fmla="*/ 0 w 2595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3" name="Freeform 1513"/>
            <p:cNvSpPr>
              <a:spLocks/>
            </p:cNvSpPr>
            <p:nvPr/>
          </p:nvSpPr>
          <p:spPr bwMode="auto">
            <a:xfrm>
              <a:off x="4273" y="3040"/>
              <a:ext cx="288" cy="8"/>
            </a:xfrm>
            <a:custGeom>
              <a:avLst/>
              <a:gdLst>
                <a:gd name="T0" fmla="*/ 0 w 2595"/>
                <a:gd name="T1" fmla="*/ 0 h 68"/>
                <a:gd name="T2" fmla="*/ 2595 w 2595"/>
                <a:gd name="T3" fmla="*/ 0 h 68"/>
                <a:gd name="T4" fmla="*/ 2512 w 2595"/>
                <a:gd name="T5" fmla="*/ 68 h 68"/>
                <a:gd name="T6" fmla="*/ 0 w 2595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4" name="Freeform 1514"/>
            <p:cNvSpPr>
              <a:spLocks/>
            </p:cNvSpPr>
            <p:nvPr/>
          </p:nvSpPr>
          <p:spPr bwMode="auto">
            <a:xfrm>
              <a:off x="3890" y="3048"/>
              <a:ext cx="335" cy="2"/>
            </a:xfrm>
            <a:custGeom>
              <a:avLst/>
              <a:gdLst>
                <a:gd name="T0" fmla="*/ 0 w 3010"/>
                <a:gd name="T1" fmla="*/ 0 h 17"/>
                <a:gd name="T2" fmla="*/ 19 w 3010"/>
                <a:gd name="T3" fmla="*/ 17 h 17"/>
                <a:gd name="T4" fmla="*/ 3010 w 3010"/>
                <a:gd name="T5" fmla="*/ 17 h 17"/>
                <a:gd name="T6" fmla="*/ 0 w 301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5" name="Freeform 1515"/>
            <p:cNvSpPr>
              <a:spLocks/>
            </p:cNvSpPr>
            <p:nvPr/>
          </p:nvSpPr>
          <p:spPr bwMode="auto">
            <a:xfrm>
              <a:off x="3890" y="3048"/>
              <a:ext cx="335" cy="2"/>
            </a:xfrm>
            <a:custGeom>
              <a:avLst/>
              <a:gdLst>
                <a:gd name="T0" fmla="*/ 0 w 3010"/>
                <a:gd name="T1" fmla="*/ 0 h 17"/>
                <a:gd name="T2" fmla="*/ 19 w 3010"/>
                <a:gd name="T3" fmla="*/ 17 h 17"/>
                <a:gd name="T4" fmla="*/ 3010 w 3010"/>
                <a:gd name="T5" fmla="*/ 17 h 17"/>
                <a:gd name="T6" fmla="*/ 0 w 301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6" name="Freeform 1516"/>
            <p:cNvSpPr>
              <a:spLocks/>
            </p:cNvSpPr>
            <p:nvPr/>
          </p:nvSpPr>
          <p:spPr bwMode="auto">
            <a:xfrm>
              <a:off x="3890" y="3048"/>
              <a:ext cx="338" cy="2"/>
            </a:xfrm>
            <a:custGeom>
              <a:avLst/>
              <a:gdLst>
                <a:gd name="T0" fmla="*/ 0 w 3035"/>
                <a:gd name="T1" fmla="*/ 0 h 17"/>
                <a:gd name="T2" fmla="*/ 3035 w 3035"/>
                <a:gd name="T3" fmla="*/ 0 h 17"/>
                <a:gd name="T4" fmla="*/ 3010 w 3035"/>
                <a:gd name="T5" fmla="*/ 17 h 17"/>
                <a:gd name="T6" fmla="*/ 0 w 303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7" name="Freeform 1517"/>
            <p:cNvSpPr>
              <a:spLocks/>
            </p:cNvSpPr>
            <p:nvPr/>
          </p:nvSpPr>
          <p:spPr bwMode="auto">
            <a:xfrm>
              <a:off x="3890" y="3048"/>
              <a:ext cx="338" cy="2"/>
            </a:xfrm>
            <a:custGeom>
              <a:avLst/>
              <a:gdLst>
                <a:gd name="T0" fmla="*/ 0 w 3035"/>
                <a:gd name="T1" fmla="*/ 0 h 17"/>
                <a:gd name="T2" fmla="*/ 3035 w 3035"/>
                <a:gd name="T3" fmla="*/ 0 h 17"/>
                <a:gd name="T4" fmla="*/ 3010 w 3035"/>
                <a:gd name="T5" fmla="*/ 17 h 17"/>
                <a:gd name="T6" fmla="*/ 0 w 303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8" name="Freeform 1518"/>
            <p:cNvSpPr>
              <a:spLocks/>
            </p:cNvSpPr>
            <p:nvPr/>
          </p:nvSpPr>
          <p:spPr bwMode="auto">
            <a:xfrm>
              <a:off x="4287" y="3048"/>
              <a:ext cx="262" cy="2"/>
            </a:xfrm>
            <a:custGeom>
              <a:avLst/>
              <a:gdLst>
                <a:gd name="T0" fmla="*/ 0 w 2362"/>
                <a:gd name="T1" fmla="*/ 0 h 17"/>
                <a:gd name="T2" fmla="*/ 45 w 2362"/>
                <a:gd name="T3" fmla="*/ 17 h 17"/>
                <a:gd name="T4" fmla="*/ 2362 w 2362"/>
                <a:gd name="T5" fmla="*/ 17 h 17"/>
                <a:gd name="T6" fmla="*/ 0 w 236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9" name="Freeform 1519"/>
            <p:cNvSpPr>
              <a:spLocks/>
            </p:cNvSpPr>
            <p:nvPr/>
          </p:nvSpPr>
          <p:spPr bwMode="auto">
            <a:xfrm>
              <a:off x="4287" y="3048"/>
              <a:ext cx="262" cy="2"/>
            </a:xfrm>
            <a:custGeom>
              <a:avLst/>
              <a:gdLst>
                <a:gd name="T0" fmla="*/ 0 w 2362"/>
                <a:gd name="T1" fmla="*/ 0 h 17"/>
                <a:gd name="T2" fmla="*/ 45 w 2362"/>
                <a:gd name="T3" fmla="*/ 17 h 17"/>
                <a:gd name="T4" fmla="*/ 2362 w 2362"/>
                <a:gd name="T5" fmla="*/ 17 h 17"/>
                <a:gd name="T6" fmla="*/ 0 w 236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0" name="Freeform 1520"/>
            <p:cNvSpPr>
              <a:spLocks/>
            </p:cNvSpPr>
            <p:nvPr/>
          </p:nvSpPr>
          <p:spPr bwMode="auto">
            <a:xfrm>
              <a:off x="4287" y="3048"/>
              <a:ext cx="265" cy="2"/>
            </a:xfrm>
            <a:custGeom>
              <a:avLst/>
              <a:gdLst>
                <a:gd name="T0" fmla="*/ 0 w 2383"/>
                <a:gd name="T1" fmla="*/ 0 h 17"/>
                <a:gd name="T2" fmla="*/ 2383 w 2383"/>
                <a:gd name="T3" fmla="*/ 0 h 17"/>
                <a:gd name="T4" fmla="*/ 2362 w 2383"/>
                <a:gd name="T5" fmla="*/ 17 h 17"/>
                <a:gd name="T6" fmla="*/ 0 w 238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1" name="Freeform 1521"/>
            <p:cNvSpPr>
              <a:spLocks/>
            </p:cNvSpPr>
            <p:nvPr/>
          </p:nvSpPr>
          <p:spPr bwMode="auto">
            <a:xfrm>
              <a:off x="4287" y="3048"/>
              <a:ext cx="265" cy="2"/>
            </a:xfrm>
            <a:custGeom>
              <a:avLst/>
              <a:gdLst>
                <a:gd name="T0" fmla="*/ 0 w 2383"/>
                <a:gd name="T1" fmla="*/ 0 h 17"/>
                <a:gd name="T2" fmla="*/ 2383 w 2383"/>
                <a:gd name="T3" fmla="*/ 0 h 17"/>
                <a:gd name="T4" fmla="*/ 2362 w 2383"/>
                <a:gd name="T5" fmla="*/ 17 h 17"/>
                <a:gd name="T6" fmla="*/ 0 w 238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2" name="Freeform 1522"/>
            <p:cNvSpPr>
              <a:spLocks/>
            </p:cNvSpPr>
            <p:nvPr/>
          </p:nvSpPr>
          <p:spPr bwMode="auto">
            <a:xfrm>
              <a:off x="3892" y="3050"/>
              <a:ext cx="330" cy="1"/>
            </a:xfrm>
            <a:custGeom>
              <a:avLst/>
              <a:gdLst>
                <a:gd name="T0" fmla="*/ 0 w 2970"/>
                <a:gd name="T1" fmla="*/ 0 h 11"/>
                <a:gd name="T2" fmla="*/ 13 w 2970"/>
                <a:gd name="T3" fmla="*/ 11 h 11"/>
                <a:gd name="T4" fmla="*/ 2970 w 2970"/>
                <a:gd name="T5" fmla="*/ 11 h 11"/>
                <a:gd name="T6" fmla="*/ 0 w 297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3" name="Freeform 1523"/>
            <p:cNvSpPr>
              <a:spLocks/>
            </p:cNvSpPr>
            <p:nvPr/>
          </p:nvSpPr>
          <p:spPr bwMode="auto">
            <a:xfrm>
              <a:off x="3892" y="3050"/>
              <a:ext cx="330" cy="1"/>
            </a:xfrm>
            <a:custGeom>
              <a:avLst/>
              <a:gdLst>
                <a:gd name="T0" fmla="*/ 0 w 2970"/>
                <a:gd name="T1" fmla="*/ 0 h 11"/>
                <a:gd name="T2" fmla="*/ 13 w 2970"/>
                <a:gd name="T3" fmla="*/ 11 h 11"/>
                <a:gd name="T4" fmla="*/ 2970 w 2970"/>
                <a:gd name="T5" fmla="*/ 11 h 11"/>
                <a:gd name="T6" fmla="*/ 0 w 297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4" name="Freeform 1524"/>
            <p:cNvSpPr>
              <a:spLocks/>
            </p:cNvSpPr>
            <p:nvPr/>
          </p:nvSpPr>
          <p:spPr bwMode="auto">
            <a:xfrm>
              <a:off x="3892" y="3050"/>
              <a:ext cx="333" cy="1"/>
            </a:xfrm>
            <a:custGeom>
              <a:avLst/>
              <a:gdLst>
                <a:gd name="T0" fmla="*/ 0 w 2991"/>
                <a:gd name="T1" fmla="*/ 0 h 11"/>
                <a:gd name="T2" fmla="*/ 2991 w 2991"/>
                <a:gd name="T3" fmla="*/ 0 h 11"/>
                <a:gd name="T4" fmla="*/ 2970 w 2991"/>
                <a:gd name="T5" fmla="*/ 11 h 11"/>
                <a:gd name="T6" fmla="*/ 0 w 29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5" name="Freeform 1525"/>
            <p:cNvSpPr>
              <a:spLocks/>
            </p:cNvSpPr>
            <p:nvPr/>
          </p:nvSpPr>
          <p:spPr bwMode="auto">
            <a:xfrm>
              <a:off x="3892" y="3050"/>
              <a:ext cx="333" cy="1"/>
            </a:xfrm>
            <a:custGeom>
              <a:avLst/>
              <a:gdLst>
                <a:gd name="T0" fmla="*/ 0 w 2991"/>
                <a:gd name="T1" fmla="*/ 0 h 11"/>
                <a:gd name="T2" fmla="*/ 2991 w 2991"/>
                <a:gd name="T3" fmla="*/ 0 h 11"/>
                <a:gd name="T4" fmla="*/ 2970 w 2991"/>
                <a:gd name="T5" fmla="*/ 11 h 11"/>
                <a:gd name="T6" fmla="*/ 0 w 29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6" name="Freeform 1526"/>
            <p:cNvSpPr>
              <a:spLocks/>
            </p:cNvSpPr>
            <p:nvPr/>
          </p:nvSpPr>
          <p:spPr bwMode="auto">
            <a:xfrm>
              <a:off x="4292" y="3050"/>
              <a:ext cx="256" cy="1"/>
            </a:xfrm>
            <a:custGeom>
              <a:avLst/>
              <a:gdLst>
                <a:gd name="T0" fmla="*/ 0 w 2303"/>
                <a:gd name="T1" fmla="*/ 0 h 11"/>
                <a:gd name="T2" fmla="*/ 29 w 2303"/>
                <a:gd name="T3" fmla="*/ 11 h 11"/>
                <a:gd name="T4" fmla="*/ 2303 w 2303"/>
                <a:gd name="T5" fmla="*/ 11 h 11"/>
                <a:gd name="T6" fmla="*/ 0 w 230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7" name="Freeform 1527"/>
            <p:cNvSpPr>
              <a:spLocks/>
            </p:cNvSpPr>
            <p:nvPr/>
          </p:nvSpPr>
          <p:spPr bwMode="auto">
            <a:xfrm>
              <a:off x="4292" y="3050"/>
              <a:ext cx="256" cy="1"/>
            </a:xfrm>
            <a:custGeom>
              <a:avLst/>
              <a:gdLst>
                <a:gd name="T0" fmla="*/ 0 w 2303"/>
                <a:gd name="T1" fmla="*/ 0 h 11"/>
                <a:gd name="T2" fmla="*/ 29 w 2303"/>
                <a:gd name="T3" fmla="*/ 11 h 11"/>
                <a:gd name="T4" fmla="*/ 2303 w 2303"/>
                <a:gd name="T5" fmla="*/ 11 h 11"/>
                <a:gd name="T6" fmla="*/ 0 w 230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8" name="Freeform 1528"/>
            <p:cNvSpPr>
              <a:spLocks/>
            </p:cNvSpPr>
            <p:nvPr/>
          </p:nvSpPr>
          <p:spPr bwMode="auto">
            <a:xfrm>
              <a:off x="4292" y="3050"/>
              <a:ext cx="257" cy="1"/>
            </a:xfrm>
            <a:custGeom>
              <a:avLst/>
              <a:gdLst>
                <a:gd name="T0" fmla="*/ 0 w 2317"/>
                <a:gd name="T1" fmla="*/ 0 h 11"/>
                <a:gd name="T2" fmla="*/ 2317 w 2317"/>
                <a:gd name="T3" fmla="*/ 0 h 11"/>
                <a:gd name="T4" fmla="*/ 2303 w 2317"/>
                <a:gd name="T5" fmla="*/ 11 h 11"/>
                <a:gd name="T6" fmla="*/ 0 w 231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9" name="Freeform 1529"/>
            <p:cNvSpPr>
              <a:spLocks/>
            </p:cNvSpPr>
            <p:nvPr/>
          </p:nvSpPr>
          <p:spPr bwMode="auto">
            <a:xfrm>
              <a:off x="4292" y="3050"/>
              <a:ext cx="257" cy="1"/>
            </a:xfrm>
            <a:custGeom>
              <a:avLst/>
              <a:gdLst>
                <a:gd name="T0" fmla="*/ 0 w 2317"/>
                <a:gd name="T1" fmla="*/ 0 h 11"/>
                <a:gd name="T2" fmla="*/ 2317 w 2317"/>
                <a:gd name="T3" fmla="*/ 0 h 11"/>
                <a:gd name="T4" fmla="*/ 2303 w 2317"/>
                <a:gd name="T5" fmla="*/ 11 h 11"/>
                <a:gd name="T6" fmla="*/ 0 w 231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0" name="Freeform 1530"/>
            <p:cNvSpPr>
              <a:spLocks/>
            </p:cNvSpPr>
            <p:nvPr/>
          </p:nvSpPr>
          <p:spPr bwMode="auto">
            <a:xfrm>
              <a:off x="3894" y="3051"/>
              <a:ext cx="327" cy="1"/>
            </a:xfrm>
            <a:custGeom>
              <a:avLst/>
              <a:gdLst>
                <a:gd name="T0" fmla="*/ 0 w 2948"/>
                <a:gd name="T1" fmla="*/ 0 h 4"/>
                <a:gd name="T2" fmla="*/ 4 w 2948"/>
                <a:gd name="T3" fmla="*/ 4 h 4"/>
                <a:gd name="T4" fmla="*/ 2948 w 2948"/>
                <a:gd name="T5" fmla="*/ 4 h 4"/>
                <a:gd name="T6" fmla="*/ 0 w 294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1" name="Freeform 1531"/>
            <p:cNvSpPr>
              <a:spLocks/>
            </p:cNvSpPr>
            <p:nvPr/>
          </p:nvSpPr>
          <p:spPr bwMode="auto">
            <a:xfrm>
              <a:off x="3894" y="3051"/>
              <a:ext cx="327" cy="1"/>
            </a:xfrm>
            <a:custGeom>
              <a:avLst/>
              <a:gdLst>
                <a:gd name="T0" fmla="*/ 0 w 2948"/>
                <a:gd name="T1" fmla="*/ 0 h 4"/>
                <a:gd name="T2" fmla="*/ 4 w 2948"/>
                <a:gd name="T3" fmla="*/ 4 h 4"/>
                <a:gd name="T4" fmla="*/ 2948 w 2948"/>
                <a:gd name="T5" fmla="*/ 4 h 4"/>
                <a:gd name="T6" fmla="*/ 0 w 294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2" name="Freeform 1532"/>
            <p:cNvSpPr>
              <a:spLocks/>
            </p:cNvSpPr>
            <p:nvPr/>
          </p:nvSpPr>
          <p:spPr bwMode="auto">
            <a:xfrm>
              <a:off x="3894" y="3051"/>
              <a:ext cx="328" cy="1"/>
            </a:xfrm>
            <a:custGeom>
              <a:avLst/>
              <a:gdLst>
                <a:gd name="T0" fmla="*/ 0 w 2957"/>
                <a:gd name="T1" fmla="*/ 0 h 4"/>
                <a:gd name="T2" fmla="*/ 2957 w 2957"/>
                <a:gd name="T3" fmla="*/ 0 h 4"/>
                <a:gd name="T4" fmla="*/ 2948 w 2957"/>
                <a:gd name="T5" fmla="*/ 4 h 4"/>
                <a:gd name="T6" fmla="*/ 0 w 295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3" name="Freeform 1533"/>
            <p:cNvSpPr>
              <a:spLocks/>
            </p:cNvSpPr>
            <p:nvPr/>
          </p:nvSpPr>
          <p:spPr bwMode="auto">
            <a:xfrm>
              <a:off x="3894" y="3051"/>
              <a:ext cx="328" cy="1"/>
            </a:xfrm>
            <a:custGeom>
              <a:avLst/>
              <a:gdLst>
                <a:gd name="T0" fmla="*/ 0 w 2957"/>
                <a:gd name="T1" fmla="*/ 0 h 4"/>
                <a:gd name="T2" fmla="*/ 2957 w 2957"/>
                <a:gd name="T3" fmla="*/ 0 h 4"/>
                <a:gd name="T4" fmla="*/ 2948 w 2957"/>
                <a:gd name="T5" fmla="*/ 4 h 4"/>
                <a:gd name="T6" fmla="*/ 0 w 295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4" name="Freeform 1534"/>
            <p:cNvSpPr>
              <a:spLocks/>
            </p:cNvSpPr>
            <p:nvPr/>
          </p:nvSpPr>
          <p:spPr bwMode="auto">
            <a:xfrm>
              <a:off x="4295" y="3051"/>
              <a:ext cx="252" cy="1"/>
            </a:xfrm>
            <a:custGeom>
              <a:avLst/>
              <a:gdLst>
                <a:gd name="T0" fmla="*/ 0 w 2268"/>
                <a:gd name="T1" fmla="*/ 0 h 4"/>
                <a:gd name="T2" fmla="*/ 10 w 2268"/>
                <a:gd name="T3" fmla="*/ 4 h 4"/>
                <a:gd name="T4" fmla="*/ 2268 w 2268"/>
                <a:gd name="T5" fmla="*/ 4 h 4"/>
                <a:gd name="T6" fmla="*/ 0 w 226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5" name="Freeform 1535"/>
            <p:cNvSpPr>
              <a:spLocks/>
            </p:cNvSpPr>
            <p:nvPr/>
          </p:nvSpPr>
          <p:spPr bwMode="auto">
            <a:xfrm>
              <a:off x="4295" y="3051"/>
              <a:ext cx="252" cy="1"/>
            </a:xfrm>
            <a:custGeom>
              <a:avLst/>
              <a:gdLst>
                <a:gd name="T0" fmla="*/ 0 w 2268"/>
                <a:gd name="T1" fmla="*/ 0 h 4"/>
                <a:gd name="T2" fmla="*/ 10 w 2268"/>
                <a:gd name="T3" fmla="*/ 4 h 4"/>
                <a:gd name="T4" fmla="*/ 2268 w 2268"/>
                <a:gd name="T5" fmla="*/ 4 h 4"/>
                <a:gd name="T6" fmla="*/ 0 w 226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6" name="Freeform 1536"/>
            <p:cNvSpPr>
              <a:spLocks/>
            </p:cNvSpPr>
            <p:nvPr/>
          </p:nvSpPr>
          <p:spPr bwMode="auto">
            <a:xfrm>
              <a:off x="4295" y="3051"/>
              <a:ext cx="253" cy="1"/>
            </a:xfrm>
            <a:custGeom>
              <a:avLst/>
              <a:gdLst>
                <a:gd name="T0" fmla="*/ 0 w 2274"/>
                <a:gd name="T1" fmla="*/ 0 h 4"/>
                <a:gd name="T2" fmla="*/ 2274 w 2274"/>
                <a:gd name="T3" fmla="*/ 0 h 4"/>
                <a:gd name="T4" fmla="*/ 2268 w 2274"/>
                <a:gd name="T5" fmla="*/ 4 h 4"/>
                <a:gd name="T6" fmla="*/ 0 w 227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7" name="Freeform 1537"/>
            <p:cNvSpPr>
              <a:spLocks/>
            </p:cNvSpPr>
            <p:nvPr/>
          </p:nvSpPr>
          <p:spPr bwMode="auto">
            <a:xfrm>
              <a:off x="4295" y="3051"/>
              <a:ext cx="253" cy="1"/>
            </a:xfrm>
            <a:custGeom>
              <a:avLst/>
              <a:gdLst>
                <a:gd name="T0" fmla="*/ 0 w 2274"/>
                <a:gd name="T1" fmla="*/ 0 h 4"/>
                <a:gd name="T2" fmla="*/ 2274 w 2274"/>
                <a:gd name="T3" fmla="*/ 0 h 4"/>
                <a:gd name="T4" fmla="*/ 2268 w 2274"/>
                <a:gd name="T5" fmla="*/ 4 h 4"/>
                <a:gd name="T6" fmla="*/ 0 w 227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8" name="Freeform 1538"/>
            <p:cNvSpPr>
              <a:spLocks/>
            </p:cNvSpPr>
            <p:nvPr/>
          </p:nvSpPr>
          <p:spPr bwMode="auto">
            <a:xfrm>
              <a:off x="3894" y="3051"/>
              <a:ext cx="321" cy="4"/>
            </a:xfrm>
            <a:custGeom>
              <a:avLst/>
              <a:gdLst>
                <a:gd name="T0" fmla="*/ 0 w 2883"/>
                <a:gd name="T1" fmla="*/ 0 h 32"/>
                <a:gd name="T2" fmla="*/ 45 w 2883"/>
                <a:gd name="T3" fmla="*/ 32 h 32"/>
                <a:gd name="T4" fmla="*/ 2883 w 2883"/>
                <a:gd name="T5" fmla="*/ 32 h 32"/>
                <a:gd name="T6" fmla="*/ 0 w 2883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9" name="Freeform 1539"/>
            <p:cNvSpPr>
              <a:spLocks/>
            </p:cNvSpPr>
            <p:nvPr/>
          </p:nvSpPr>
          <p:spPr bwMode="auto">
            <a:xfrm>
              <a:off x="3894" y="3051"/>
              <a:ext cx="321" cy="4"/>
            </a:xfrm>
            <a:custGeom>
              <a:avLst/>
              <a:gdLst>
                <a:gd name="T0" fmla="*/ 0 w 2883"/>
                <a:gd name="T1" fmla="*/ 0 h 32"/>
                <a:gd name="T2" fmla="*/ 45 w 2883"/>
                <a:gd name="T3" fmla="*/ 32 h 32"/>
                <a:gd name="T4" fmla="*/ 2883 w 2883"/>
                <a:gd name="T5" fmla="*/ 32 h 32"/>
                <a:gd name="T6" fmla="*/ 0 w 2883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0" name="Freeform 1540"/>
            <p:cNvSpPr>
              <a:spLocks/>
            </p:cNvSpPr>
            <p:nvPr/>
          </p:nvSpPr>
          <p:spPr bwMode="auto">
            <a:xfrm>
              <a:off x="3894" y="3051"/>
              <a:ext cx="327" cy="4"/>
            </a:xfrm>
            <a:custGeom>
              <a:avLst/>
              <a:gdLst>
                <a:gd name="T0" fmla="*/ 0 w 2944"/>
                <a:gd name="T1" fmla="*/ 0 h 32"/>
                <a:gd name="T2" fmla="*/ 2944 w 2944"/>
                <a:gd name="T3" fmla="*/ 0 h 32"/>
                <a:gd name="T4" fmla="*/ 2883 w 2944"/>
                <a:gd name="T5" fmla="*/ 32 h 32"/>
                <a:gd name="T6" fmla="*/ 0 w 2944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1" name="Freeform 1541"/>
            <p:cNvSpPr>
              <a:spLocks/>
            </p:cNvSpPr>
            <p:nvPr/>
          </p:nvSpPr>
          <p:spPr bwMode="auto">
            <a:xfrm>
              <a:off x="3894" y="3051"/>
              <a:ext cx="327" cy="4"/>
            </a:xfrm>
            <a:custGeom>
              <a:avLst/>
              <a:gdLst>
                <a:gd name="T0" fmla="*/ 0 w 2944"/>
                <a:gd name="T1" fmla="*/ 0 h 32"/>
                <a:gd name="T2" fmla="*/ 2944 w 2944"/>
                <a:gd name="T3" fmla="*/ 0 h 32"/>
                <a:gd name="T4" fmla="*/ 2883 w 2944"/>
                <a:gd name="T5" fmla="*/ 32 h 32"/>
                <a:gd name="T6" fmla="*/ 0 w 2944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2" name="Freeform 1542"/>
            <p:cNvSpPr>
              <a:spLocks/>
            </p:cNvSpPr>
            <p:nvPr/>
          </p:nvSpPr>
          <p:spPr bwMode="auto">
            <a:xfrm>
              <a:off x="4296" y="3051"/>
              <a:ext cx="245" cy="4"/>
            </a:xfrm>
            <a:custGeom>
              <a:avLst/>
              <a:gdLst>
                <a:gd name="T0" fmla="*/ 0 w 2207"/>
                <a:gd name="T1" fmla="*/ 0 h 32"/>
                <a:gd name="T2" fmla="*/ 82 w 2207"/>
                <a:gd name="T3" fmla="*/ 32 h 32"/>
                <a:gd name="T4" fmla="*/ 2207 w 2207"/>
                <a:gd name="T5" fmla="*/ 32 h 32"/>
                <a:gd name="T6" fmla="*/ 0 w 220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3" name="Freeform 1543"/>
            <p:cNvSpPr>
              <a:spLocks/>
            </p:cNvSpPr>
            <p:nvPr/>
          </p:nvSpPr>
          <p:spPr bwMode="auto">
            <a:xfrm>
              <a:off x="4296" y="3051"/>
              <a:ext cx="245" cy="4"/>
            </a:xfrm>
            <a:custGeom>
              <a:avLst/>
              <a:gdLst>
                <a:gd name="T0" fmla="*/ 0 w 2207"/>
                <a:gd name="T1" fmla="*/ 0 h 32"/>
                <a:gd name="T2" fmla="*/ 82 w 2207"/>
                <a:gd name="T3" fmla="*/ 32 h 32"/>
                <a:gd name="T4" fmla="*/ 2207 w 2207"/>
                <a:gd name="T5" fmla="*/ 32 h 32"/>
                <a:gd name="T6" fmla="*/ 0 w 220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4" name="Freeform 1544"/>
            <p:cNvSpPr>
              <a:spLocks/>
            </p:cNvSpPr>
            <p:nvPr/>
          </p:nvSpPr>
          <p:spPr bwMode="auto">
            <a:xfrm>
              <a:off x="4296" y="3051"/>
              <a:ext cx="251" cy="4"/>
            </a:xfrm>
            <a:custGeom>
              <a:avLst/>
              <a:gdLst>
                <a:gd name="T0" fmla="*/ 0 w 2258"/>
                <a:gd name="T1" fmla="*/ 0 h 32"/>
                <a:gd name="T2" fmla="*/ 2258 w 2258"/>
                <a:gd name="T3" fmla="*/ 0 h 32"/>
                <a:gd name="T4" fmla="*/ 2207 w 2258"/>
                <a:gd name="T5" fmla="*/ 32 h 32"/>
                <a:gd name="T6" fmla="*/ 0 w 2258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5" name="Freeform 1545"/>
            <p:cNvSpPr>
              <a:spLocks/>
            </p:cNvSpPr>
            <p:nvPr/>
          </p:nvSpPr>
          <p:spPr bwMode="auto">
            <a:xfrm>
              <a:off x="4296" y="3051"/>
              <a:ext cx="251" cy="4"/>
            </a:xfrm>
            <a:custGeom>
              <a:avLst/>
              <a:gdLst>
                <a:gd name="T0" fmla="*/ 0 w 2258"/>
                <a:gd name="T1" fmla="*/ 0 h 32"/>
                <a:gd name="T2" fmla="*/ 2258 w 2258"/>
                <a:gd name="T3" fmla="*/ 0 h 32"/>
                <a:gd name="T4" fmla="*/ 2207 w 2258"/>
                <a:gd name="T5" fmla="*/ 32 h 32"/>
                <a:gd name="T6" fmla="*/ 0 w 2258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6" name="Freeform 1546"/>
            <p:cNvSpPr>
              <a:spLocks/>
            </p:cNvSpPr>
            <p:nvPr/>
          </p:nvSpPr>
          <p:spPr bwMode="auto">
            <a:xfrm>
              <a:off x="3899" y="3055"/>
              <a:ext cx="311" cy="2"/>
            </a:xfrm>
            <a:custGeom>
              <a:avLst/>
              <a:gdLst>
                <a:gd name="T0" fmla="*/ 0 w 2796"/>
                <a:gd name="T1" fmla="*/ 0 h 21"/>
                <a:gd name="T2" fmla="*/ 30 w 2796"/>
                <a:gd name="T3" fmla="*/ 21 h 21"/>
                <a:gd name="T4" fmla="*/ 2796 w 2796"/>
                <a:gd name="T5" fmla="*/ 21 h 21"/>
                <a:gd name="T6" fmla="*/ 0 w 279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7" name="Freeform 1547"/>
            <p:cNvSpPr>
              <a:spLocks/>
            </p:cNvSpPr>
            <p:nvPr/>
          </p:nvSpPr>
          <p:spPr bwMode="auto">
            <a:xfrm>
              <a:off x="3899" y="3055"/>
              <a:ext cx="311" cy="2"/>
            </a:xfrm>
            <a:custGeom>
              <a:avLst/>
              <a:gdLst>
                <a:gd name="T0" fmla="*/ 0 w 2796"/>
                <a:gd name="T1" fmla="*/ 0 h 21"/>
                <a:gd name="T2" fmla="*/ 30 w 2796"/>
                <a:gd name="T3" fmla="*/ 21 h 21"/>
                <a:gd name="T4" fmla="*/ 2796 w 2796"/>
                <a:gd name="T5" fmla="*/ 21 h 21"/>
                <a:gd name="T6" fmla="*/ 0 w 279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8" name="Freeform 1548"/>
            <p:cNvSpPr>
              <a:spLocks/>
            </p:cNvSpPr>
            <p:nvPr/>
          </p:nvSpPr>
          <p:spPr bwMode="auto">
            <a:xfrm>
              <a:off x="3899" y="3055"/>
              <a:ext cx="316" cy="2"/>
            </a:xfrm>
            <a:custGeom>
              <a:avLst/>
              <a:gdLst>
                <a:gd name="T0" fmla="*/ 0 w 2838"/>
                <a:gd name="T1" fmla="*/ 0 h 21"/>
                <a:gd name="T2" fmla="*/ 2838 w 2838"/>
                <a:gd name="T3" fmla="*/ 0 h 21"/>
                <a:gd name="T4" fmla="*/ 2796 w 2838"/>
                <a:gd name="T5" fmla="*/ 21 h 21"/>
                <a:gd name="T6" fmla="*/ 0 w 283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9" name="Freeform 1549"/>
            <p:cNvSpPr>
              <a:spLocks/>
            </p:cNvSpPr>
            <p:nvPr/>
          </p:nvSpPr>
          <p:spPr bwMode="auto">
            <a:xfrm>
              <a:off x="3899" y="3055"/>
              <a:ext cx="316" cy="2"/>
            </a:xfrm>
            <a:custGeom>
              <a:avLst/>
              <a:gdLst>
                <a:gd name="T0" fmla="*/ 0 w 2838"/>
                <a:gd name="T1" fmla="*/ 0 h 21"/>
                <a:gd name="T2" fmla="*/ 2838 w 2838"/>
                <a:gd name="T3" fmla="*/ 0 h 21"/>
                <a:gd name="T4" fmla="*/ 2796 w 2838"/>
                <a:gd name="T5" fmla="*/ 21 h 21"/>
                <a:gd name="T6" fmla="*/ 0 w 283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0" name="Freeform 1550"/>
            <p:cNvSpPr>
              <a:spLocks/>
            </p:cNvSpPr>
            <p:nvPr/>
          </p:nvSpPr>
          <p:spPr bwMode="auto">
            <a:xfrm>
              <a:off x="4305" y="3055"/>
              <a:ext cx="233" cy="2"/>
            </a:xfrm>
            <a:custGeom>
              <a:avLst/>
              <a:gdLst>
                <a:gd name="T0" fmla="*/ 0 w 2091"/>
                <a:gd name="T1" fmla="*/ 0 h 21"/>
                <a:gd name="T2" fmla="*/ 84 w 2091"/>
                <a:gd name="T3" fmla="*/ 21 h 21"/>
                <a:gd name="T4" fmla="*/ 2091 w 2091"/>
                <a:gd name="T5" fmla="*/ 21 h 21"/>
                <a:gd name="T6" fmla="*/ 0 w 209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1" name="Freeform 1551"/>
            <p:cNvSpPr>
              <a:spLocks/>
            </p:cNvSpPr>
            <p:nvPr/>
          </p:nvSpPr>
          <p:spPr bwMode="auto">
            <a:xfrm>
              <a:off x="4305" y="3055"/>
              <a:ext cx="233" cy="2"/>
            </a:xfrm>
            <a:custGeom>
              <a:avLst/>
              <a:gdLst>
                <a:gd name="T0" fmla="*/ 0 w 2091"/>
                <a:gd name="T1" fmla="*/ 0 h 21"/>
                <a:gd name="T2" fmla="*/ 84 w 2091"/>
                <a:gd name="T3" fmla="*/ 21 h 21"/>
                <a:gd name="T4" fmla="*/ 2091 w 2091"/>
                <a:gd name="T5" fmla="*/ 21 h 21"/>
                <a:gd name="T6" fmla="*/ 0 w 209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2" name="Freeform 1552"/>
            <p:cNvSpPr>
              <a:spLocks/>
            </p:cNvSpPr>
            <p:nvPr/>
          </p:nvSpPr>
          <p:spPr bwMode="auto">
            <a:xfrm>
              <a:off x="4305" y="3055"/>
              <a:ext cx="236" cy="2"/>
            </a:xfrm>
            <a:custGeom>
              <a:avLst/>
              <a:gdLst>
                <a:gd name="T0" fmla="*/ 0 w 2125"/>
                <a:gd name="T1" fmla="*/ 0 h 21"/>
                <a:gd name="T2" fmla="*/ 2125 w 2125"/>
                <a:gd name="T3" fmla="*/ 0 h 21"/>
                <a:gd name="T4" fmla="*/ 2091 w 2125"/>
                <a:gd name="T5" fmla="*/ 21 h 21"/>
                <a:gd name="T6" fmla="*/ 0 w 212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3" name="Freeform 1553"/>
            <p:cNvSpPr>
              <a:spLocks/>
            </p:cNvSpPr>
            <p:nvPr/>
          </p:nvSpPr>
          <p:spPr bwMode="auto">
            <a:xfrm>
              <a:off x="4305" y="3055"/>
              <a:ext cx="236" cy="2"/>
            </a:xfrm>
            <a:custGeom>
              <a:avLst/>
              <a:gdLst>
                <a:gd name="T0" fmla="*/ 0 w 2125"/>
                <a:gd name="T1" fmla="*/ 0 h 21"/>
                <a:gd name="T2" fmla="*/ 2125 w 2125"/>
                <a:gd name="T3" fmla="*/ 0 h 21"/>
                <a:gd name="T4" fmla="*/ 2091 w 2125"/>
                <a:gd name="T5" fmla="*/ 21 h 21"/>
                <a:gd name="T6" fmla="*/ 0 w 212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4" name="Freeform 1554"/>
            <p:cNvSpPr>
              <a:spLocks/>
            </p:cNvSpPr>
            <p:nvPr/>
          </p:nvSpPr>
          <p:spPr bwMode="auto">
            <a:xfrm>
              <a:off x="3903" y="3057"/>
              <a:ext cx="306" cy="1"/>
            </a:xfrm>
            <a:custGeom>
              <a:avLst/>
              <a:gdLst>
                <a:gd name="T0" fmla="*/ 0 w 2753"/>
                <a:gd name="T1" fmla="*/ 0 h 6"/>
                <a:gd name="T2" fmla="*/ 8 w 2753"/>
                <a:gd name="T3" fmla="*/ 6 h 6"/>
                <a:gd name="T4" fmla="*/ 2753 w 2753"/>
                <a:gd name="T5" fmla="*/ 6 h 6"/>
                <a:gd name="T6" fmla="*/ 0 w 275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5" name="Freeform 1555"/>
            <p:cNvSpPr>
              <a:spLocks/>
            </p:cNvSpPr>
            <p:nvPr/>
          </p:nvSpPr>
          <p:spPr bwMode="auto">
            <a:xfrm>
              <a:off x="3903" y="3057"/>
              <a:ext cx="306" cy="1"/>
            </a:xfrm>
            <a:custGeom>
              <a:avLst/>
              <a:gdLst>
                <a:gd name="T0" fmla="*/ 0 w 2753"/>
                <a:gd name="T1" fmla="*/ 0 h 6"/>
                <a:gd name="T2" fmla="*/ 8 w 2753"/>
                <a:gd name="T3" fmla="*/ 6 h 6"/>
                <a:gd name="T4" fmla="*/ 2753 w 2753"/>
                <a:gd name="T5" fmla="*/ 6 h 6"/>
                <a:gd name="T6" fmla="*/ 0 w 275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6" name="Freeform 1556"/>
            <p:cNvSpPr>
              <a:spLocks/>
            </p:cNvSpPr>
            <p:nvPr/>
          </p:nvSpPr>
          <p:spPr bwMode="auto">
            <a:xfrm>
              <a:off x="3903" y="3057"/>
              <a:ext cx="307" cy="1"/>
            </a:xfrm>
            <a:custGeom>
              <a:avLst/>
              <a:gdLst>
                <a:gd name="T0" fmla="*/ 0 w 2766"/>
                <a:gd name="T1" fmla="*/ 0 h 6"/>
                <a:gd name="T2" fmla="*/ 2766 w 2766"/>
                <a:gd name="T3" fmla="*/ 0 h 6"/>
                <a:gd name="T4" fmla="*/ 2753 w 2766"/>
                <a:gd name="T5" fmla="*/ 6 h 6"/>
                <a:gd name="T6" fmla="*/ 0 w 276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7" name="Freeform 1557"/>
            <p:cNvSpPr>
              <a:spLocks/>
            </p:cNvSpPr>
            <p:nvPr/>
          </p:nvSpPr>
          <p:spPr bwMode="auto">
            <a:xfrm>
              <a:off x="3903" y="3057"/>
              <a:ext cx="307" cy="1"/>
            </a:xfrm>
            <a:custGeom>
              <a:avLst/>
              <a:gdLst>
                <a:gd name="T0" fmla="*/ 0 w 2766"/>
                <a:gd name="T1" fmla="*/ 0 h 6"/>
                <a:gd name="T2" fmla="*/ 2766 w 2766"/>
                <a:gd name="T3" fmla="*/ 0 h 6"/>
                <a:gd name="T4" fmla="*/ 2753 w 2766"/>
                <a:gd name="T5" fmla="*/ 6 h 6"/>
                <a:gd name="T6" fmla="*/ 0 w 276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8" name="Freeform 1558"/>
            <p:cNvSpPr>
              <a:spLocks/>
            </p:cNvSpPr>
            <p:nvPr/>
          </p:nvSpPr>
          <p:spPr bwMode="auto">
            <a:xfrm>
              <a:off x="4315" y="3057"/>
              <a:ext cx="85" cy="1"/>
            </a:xfrm>
            <a:custGeom>
              <a:avLst/>
              <a:gdLst>
                <a:gd name="T0" fmla="*/ 0 w 767"/>
                <a:gd name="T1" fmla="*/ 0 h 6"/>
                <a:gd name="T2" fmla="*/ 25 w 767"/>
                <a:gd name="T3" fmla="*/ 6 h 6"/>
                <a:gd name="T4" fmla="*/ 767 w 767"/>
                <a:gd name="T5" fmla="*/ 6 h 6"/>
                <a:gd name="T6" fmla="*/ 0 w 767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9" name="Freeform 1559"/>
            <p:cNvSpPr>
              <a:spLocks/>
            </p:cNvSpPr>
            <p:nvPr/>
          </p:nvSpPr>
          <p:spPr bwMode="auto">
            <a:xfrm>
              <a:off x="4315" y="3057"/>
              <a:ext cx="85" cy="1"/>
            </a:xfrm>
            <a:custGeom>
              <a:avLst/>
              <a:gdLst>
                <a:gd name="T0" fmla="*/ 0 w 767"/>
                <a:gd name="T1" fmla="*/ 0 h 6"/>
                <a:gd name="T2" fmla="*/ 25 w 767"/>
                <a:gd name="T3" fmla="*/ 6 h 6"/>
                <a:gd name="T4" fmla="*/ 767 w 767"/>
                <a:gd name="T5" fmla="*/ 6 h 6"/>
                <a:gd name="T6" fmla="*/ 0 w 767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0" name="Freeform 1560"/>
            <p:cNvSpPr>
              <a:spLocks/>
            </p:cNvSpPr>
            <p:nvPr/>
          </p:nvSpPr>
          <p:spPr bwMode="auto">
            <a:xfrm>
              <a:off x="4315" y="3057"/>
              <a:ext cx="88" cy="1"/>
            </a:xfrm>
            <a:custGeom>
              <a:avLst/>
              <a:gdLst>
                <a:gd name="T0" fmla="*/ 0 w 798"/>
                <a:gd name="T1" fmla="*/ 0 h 6"/>
                <a:gd name="T2" fmla="*/ 798 w 798"/>
                <a:gd name="T3" fmla="*/ 0 h 6"/>
                <a:gd name="T4" fmla="*/ 767 w 798"/>
                <a:gd name="T5" fmla="*/ 6 h 6"/>
                <a:gd name="T6" fmla="*/ 0 w 7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1" name="Freeform 1561"/>
            <p:cNvSpPr>
              <a:spLocks/>
            </p:cNvSpPr>
            <p:nvPr/>
          </p:nvSpPr>
          <p:spPr bwMode="auto">
            <a:xfrm>
              <a:off x="4315" y="3057"/>
              <a:ext cx="88" cy="1"/>
            </a:xfrm>
            <a:custGeom>
              <a:avLst/>
              <a:gdLst>
                <a:gd name="T0" fmla="*/ 0 w 798"/>
                <a:gd name="T1" fmla="*/ 0 h 6"/>
                <a:gd name="T2" fmla="*/ 798 w 798"/>
                <a:gd name="T3" fmla="*/ 0 h 6"/>
                <a:gd name="T4" fmla="*/ 767 w 798"/>
                <a:gd name="T5" fmla="*/ 6 h 6"/>
                <a:gd name="T6" fmla="*/ 0 w 7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2" name="Freeform 1562"/>
            <p:cNvSpPr>
              <a:spLocks/>
            </p:cNvSpPr>
            <p:nvPr/>
          </p:nvSpPr>
          <p:spPr bwMode="auto">
            <a:xfrm>
              <a:off x="4403" y="3057"/>
              <a:ext cx="133" cy="1"/>
            </a:xfrm>
            <a:custGeom>
              <a:avLst/>
              <a:gdLst>
                <a:gd name="T0" fmla="*/ 0 w 1198"/>
                <a:gd name="T1" fmla="*/ 0 h 6"/>
                <a:gd name="T2" fmla="*/ 13 w 1198"/>
                <a:gd name="T3" fmla="*/ 6 h 6"/>
                <a:gd name="T4" fmla="*/ 1198 w 1198"/>
                <a:gd name="T5" fmla="*/ 6 h 6"/>
                <a:gd name="T6" fmla="*/ 0 w 11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3" name="Freeform 1563"/>
            <p:cNvSpPr>
              <a:spLocks/>
            </p:cNvSpPr>
            <p:nvPr/>
          </p:nvSpPr>
          <p:spPr bwMode="auto">
            <a:xfrm>
              <a:off x="4403" y="3057"/>
              <a:ext cx="133" cy="1"/>
            </a:xfrm>
            <a:custGeom>
              <a:avLst/>
              <a:gdLst>
                <a:gd name="T0" fmla="*/ 0 w 1198"/>
                <a:gd name="T1" fmla="*/ 0 h 6"/>
                <a:gd name="T2" fmla="*/ 13 w 1198"/>
                <a:gd name="T3" fmla="*/ 6 h 6"/>
                <a:gd name="T4" fmla="*/ 1198 w 1198"/>
                <a:gd name="T5" fmla="*/ 6 h 6"/>
                <a:gd name="T6" fmla="*/ 0 w 11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4" name="Freeform 1564"/>
            <p:cNvSpPr>
              <a:spLocks/>
            </p:cNvSpPr>
            <p:nvPr/>
          </p:nvSpPr>
          <p:spPr bwMode="auto">
            <a:xfrm>
              <a:off x="4403" y="3057"/>
              <a:ext cx="135" cy="1"/>
            </a:xfrm>
            <a:custGeom>
              <a:avLst/>
              <a:gdLst>
                <a:gd name="T0" fmla="*/ 0 w 1209"/>
                <a:gd name="T1" fmla="*/ 0 h 6"/>
                <a:gd name="T2" fmla="*/ 1209 w 1209"/>
                <a:gd name="T3" fmla="*/ 0 h 6"/>
                <a:gd name="T4" fmla="*/ 1198 w 1209"/>
                <a:gd name="T5" fmla="*/ 6 h 6"/>
                <a:gd name="T6" fmla="*/ 0 w 120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5" name="Freeform 1565"/>
            <p:cNvSpPr>
              <a:spLocks/>
            </p:cNvSpPr>
            <p:nvPr/>
          </p:nvSpPr>
          <p:spPr bwMode="auto">
            <a:xfrm>
              <a:off x="4403" y="3057"/>
              <a:ext cx="135" cy="1"/>
            </a:xfrm>
            <a:custGeom>
              <a:avLst/>
              <a:gdLst>
                <a:gd name="T0" fmla="*/ 0 w 1209"/>
                <a:gd name="T1" fmla="*/ 0 h 6"/>
                <a:gd name="T2" fmla="*/ 1209 w 1209"/>
                <a:gd name="T3" fmla="*/ 0 h 6"/>
                <a:gd name="T4" fmla="*/ 1198 w 1209"/>
                <a:gd name="T5" fmla="*/ 6 h 6"/>
                <a:gd name="T6" fmla="*/ 0 w 120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6" name="Freeform 1566"/>
            <p:cNvSpPr>
              <a:spLocks/>
            </p:cNvSpPr>
            <p:nvPr/>
          </p:nvSpPr>
          <p:spPr bwMode="auto">
            <a:xfrm>
              <a:off x="3904" y="3058"/>
              <a:ext cx="300" cy="2"/>
            </a:xfrm>
            <a:custGeom>
              <a:avLst/>
              <a:gdLst>
                <a:gd name="T0" fmla="*/ 0 w 2700"/>
                <a:gd name="T1" fmla="*/ 0 h 17"/>
                <a:gd name="T2" fmla="*/ 24 w 2700"/>
                <a:gd name="T3" fmla="*/ 17 h 17"/>
                <a:gd name="T4" fmla="*/ 2700 w 2700"/>
                <a:gd name="T5" fmla="*/ 17 h 17"/>
                <a:gd name="T6" fmla="*/ 0 w 270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7" name="Freeform 1567"/>
            <p:cNvSpPr>
              <a:spLocks/>
            </p:cNvSpPr>
            <p:nvPr/>
          </p:nvSpPr>
          <p:spPr bwMode="auto">
            <a:xfrm>
              <a:off x="3904" y="3058"/>
              <a:ext cx="300" cy="2"/>
            </a:xfrm>
            <a:custGeom>
              <a:avLst/>
              <a:gdLst>
                <a:gd name="T0" fmla="*/ 0 w 2700"/>
                <a:gd name="T1" fmla="*/ 0 h 17"/>
                <a:gd name="T2" fmla="*/ 24 w 2700"/>
                <a:gd name="T3" fmla="*/ 17 h 17"/>
                <a:gd name="T4" fmla="*/ 2700 w 2700"/>
                <a:gd name="T5" fmla="*/ 17 h 17"/>
                <a:gd name="T6" fmla="*/ 0 w 270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8" name="Freeform 1568"/>
            <p:cNvSpPr>
              <a:spLocks/>
            </p:cNvSpPr>
            <p:nvPr/>
          </p:nvSpPr>
          <p:spPr bwMode="auto">
            <a:xfrm>
              <a:off x="3904" y="3058"/>
              <a:ext cx="305" cy="2"/>
            </a:xfrm>
            <a:custGeom>
              <a:avLst/>
              <a:gdLst>
                <a:gd name="T0" fmla="*/ 0 w 2745"/>
                <a:gd name="T1" fmla="*/ 0 h 17"/>
                <a:gd name="T2" fmla="*/ 2745 w 2745"/>
                <a:gd name="T3" fmla="*/ 0 h 17"/>
                <a:gd name="T4" fmla="*/ 2700 w 2745"/>
                <a:gd name="T5" fmla="*/ 17 h 17"/>
                <a:gd name="T6" fmla="*/ 0 w 274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9" name="Freeform 1569"/>
            <p:cNvSpPr>
              <a:spLocks/>
            </p:cNvSpPr>
            <p:nvPr/>
          </p:nvSpPr>
          <p:spPr bwMode="auto">
            <a:xfrm>
              <a:off x="3904" y="3058"/>
              <a:ext cx="305" cy="2"/>
            </a:xfrm>
            <a:custGeom>
              <a:avLst/>
              <a:gdLst>
                <a:gd name="T0" fmla="*/ 0 w 2745"/>
                <a:gd name="T1" fmla="*/ 0 h 17"/>
                <a:gd name="T2" fmla="*/ 2745 w 2745"/>
                <a:gd name="T3" fmla="*/ 0 h 17"/>
                <a:gd name="T4" fmla="*/ 2700 w 2745"/>
                <a:gd name="T5" fmla="*/ 17 h 17"/>
                <a:gd name="T6" fmla="*/ 0 w 274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0" name="Freeform 1570"/>
            <p:cNvSpPr>
              <a:spLocks/>
            </p:cNvSpPr>
            <p:nvPr/>
          </p:nvSpPr>
          <p:spPr bwMode="auto">
            <a:xfrm>
              <a:off x="4317" y="3058"/>
              <a:ext cx="74" cy="2"/>
            </a:xfrm>
            <a:custGeom>
              <a:avLst/>
              <a:gdLst>
                <a:gd name="T0" fmla="*/ 0 w 661"/>
                <a:gd name="T1" fmla="*/ 0 h 17"/>
                <a:gd name="T2" fmla="*/ 65 w 661"/>
                <a:gd name="T3" fmla="*/ 17 h 17"/>
                <a:gd name="T4" fmla="*/ 661 w 661"/>
                <a:gd name="T5" fmla="*/ 17 h 17"/>
                <a:gd name="T6" fmla="*/ 0 w 66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1" name="Freeform 1571"/>
            <p:cNvSpPr>
              <a:spLocks/>
            </p:cNvSpPr>
            <p:nvPr/>
          </p:nvSpPr>
          <p:spPr bwMode="auto">
            <a:xfrm>
              <a:off x="4317" y="3058"/>
              <a:ext cx="74" cy="2"/>
            </a:xfrm>
            <a:custGeom>
              <a:avLst/>
              <a:gdLst>
                <a:gd name="T0" fmla="*/ 0 w 661"/>
                <a:gd name="T1" fmla="*/ 0 h 17"/>
                <a:gd name="T2" fmla="*/ 65 w 661"/>
                <a:gd name="T3" fmla="*/ 17 h 17"/>
                <a:gd name="T4" fmla="*/ 661 w 661"/>
                <a:gd name="T5" fmla="*/ 17 h 17"/>
                <a:gd name="T6" fmla="*/ 0 w 66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2" name="Freeform 1572"/>
            <p:cNvSpPr>
              <a:spLocks/>
            </p:cNvSpPr>
            <p:nvPr/>
          </p:nvSpPr>
          <p:spPr bwMode="auto">
            <a:xfrm>
              <a:off x="4317" y="3058"/>
              <a:ext cx="83" cy="2"/>
            </a:xfrm>
            <a:custGeom>
              <a:avLst/>
              <a:gdLst>
                <a:gd name="T0" fmla="*/ 0 w 742"/>
                <a:gd name="T1" fmla="*/ 0 h 17"/>
                <a:gd name="T2" fmla="*/ 742 w 742"/>
                <a:gd name="T3" fmla="*/ 0 h 17"/>
                <a:gd name="T4" fmla="*/ 661 w 742"/>
                <a:gd name="T5" fmla="*/ 17 h 17"/>
                <a:gd name="T6" fmla="*/ 0 w 74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3" name="Freeform 1573"/>
            <p:cNvSpPr>
              <a:spLocks/>
            </p:cNvSpPr>
            <p:nvPr/>
          </p:nvSpPr>
          <p:spPr bwMode="auto">
            <a:xfrm>
              <a:off x="4317" y="3058"/>
              <a:ext cx="83" cy="2"/>
            </a:xfrm>
            <a:custGeom>
              <a:avLst/>
              <a:gdLst>
                <a:gd name="T0" fmla="*/ 0 w 742"/>
                <a:gd name="T1" fmla="*/ 0 h 17"/>
                <a:gd name="T2" fmla="*/ 742 w 742"/>
                <a:gd name="T3" fmla="*/ 0 h 17"/>
                <a:gd name="T4" fmla="*/ 661 w 742"/>
                <a:gd name="T5" fmla="*/ 17 h 17"/>
                <a:gd name="T6" fmla="*/ 0 w 74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4" name="Freeform 1574"/>
            <p:cNvSpPr>
              <a:spLocks/>
            </p:cNvSpPr>
            <p:nvPr/>
          </p:nvSpPr>
          <p:spPr bwMode="auto">
            <a:xfrm>
              <a:off x="4405" y="3058"/>
              <a:ext cx="129" cy="2"/>
            </a:xfrm>
            <a:custGeom>
              <a:avLst/>
              <a:gdLst>
                <a:gd name="T0" fmla="*/ 0 w 1159"/>
                <a:gd name="T1" fmla="*/ 0 h 17"/>
                <a:gd name="T2" fmla="*/ 32 w 1159"/>
                <a:gd name="T3" fmla="*/ 17 h 17"/>
                <a:gd name="T4" fmla="*/ 1159 w 1159"/>
                <a:gd name="T5" fmla="*/ 17 h 17"/>
                <a:gd name="T6" fmla="*/ 0 w 1159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5" name="Freeform 1575"/>
            <p:cNvSpPr>
              <a:spLocks/>
            </p:cNvSpPr>
            <p:nvPr/>
          </p:nvSpPr>
          <p:spPr bwMode="auto">
            <a:xfrm>
              <a:off x="4405" y="3058"/>
              <a:ext cx="129" cy="2"/>
            </a:xfrm>
            <a:custGeom>
              <a:avLst/>
              <a:gdLst>
                <a:gd name="T0" fmla="*/ 0 w 1159"/>
                <a:gd name="T1" fmla="*/ 0 h 17"/>
                <a:gd name="T2" fmla="*/ 32 w 1159"/>
                <a:gd name="T3" fmla="*/ 17 h 17"/>
                <a:gd name="T4" fmla="*/ 1159 w 1159"/>
                <a:gd name="T5" fmla="*/ 17 h 17"/>
                <a:gd name="T6" fmla="*/ 0 w 1159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6" name="Freeform 1576"/>
            <p:cNvSpPr>
              <a:spLocks/>
            </p:cNvSpPr>
            <p:nvPr/>
          </p:nvSpPr>
          <p:spPr bwMode="auto">
            <a:xfrm>
              <a:off x="4405" y="3058"/>
              <a:ext cx="131" cy="2"/>
            </a:xfrm>
            <a:custGeom>
              <a:avLst/>
              <a:gdLst>
                <a:gd name="T0" fmla="*/ 0 w 1185"/>
                <a:gd name="T1" fmla="*/ 0 h 17"/>
                <a:gd name="T2" fmla="*/ 1185 w 1185"/>
                <a:gd name="T3" fmla="*/ 0 h 17"/>
                <a:gd name="T4" fmla="*/ 1159 w 1185"/>
                <a:gd name="T5" fmla="*/ 17 h 17"/>
                <a:gd name="T6" fmla="*/ 0 w 118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7" name="Freeform 1577"/>
            <p:cNvSpPr>
              <a:spLocks/>
            </p:cNvSpPr>
            <p:nvPr/>
          </p:nvSpPr>
          <p:spPr bwMode="auto">
            <a:xfrm>
              <a:off x="4405" y="3058"/>
              <a:ext cx="131" cy="2"/>
            </a:xfrm>
            <a:custGeom>
              <a:avLst/>
              <a:gdLst>
                <a:gd name="T0" fmla="*/ 0 w 1185"/>
                <a:gd name="T1" fmla="*/ 0 h 17"/>
                <a:gd name="T2" fmla="*/ 1185 w 1185"/>
                <a:gd name="T3" fmla="*/ 0 h 17"/>
                <a:gd name="T4" fmla="*/ 1159 w 1185"/>
                <a:gd name="T5" fmla="*/ 17 h 17"/>
                <a:gd name="T6" fmla="*/ 0 w 118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8" name="Freeform 1578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w 2676"/>
                <a:gd name="T2" fmla="*/ 2676 w 2676"/>
                <a:gd name="T3" fmla="*/ 0 w 26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76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9" name="Freeform 1579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w 2676"/>
                <a:gd name="T2" fmla="*/ 2676 w 2676"/>
                <a:gd name="T3" fmla="*/ 0 w 26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76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0" name="Rectangle 1580"/>
            <p:cNvSpPr>
              <a:spLocks noChangeArrowheads="1"/>
            </p:cNvSpPr>
            <p:nvPr/>
          </p:nvSpPr>
          <p:spPr bwMode="auto">
            <a:xfrm>
              <a:off x="3906" y="3060"/>
              <a:ext cx="298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1" name="Rectangle 1581"/>
            <p:cNvSpPr>
              <a:spLocks noChangeArrowheads="1"/>
            </p:cNvSpPr>
            <p:nvPr/>
          </p:nvSpPr>
          <p:spPr bwMode="auto">
            <a:xfrm>
              <a:off x="3906" y="3060"/>
              <a:ext cx="298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2" name="Freeform 1582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w 596"/>
                <a:gd name="T2" fmla="*/ 596 w 596"/>
                <a:gd name="T3" fmla="*/ 0 w 5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6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3" name="Freeform 1583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w 596"/>
                <a:gd name="T2" fmla="*/ 596 w 596"/>
                <a:gd name="T3" fmla="*/ 0 w 5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6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4" name="Rectangle 1584"/>
            <p:cNvSpPr>
              <a:spLocks noChangeArrowheads="1"/>
            </p:cNvSpPr>
            <p:nvPr/>
          </p:nvSpPr>
          <p:spPr bwMode="auto">
            <a:xfrm>
              <a:off x="4325" y="3060"/>
              <a:ext cx="6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5" name="Rectangle 1585"/>
            <p:cNvSpPr>
              <a:spLocks noChangeArrowheads="1"/>
            </p:cNvSpPr>
            <p:nvPr/>
          </p:nvSpPr>
          <p:spPr bwMode="auto">
            <a:xfrm>
              <a:off x="4325" y="3060"/>
              <a:ext cx="66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6" name="Freeform 1586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w 1127"/>
                <a:gd name="T2" fmla="*/ 1127 w 1127"/>
                <a:gd name="T3" fmla="*/ 0 w 112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27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7" name="Freeform 1587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w 1127"/>
                <a:gd name="T2" fmla="*/ 1127 w 1127"/>
                <a:gd name="T3" fmla="*/ 0 w 112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27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8" name="Rectangle 1588"/>
            <p:cNvSpPr>
              <a:spLocks noChangeArrowheads="1"/>
            </p:cNvSpPr>
            <p:nvPr/>
          </p:nvSpPr>
          <p:spPr bwMode="auto">
            <a:xfrm>
              <a:off x="4408" y="3060"/>
              <a:ext cx="12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9" name="Rectangle 1589"/>
            <p:cNvSpPr>
              <a:spLocks noChangeArrowheads="1"/>
            </p:cNvSpPr>
            <p:nvPr/>
          </p:nvSpPr>
          <p:spPr bwMode="auto">
            <a:xfrm>
              <a:off x="4408" y="3060"/>
              <a:ext cx="126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0" name="Freeform 1590"/>
            <p:cNvSpPr>
              <a:spLocks/>
            </p:cNvSpPr>
            <p:nvPr/>
          </p:nvSpPr>
          <p:spPr bwMode="auto">
            <a:xfrm>
              <a:off x="3906" y="3060"/>
              <a:ext cx="294" cy="1"/>
            </a:xfrm>
            <a:custGeom>
              <a:avLst/>
              <a:gdLst>
                <a:gd name="T0" fmla="*/ 0 w 2642"/>
                <a:gd name="T1" fmla="*/ 0 h 13"/>
                <a:gd name="T2" fmla="*/ 19 w 2642"/>
                <a:gd name="T3" fmla="*/ 13 h 13"/>
                <a:gd name="T4" fmla="*/ 2642 w 2642"/>
                <a:gd name="T5" fmla="*/ 13 h 13"/>
                <a:gd name="T6" fmla="*/ 0 w 2642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1" name="Freeform 1591"/>
            <p:cNvSpPr>
              <a:spLocks/>
            </p:cNvSpPr>
            <p:nvPr/>
          </p:nvSpPr>
          <p:spPr bwMode="auto">
            <a:xfrm>
              <a:off x="3906" y="3060"/>
              <a:ext cx="294" cy="1"/>
            </a:xfrm>
            <a:custGeom>
              <a:avLst/>
              <a:gdLst>
                <a:gd name="T0" fmla="*/ 0 w 2642"/>
                <a:gd name="T1" fmla="*/ 0 h 13"/>
                <a:gd name="T2" fmla="*/ 19 w 2642"/>
                <a:gd name="T3" fmla="*/ 13 h 13"/>
                <a:gd name="T4" fmla="*/ 2642 w 2642"/>
                <a:gd name="T5" fmla="*/ 13 h 13"/>
                <a:gd name="T6" fmla="*/ 0 w 2642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2" name="Freeform 1592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h 13"/>
                <a:gd name="T2" fmla="*/ 2676 w 2676"/>
                <a:gd name="T3" fmla="*/ 0 h 13"/>
                <a:gd name="T4" fmla="*/ 2642 w 2676"/>
                <a:gd name="T5" fmla="*/ 13 h 13"/>
                <a:gd name="T6" fmla="*/ 0 w 267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3" name="Freeform 1593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h 13"/>
                <a:gd name="T2" fmla="*/ 2676 w 2676"/>
                <a:gd name="T3" fmla="*/ 0 h 13"/>
                <a:gd name="T4" fmla="*/ 2642 w 2676"/>
                <a:gd name="T5" fmla="*/ 13 h 13"/>
                <a:gd name="T6" fmla="*/ 0 w 267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4" name="Freeform 1594"/>
            <p:cNvSpPr>
              <a:spLocks/>
            </p:cNvSpPr>
            <p:nvPr/>
          </p:nvSpPr>
          <p:spPr bwMode="auto">
            <a:xfrm>
              <a:off x="4325" y="3060"/>
              <a:ext cx="59" cy="1"/>
            </a:xfrm>
            <a:custGeom>
              <a:avLst/>
              <a:gdLst>
                <a:gd name="T0" fmla="*/ 0 w 533"/>
                <a:gd name="T1" fmla="*/ 0 h 13"/>
                <a:gd name="T2" fmla="*/ 93 w 533"/>
                <a:gd name="T3" fmla="*/ 13 h 13"/>
                <a:gd name="T4" fmla="*/ 533 w 533"/>
                <a:gd name="T5" fmla="*/ 13 h 13"/>
                <a:gd name="T6" fmla="*/ 0 w 53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5" name="Freeform 1595"/>
            <p:cNvSpPr>
              <a:spLocks/>
            </p:cNvSpPr>
            <p:nvPr/>
          </p:nvSpPr>
          <p:spPr bwMode="auto">
            <a:xfrm>
              <a:off x="4325" y="3060"/>
              <a:ext cx="59" cy="1"/>
            </a:xfrm>
            <a:custGeom>
              <a:avLst/>
              <a:gdLst>
                <a:gd name="T0" fmla="*/ 0 w 533"/>
                <a:gd name="T1" fmla="*/ 0 h 13"/>
                <a:gd name="T2" fmla="*/ 93 w 533"/>
                <a:gd name="T3" fmla="*/ 13 h 13"/>
                <a:gd name="T4" fmla="*/ 533 w 533"/>
                <a:gd name="T5" fmla="*/ 13 h 13"/>
                <a:gd name="T6" fmla="*/ 0 w 53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6" name="Freeform 1596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h 13"/>
                <a:gd name="T2" fmla="*/ 596 w 596"/>
                <a:gd name="T3" fmla="*/ 0 h 13"/>
                <a:gd name="T4" fmla="*/ 533 w 596"/>
                <a:gd name="T5" fmla="*/ 13 h 13"/>
                <a:gd name="T6" fmla="*/ 0 w 59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7" name="Freeform 1597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h 13"/>
                <a:gd name="T2" fmla="*/ 596 w 596"/>
                <a:gd name="T3" fmla="*/ 0 h 13"/>
                <a:gd name="T4" fmla="*/ 533 w 596"/>
                <a:gd name="T5" fmla="*/ 13 h 13"/>
                <a:gd name="T6" fmla="*/ 0 w 59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8" name="Freeform 1598"/>
            <p:cNvSpPr>
              <a:spLocks/>
            </p:cNvSpPr>
            <p:nvPr/>
          </p:nvSpPr>
          <p:spPr bwMode="auto">
            <a:xfrm>
              <a:off x="4408" y="3060"/>
              <a:ext cx="122" cy="1"/>
            </a:xfrm>
            <a:custGeom>
              <a:avLst/>
              <a:gdLst>
                <a:gd name="T0" fmla="*/ 0 w 1097"/>
                <a:gd name="T1" fmla="*/ 0 h 13"/>
                <a:gd name="T2" fmla="*/ 26 w 1097"/>
                <a:gd name="T3" fmla="*/ 13 h 13"/>
                <a:gd name="T4" fmla="*/ 1097 w 1097"/>
                <a:gd name="T5" fmla="*/ 13 h 13"/>
                <a:gd name="T6" fmla="*/ 0 w 109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9" name="Freeform 1599"/>
            <p:cNvSpPr>
              <a:spLocks/>
            </p:cNvSpPr>
            <p:nvPr/>
          </p:nvSpPr>
          <p:spPr bwMode="auto">
            <a:xfrm>
              <a:off x="4408" y="3060"/>
              <a:ext cx="122" cy="1"/>
            </a:xfrm>
            <a:custGeom>
              <a:avLst/>
              <a:gdLst>
                <a:gd name="T0" fmla="*/ 0 w 1097"/>
                <a:gd name="T1" fmla="*/ 0 h 13"/>
                <a:gd name="T2" fmla="*/ 26 w 1097"/>
                <a:gd name="T3" fmla="*/ 13 h 13"/>
                <a:gd name="T4" fmla="*/ 1097 w 1097"/>
                <a:gd name="T5" fmla="*/ 13 h 13"/>
                <a:gd name="T6" fmla="*/ 0 w 109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0" name="Freeform 1600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h 13"/>
                <a:gd name="T2" fmla="*/ 1127 w 1127"/>
                <a:gd name="T3" fmla="*/ 0 h 13"/>
                <a:gd name="T4" fmla="*/ 1097 w 1127"/>
                <a:gd name="T5" fmla="*/ 13 h 13"/>
                <a:gd name="T6" fmla="*/ 0 w 112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1" name="Freeform 1601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h 13"/>
                <a:gd name="T2" fmla="*/ 1127 w 1127"/>
                <a:gd name="T3" fmla="*/ 0 h 13"/>
                <a:gd name="T4" fmla="*/ 1097 w 1127"/>
                <a:gd name="T5" fmla="*/ 13 h 13"/>
                <a:gd name="T6" fmla="*/ 0 w 112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2" name="Freeform 1602"/>
            <p:cNvSpPr>
              <a:spLocks/>
            </p:cNvSpPr>
            <p:nvPr/>
          </p:nvSpPr>
          <p:spPr bwMode="auto">
            <a:xfrm>
              <a:off x="3908" y="3061"/>
              <a:ext cx="288" cy="2"/>
            </a:xfrm>
            <a:custGeom>
              <a:avLst/>
              <a:gdLst>
                <a:gd name="T0" fmla="*/ 0 w 2591"/>
                <a:gd name="T1" fmla="*/ 0 h 11"/>
                <a:gd name="T2" fmla="*/ 16 w 2591"/>
                <a:gd name="T3" fmla="*/ 11 h 11"/>
                <a:gd name="T4" fmla="*/ 2591 w 2591"/>
                <a:gd name="T5" fmla="*/ 11 h 11"/>
                <a:gd name="T6" fmla="*/ 0 w 25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3" name="Freeform 1603"/>
            <p:cNvSpPr>
              <a:spLocks/>
            </p:cNvSpPr>
            <p:nvPr/>
          </p:nvSpPr>
          <p:spPr bwMode="auto">
            <a:xfrm>
              <a:off x="3908" y="3061"/>
              <a:ext cx="288" cy="2"/>
            </a:xfrm>
            <a:custGeom>
              <a:avLst/>
              <a:gdLst>
                <a:gd name="T0" fmla="*/ 0 w 2591"/>
                <a:gd name="T1" fmla="*/ 0 h 11"/>
                <a:gd name="T2" fmla="*/ 16 w 2591"/>
                <a:gd name="T3" fmla="*/ 11 h 11"/>
                <a:gd name="T4" fmla="*/ 2591 w 2591"/>
                <a:gd name="T5" fmla="*/ 11 h 11"/>
                <a:gd name="T6" fmla="*/ 0 w 25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4" name="Freeform 1604"/>
            <p:cNvSpPr>
              <a:spLocks/>
            </p:cNvSpPr>
            <p:nvPr/>
          </p:nvSpPr>
          <p:spPr bwMode="auto">
            <a:xfrm>
              <a:off x="3908" y="3061"/>
              <a:ext cx="292" cy="2"/>
            </a:xfrm>
            <a:custGeom>
              <a:avLst/>
              <a:gdLst>
                <a:gd name="T0" fmla="*/ 0 w 2623"/>
                <a:gd name="T1" fmla="*/ 0 h 11"/>
                <a:gd name="T2" fmla="*/ 2623 w 2623"/>
                <a:gd name="T3" fmla="*/ 0 h 11"/>
                <a:gd name="T4" fmla="*/ 2591 w 2623"/>
                <a:gd name="T5" fmla="*/ 11 h 11"/>
                <a:gd name="T6" fmla="*/ 0 w 262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5" name="Freeform 1605"/>
            <p:cNvSpPr>
              <a:spLocks/>
            </p:cNvSpPr>
            <p:nvPr/>
          </p:nvSpPr>
          <p:spPr bwMode="auto">
            <a:xfrm>
              <a:off x="3908" y="3061"/>
              <a:ext cx="292" cy="2"/>
            </a:xfrm>
            <a:custGeom>
              <a:avLst/>
              <a:gdLst>
                <a:gd name="T0" fmla="*/ 0 w 2623"/>
                <a:gd name="T1" fmla="*/ 0 h 11"/>
                <a:gd name="T2" fmla="*/ 2623 w 2623"/>
                <a:gd name="T3" fmla="*/ 0 h 11"/>
                <a:gd name="T4" fmla="*/ 2591 w 2623"/>
                <a:gd name="T5" fmla="*/ 11 h 11"/>
                <a:gd name="T6" fmla="*/ 0 w 262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6" name="Freeform 1606"/>
            <p:cNvSpPr>
              <a:spLocks/>
            </p:cNvSpPr>
            <p:nvPr/>
          </p:nvSpPr>
          <p:spPr bwMode="auto">
            <a:xfrm>
              <a:off x="4335" y="3061"/>
              <a:ext cx="34" cy="2"/>
            </a:xfrm>
            <a:custGeom>
              <a:avLst/>
              <a:gdLst>
                <a:gd name="T0" fmla="*/ 0 w 310"/>
                <a:gd name="T1" fmla="*/ 0 h 11"/>
                <a:gd name="T2" fmla="*/ 83 w 310"/>
                <a:gd name="T3" fmla="*/ 11 h 11"/>
                <a:gd name="T4" fmla="*/ 310 w 310"/>
                <a:gd name="T5" fmla="*/ 11 h 11"/>
                <a:gd name="T6" fmla="*/ 0 w 31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7" name="Freeform 1607"/>
            <p:cNvSpPr>
              <a:spLocks/>
            </p:cNvSpPr>
            <p:nvPr/>
          </p:nvSpPr>
          <p:spPr bwMode="auto">
            <a:xfrm>
              <a:off x="4335" y="3061"/>
              <a:ext cx="34" cy="2"/>
            </a:xfrm>
            <a:custGeom>
              <a:avLst/>
              <a:gdLst>
                <a:gd name="T0" fmla="*/ 0 w 310"/>
                <a:gd name="T1" fmla="*/ 0 h 11"/>
                <a:gd name="T2" fmla="*/ 83 w 310"/>
                <a:gd name="T3" fmla="*/ 11 h 11"/>
                <a:gd name="T4" fmla="*/ 310 w 310"/>
                <a:gd name="T5" fmla="*/ 11 h 11"/>
                <a:gd name="T6" fmla="*/ 0 w 31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8" name="Freeform 1608"/>
            <p:cNvSpPr>
              <a:spLocks/>
            </p:cNvSpPr>
            <p:nvPr/>
          </p:nvSpPr>
          <p:spPr bwMode="auto">
            <a:xfrm>
              <a:off x="4335" y="3061"/>
              <a:ext cx="49" cy="2"/>
            </a:xfrm>
            <a:custGeom>
              <a:avLst/>
              <a:gdLst>
                <a:gd name="T0" fmla="*/ 0 w 440"/>
                <a:gd name="T1" fmla="*/ 0 h 11"/>
                <a:gd name="T2" fmla="*/ 440 w 440"/>
                <a:gd name="T3" fmla="*/ 0 h 11"/>
                <a:gd name="T4" fmla="*/ 310 w 440"/>
                <a:gd name="T5" fmla="*/ 11 h 11"/>
                <a:gd name="T6" fmla="*/ 0 w 44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9" name="Freeform 1609"/>
            <p:cNvSpPr>
              <a:spLocks/>
            </p:cNvSpPr>
            <p:nvPr/>
          </p:nvSpPr>
          <p:spPr bwMode="auto">
            <a:xfrm>
              <a:off x="4335" y="3061"/>
              <a:ext cx="49" cy="2"/>
            </a:xfrm>
            <a:custGeom>
              <a:avLst/>
              <a:gdLst>
                <a:gd name="T0" fmla="*/ 0 w 440"/>
                <a:gd name="T1" fmla="*/ 0 h 11"/>
                <a:gd name="T2" fmla="*/ 440 w 440"/>
                <a:gd name="T3" fmla="*/ 0 h 11"/>
                <a:gd name="T4" fmla="*/ 310 w 440"/>
                <a:gd name="T5" fmla="*/ 11 h 11"/>
                <a:gd name="T6" fmla="*/ 0 w 44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0" name="Freeform 1610"/>
            <p:cNvSpPr>
              <a:spLocks/>
            </p:cNvSpPr>
            <p:nvPr/>
          </p:nvSpPr>
          <p:spPr bwMode="auto">
            <a:xfrm>
              <a:off x="4411" y="3061"/>
              <a:ext cx="117" cy="2"/>
            </a:xfrm>
            <a:custGeom>
              <a:avLst/>
              <a:gdLst>
                <a:gd name="T0" fmla="*/ 0 w 1047"/>
                <a:gd name="T1" fmla="*/ 0 h 11"/>
                <a:gd name="T2" fmla="*/ 23 w 1047"/>
                <a:gd name="T3" fmla="*/ 11 h 11"/>
                <a:gd name="T4" fmla="*/ 1047 w 1047"/>
                <a:gd name="T5" fmla="*/ 11 h 11"/>
                <a:gd name="T6" fmla="*/ 0 w 104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1" name="Freeform 1611"/>
            <p:cNvSpPr>
              <a:spLocks/>
            </p:cNvSpPr>
            <p:nvPr/>
          </p:nvSpPr>
          <p:spPr bwMode="auto">
            <a:xfrm>
              <a:off x="4411" y="3061"/>
              <a:ext cx="117" cy="2"/>
            </a:xfrm>
            <a:custGeom>
              <a:avLst/>
              <a:gdLst>
                <a:gd name="T0" fmla="*/ 0 w 1047"/>
                <a:gd name="T1" fmla="*/ 0 h 11"/>
                <a:gd name="T2" fmla="*/ 23 w 1047"/>
                <a:gd name="T3" fmla="*/ 11 h 11"/>
                <a:gd name="T4" fmla="*/ 1047 w 1047"/>
                <a:gd name="T5" fmla="*/ 11 h 11"/>
                <a:gd name="T6" fmla="*/ 0 w 104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2" name="Freeform 1612"/>
            <p:cNvSpPr>
              <a:spLocks/>
            </p:cNvSpPr>
            <p:nvPr/>
          </p:nvSpPr>
          <p:spPr bwMode="auto">
            <a:xfrm>
              <a:off x="4411" y="3061"/>
              <a:ext cx="119" cy="2"/>
            </a:xfrm>
            <a:custGeom>
              <a:avLst/>
              <a:gdLst>
                <a:gd name="T0" fmla="*/ 0 w 1071"/>
                <a:gd name="T1" fmla="*/ 0 h 11"/>
                <a:gd name="T2" fmla="*/ 1071 w 1071"/>
                <a:gd name="T3" fmla="*/ 0 h 11"/>
                <a:gd name="T4" fmla="*/ 1047 w 1071"/>
                <a:gd name="T5" fmla="*/ 11 h 11"/>
                <a:gd name="T6" fmla="*/ 0 w 107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3" name="Freeform 1613"/>
            <p:cNvSpPr>
              <a:spLocks/>
            </p:cNvSpPr>
            <p:nvPr/>
          </p:nvSpPr>
          <p:spPr bwMode="auto">
            <a:xfrm>
              <a:off x="4411" y="3061"/>
              <a:ext cx="119" cy="2"/>
            </a:xfrm>
            <a:custGeom>
              <a:avLst/>
              <a:gdLst>
                <a:gd name="T0" fmla="*/ 0 w 1071"/>
                <a:gd name="T1" fmla="*/ 0 h 11"/>
                <a:gd name="T2" fmla="*/ 1071 w 1071"/>
                <a:gd name="T3" fmla="*/ 0 h 11"/>
                <a:gd name="T4" fmla="*/ 1047 w 1071"/>
                <a:gd name="T5" fmla="*/ 11 h 11"/>
                <a:gd name="T6" fmla="*/ 0 w 107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4" name="Freeform 1614"/>
            <p:cNvSpPr>
              <a:spLocks/>
            </p:cNvSpPr>
            <p:nvPr/>
          </p:nvSpPr>
          <p:spPr bwMode="auto">
            <a:xfrm>
              <a:off x="3910" y="3063"/>
              <a:ext cx="285" cy="1"/>
            </a:xfrm>
            <a:custGeom>
              <a:avLst/>
              <a:gdLst>
                <a:gd name="T0" fmla="*/ 0 w 2563"/>
                <a:gd name="T1" fmla="*/ 0 h 5"/>
                <a:gd name="T2" fmla="*/ 6 w 2563"/>
                <a:gd name="T3" fmla="*/ 5 h 5"/>
                <a:gd name="T4" fmla="*/ 2563 w 2563"/>
                <a:gd name="T5" fmla="*/ 5 h 5"/>
                <a:gd name="T6" fmla="*/ 0 w 256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5" name="Freeform 1615"/>
            <p:cNvSpPr>
              <a:spLocks/>
            </p:cNvSpPr>
            <p:nvPr/>
          </p:nvSpPr>
          <p:spPr bwMode="auto">
            <a:xfrm>
              <a:off x="3910" y="3063"/>
              <a:ext cx="285" cy="1"/>
            </a:xfrm>
            <a:custGeom>
              <a:avLst/>
              <a:gdLst>
                <a:gd name="T0" fmla="*/ 0 w 2563"/>
                <a:gd name="T1" fmla="*/ 0 h 5"/>
                <a:gd name="T2" fmla="*/ 6 w 2563"/>
                <a:gd name="T3" fmla="*/ 5 h 5"/>
                <a:gd name="T4" fmla="*/ 2563 w 2563"/>
                <a:gd name="T5" fmla="*/ 5 h 5"/>
                <a:gd name="T6" fmla="*/ 0 w 256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6" name="Freeform 1616"/>
            <p:cNvSpPr>
              <a:spLocks/>
            </p:cNvSpPr>
            <p:nvPr/>
          </p:nvSpPr>
          <p:spPr bwMode="auto">
            <a:xfrm>
              <a:off x="3910" y="3063"/>
              <a:ext cx="286" cy="1"/>
            </a:xfrm>
            <a:custGeom>
              <a:avLst/>
              <a:gdLst>
                <a:gd name="T0" fmla="*/ 0 w 2575"/>
                <a:gd name="T1" fmla="*/ 0 h 5"/>
                <a:gd name="T2" fmla="*/ 2575 w 2575"/>
                <a:gd name="T3" fmla="*/ 0 h 5"/>
                <a:gd name="T4" fmla="*/ 2563 w 2575"/>
                <a:gd name="T5" fmla="*/ 5 h 5"/>
                <a:gd name="T6" fmla="*/ 0 w 257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7" name="Freeform 1617"/>
            <p:cNvSpPr>
              <a:spLocks/>
            </p:cNvSpPr>
            <p:nvPr/>
          </p:nvSpPr>
          <p:spPr bwMode="auto">
            <a:xfrm>
              <a:off x="3910" y="3063"/>
              <a:ext cx="286" cy="1"/>
            </a:xfrm>
            <a:custGeom>
              <a:avLst/>
              <a:gdLst>
                <a:gd name="T0" fmla="*/ 0 w 2575"/>
                <a:gd name="T1" fmla="*/ 0 h 5"/>
                <a:gd name="T2" fmla="*/ 2575 w 2575"/>
                <a:gd name="T3" fmla="*/ 0 h 5"/>
                <a:gd name="T4" fmla="*/ 2563 w 2575"/>
                <a:gd name="T5" fmla="*/ 5 h 5"/>
                <a:gd name="T6" fmla="*/ 0 w 257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8" name="Freeform 1618"/>
            <p:cNvSpPr>
              <a:spLocks/>
            </p:cNvSpPr>
            <p:nvPr/>
          </p:nvSpPr>
          <p:spPr bwMode="auto">
            <a:xfrm>
              <a:off x="4344" y="3063"/>
              <a:ext cx="25" cy="1"/>
            </a:xfrm>
            <a:custGeom>
              <a:avLst/>
              <a:gdLst>
                <a:gd name="T0" fmla="*/ 0 w 227"/>
                <a:gd name="T1" fmla="*/ 0 h 5"/>
                <a:gd name="T2" fmla="*/ 227 w 227"/>
                <a:gd name="T3" fmla="*/ 0 h 5"/>
                <a:gd name="T4" fmla="*/ 179 w 227"/>
                <a:gd name="T5" fmla="*/ 5 h 5"/>
                <a:gd name="T6" fmla="*/ 0 w 227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9" name="Freeform 1619"/>
            <p:cNvSpPr>
              <a:spLocks/>
            </p:cNvSpPr>
            <p:nvPr/>
          </p:nvSpPr>
          <p:spPr bwMode="auto">
            <a:xfrm>
              <a:off x="4344" y="3063"/>
              <a:ext cx="25" cy="1"/>
            </a:xfrm>
            <a:custGeom>
              <a:avLst/>
              <a:gdLst>
                <a:gd name="T0" fmla="*/ 0 w 227"/>
                <a:gd name="T1" fmla="*/ 0 h 5"/>
                <a:gd name="T2" fmla="*/ 227 w 227"/>
                <a:gd name="T3" fmla="*/ 0 h 5"/>
                <a:gd name="T4" fmla="*/ 179 w 227"/>
                <a:gd name="T5" fmla="*/ 5 h 5"/>
                <a:gd name="T6" fmla="*/ 0 w 227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0" name="Freeform 1620"/>
            <p:cNvSpPr>
              <a:spLocks/>
            </p:cNvSpPr>
            <p:nvPr/>
          </p:nvSpPr>
          <p:spPr bwMode="auto">
            <a:xfrm>
              <a:off x="4414" y="3063"/>
              <a:ext cx="112" cy="1"/>
            </a:xfrm>
            <a:custGeom>
              <a:avLst/>
              <a:gdLst>
                <a:gd name="T0" fmla="*/ 0 w 1014"/>
                <a:gd name="T1" fmla="*/ 0 h 5"/>
                <a:gd name="T2" fmla="*/ 9 w 1014"/>
                <a:gd name="T3" fmla="*/ 5 h 5"/>
                <a:gd name="T4" fmla="*/ 1014 w 1014"/>
                <a:gd name="T5" fmla="*/ 5 h 5"/>
                <a:gd name="T6" fmla="*/ 0 w 101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1" name="Freeform 1621"/>
            <p:cNvSpPr>
              <a:spLocks/>
            </p:cNvSpPr>
            <p:nvPr/>
          </p:nvSpPr>
          <p:spPr bwMode="auto">
            <a:xfrm>
              <a:off x="4414" y="3063"/>
              <a:ext cx="112" cy="1"/>
            </a:xfrm>
            <a:custGeom>
              <a:avLst/>
              <a:gdLst>
                <a:gd name="T0" fmla="*/ 0 w 1014"/>
                <a:gd name="T1" fmla="*/ 0 h 5"/>
                <a:gd name="T2" fmla="*/ 9 w 1014"/>
                <a:gd name="T3" fmla="*/ 5 h 5"/>
                <a:gd name="T4" fmla="*/ 1014 w 1014"/>
                <a:gd name="T5" fmla="*/ 5 h 5"/>
                <a:gd name="T6" fmla="*/ 0 w 101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2" name="Freeform 1622"/>
            <p:cNvSpPr>
              <a:spLocks/>
            </p:cNvSpPr>
            <p:nvPr/>
          </p:nvSpPr>
          <p:spPr bwMode="auto">
            <a:xfrm>
              <a:off x="4414" y="3063"/>
              <a:ext cx="114" cy="1"/>
            </a:xfrm>
            <a:custGeom>
              <a:avLst/>
              <a:gdLst>
                <a:gd name="T0" fmla="*/ 0 w 1024"/>
                <a:gd name="T1" fmla="*/ 0 h 5"/>
                <a:gd name="T2" fmla="*/ 1024 w 1024"/>
                <a:gd name="T3" fmla="*/ 0 h 5"/>
                <a:gd name="T4" fmla="*/ 1014 w 1024"/>
                <a:gd name="T5" fmla="*/ 5 h 5"/>
                <a:gd name="T6" fmla="*/ 0 w 102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3" name="Freeform 1623"/>
            <p:cNvSpPr>
              <a:spLocks/>
            </p:cNvSpPr>
            <p:nvPr/>
          </p:nvSpPr>
          <p:spPr bwMode="auto">
            <a:xfrm>
              <a:off x="4414" y="3063"/>
              <a:ext cx="114" cy="1"/>
            </a:xfrm>
            <a:custGeom>
              <a:avLst/>
              <a:gdLst>
                <a:gd name="T0" fmla="*/ 0 w 1024"/>
                <a:gd name="T1" fmla="*/ 0 h 5"/>
                <a:gd name="T2" fmla="*/ 1024 w 1024"/>
                <a:gd name="T3" fmla="*/ 0 h 5"/>
                <a:gd name="T4" fmla="*/ 1014 w 1024"/>
                <a:gd name="T5" fmla="*/ 5 h 5"/>
                <a:gd name="T6" fmla="*/ 0 w 102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4" name="Freeform 1624"/>
            <p:cNvSpPr>
              <a:spLocks/>
            </p:cNvSpPr>
            <p:nvPr/>
          </p:nvSpPr>
          <p:spPr bwMode="auto">
            <a:xfrm>
              <a:off x="3911" y="3063"/>
              <a:ext cx="282" cy="1"/>
            </a:xfrm>
            <a:custGeom>
              <a:avLst/>
              <a:gdLst>
                <a:gd name="T0" fmla="*/ 0 w 2536"/>
                <a:gd name="T1" fmla="*/ 0 h 8"/>
                <a:gd name="T2" fmla="*/ 11 w 2536"/>
                <a:gd name="T3" fmla="*/ 8 h 8"/>
                <a:gd name="T4" fmla="*/ 2536 w 2536"/>
                <a:gd name="T5" fmla="*/ 8 h 8"/>
                <a:gd name="T6" fmla="*/ 0 w 253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5" name="Freeform 1625"/>
            <p:cNvSpPr>
              <a:spLocks/>
            </p:cNvSpPr>
            <p:nvPr/>
          </p:nvSpPr>
          <p:spPr bwMode="auto">
            <a:xfrm>
              <a:off x="3911" y="3063"/>
              <a:ext cx="282" cy="1"/>
            </a:xfrm>
            <a:custGeom>
              <a:avLst/>
              <a:gdLst>
                <a:gd name="T0" fmla="*/ 0 w 2536"/>
                <a:gd name="T1" fmla="*/ 0 h 8"/>
                <a:gd name="T2" fmla="*/ 11 w 2536"/>
                <a:gd name="T3" fmla="*/ 8 h 8"/>
                <a:gd name="T4" fmla="*/ 2536 w 2536"/>
                <a:gd name="T5" fmla="*/ 8 h 8"/>
                <a:gd name="T6" fmla="*/ 0 w 253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6" name="Freeform 1626"/>
            <p:cNvSpPr>
              <a:spLocks/>
            </p:cNvSpPr>
            <p:nvPr/>
          </p:nvSpPr>
          <p:spPr bwMode="auto">
            <a:xfrm>
              <a:off x="3911" y="3063"/>
              <a:ext cx="284" cy="1"/>
            </a:xfrm>
            <a:custGeom>
              <a:avLst/>
              <a:gdLst>
                <a:gd name="T0" fmla="*/ 0 w 2557"/>
                <a:gd name="T1" fmla="*/ 0 h 8"/>
                <a:gd name="T2" fmla="*/ 2557 w 2557"/>
                <a:gd name="T3" fmla="*/ 0 h 8"/>
                <a:gd name="T4" fmla="*/ 2536 w 2557"/>
                <a:gd name="T5" fmla="*/ 8 h 8"/>
                <a:gd name="T6" fmla="*/ 0 w 255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7" name="Freeform 1627"/>
            <p:cNvSpPr>
              <a:spLocks/>
            </p:cNvSpPr>
            <p:nvPr/>
          </p:nvSpPr>
          <p:spPr bwMode="auto">
            <a:xfrm>
              <a:off x="3911" y="3063"/>
              <a:ext cx="284" cy="1"/>
            </a:xfrm>
            <a:custGeom>
              <a:avLst/>
              <a:gdLst>
                <a:gd name="T0" fmla="*/ 0 w 2557"/>
                <a:gd name="T1" fmla="*/ 0 h 8"/>
                <a:gd name="T2" fmla="*/ 2557 w 2557"/>
                <a:gd name="T3" fmla="*/ 0 h 8"/>
                <a:gd name="T4" fmla="*/ 2536 w 2557"/>
                <a:gd name="T5" fmla="*/ 8 h 8"/>
                <a:gd name="T6" fmla="*/ 0 w 255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8" name="Freeform 1628"/>
            <p:cNvSpPr>
              <a:spLocks/>
            </p:cNvSpPr>
            <p:nvPr/>
          </p:nvSpPr>
          <p:spPr bwMode="auto">
            <a:xfrm>
              <a:off x="4415" y="3063"/>
              <a:ext cx="109" cy="1"/>
            </a:xfrm>
            <a:custGeom>
              <a:avLst/>
              <a:gdLst>
                <a:gd name="T0" fmla="*/ 0 w 987"/>
                <a:gd name="T1" fmla="*/ 0 h 8"/>
                <a:gd name="T2" fmla="*/ 16 w 987"/>
                <a:gd name="T3" fmla="*/ 8 h 8"/>
                <a:gd name="T4" fmla="*/ 987 w 987"/>
                <a:gd name="T5" fmla="*/ 8 h 8"/>
                <a:gd name="T6" fmla="*/ 0 w 98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9" name="Freeform 1629"/>
            <p:cNvSpPr>
              <a:spLocks/>
            </p:cNvSpPr>
            <p:nvPr/>
          </p:nvSpPr>
          <p:spPr bwMode="auto">
            <a:xfrm>
              <a:off x="4415" y="3063"/>
              <a:ext cx="109" cy="1"/>
            </a:xfrm>
            <a:custGeom>
              <a:avLst/>
              <a:gdLst>
                <a:gd name="T0" fmla="*/ 0 w 987"/>
                <a:gd name="T1" fmla="*/ 0 h 8"/>
                <a:gd name="T2" fmla="*/ 16 w 987"/>
                <a:gd name="T3" fmla="*/ 8 h 8"/>
                <a:gd name="T4" fmla="*/ 987 w 987"/>
                <a:gd name="T5" fmla="*/ 8 h 8"/>
                <a:gd name="T6" fmla="*/ 0 w 98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0" name="Freeform 1630"/>
            <p:cNvSpPr>
              <a:spLocks/>
            </p:cNvSpPr>
            <p:nvPr/>
          </p:nvSpPr>
          <p:spPr bwMode="auto">
            <a:xfrm>
              <a:off x="4415" y="3063"/>
              <a:ext cx="111" cy="1"/>
            </a:xfrm>
            <a:custGeom>
              <a:avLst/>
              <a:gdLst>
                <a:gd name="T0" fmla="*/ 0 w 1005"/>
                <a:gd name="T1" fmla="*/ 0 h 8"/>
                <a:gd name="T2" fmla="*/ 1005 w 1005"/>
                <a:gd name="T3" fmla="*/ 0 h 8"/>
                <a:gd name="T4" fmla="*/ 987 w 1005"/>
                <a:gd name="T5" fmla="*/ 8 h 8"/>
                <a:gd name="T6" fmla="*/ 0 w 100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1" name="Freeform 1631"/>
            <p:cNvSpPr>
              <a:spLocks/>
            </p:cNvSpPr>
            <p:nvPr/>
          </p:nvSpPr>
          <p:spPr bwMode="auto">
            <a:xfrm>
              <a:off x="4415" y="3063"/>
              <a:ext cx="111" cy="1"/>
            </a:xfrm>
            <a:custGeom>
              <a:avLst/>
              <a:gdLst>
                <a:gd name="T0" fmla="*/ 0 w 1005"/>
                <a:gd name="T1" fmla="*/ 0 h 8"/>
                <a:gd name="T2" fmla="*/ 1005 w 1005"/>
                <a:gd name="T3" fmla="*/ 0 h 8"/>
                <a:gd name="T4" fmla="*/ 987 w 1005"/>
                <a:gd name="T5" fmla="*/ 8 h 8"/>
                <a:gd name="T6" fmla="*/ 0 w 100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2" name="Freeform 1632"/>
            <p:cNvSpPr>
              <a:spLocks/>
            </p:cNvSpPr>
            <p:nvPr/>
          </p:nvSpPr>
          <p:spPr bwMode="auto">
            <a:xfrm>
              <a:off x="3912" y="3064"/>
              <a:ext cx="280" cy="1"/>
            </a:xfrm>
            <a:custGeom>
              <a:avLst/>
              <a:gdLst>
                <a:gd name="T0" fmla="*/ 0 w 2517"/>
                <a:gd name="T1" fmla="*/ 0 h 2"/>
                <a:gd name="T2" fmla="*/ 5 w 2517"/>
                <a:gd name="T3" fmla="*/ 2 h 2"/>
                <a:gd name="T4" fmla="*/ 2517 w 2517"/>
                <a:gd name="T5" fmla="*/ 2 h 2"/>
                <a:gd name="T6" fmla="*/ 0 w 2517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3" name="Freeform 1633"/>
            <p:cNvSpPr>
              <a:spLocks/>
            </p:cNvSpPr>
            <p:nvPr/>
          </p:nvSpPr>
          <p:spPr bwMode="auto">
            <a:xfrm>
              <a:off x="3912" y="3064"/>
              <a:ext cx="280" cy="1"/>
            </a:xfrm>
            <a:custGeom>
              <a:avLst/>
              <a:gdLst>
                <a:gd name="T0" fmla="*/ 0 w 2517"/>
                <a:gd name="T1" fmla="*/ 0 h 2"/>
                <a:gd name="T2" fmla="*/ 5 w 2517"/>
                <a:gd name="T3" fmla="*/ 2 h 2"/>
                <a:gd name="T4" fmla="*/ 2517 w 2517"/>
                <a:gd name="T5" fmla="*/ 2 h 2"/>
                <a:gd name="T6" fmla="*/ 0 w 2517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4" name="Freeform 1634"/>
            <p:cNvSpPr>
              <a:spLocks/>
            </p:cNvSpPr>
            <p:nvPr/>
          </p:nvSpPr>
          <p:spPr bwMode="auto">
            <a:xfrm>
              <a:off x="3912" y="3064"/>
              <a:ext cx="281" cy="1"/>
            </a:xfrm>
            <a:custGeom>
              <a:avLst/>
              <a:gdLst>
                <a:gd name="T0" fmla="*/ 0 w 2525"/>
                <a:gd name="T1" fmla="*/ 0 h 2"/>
                <a:gd name="T2" fmla="*/ 2525 w 2525"/>
                <a:gd name="T3" fmla="*/ 0 h 2"/>
                <a:gd name="T4" fmla="*/ 2517 w 2525"/>
                <a:gd name="T5" fmla="*/ 2 h 2"/>
                <a:gd name="T6" fmla="*/ 0 w 252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5" name="Freeform 1635"/>
            <p:cNvSpPr>
              <a:spLocks/>
            </p:cNvSpPr>
            <p:nvPr/>
          </p:nvSpPr>
          <p:spPr bwMode="auto">
            <a:xfrm>
              <a:off x="3912" y="3064"/>
              <a:ext cx="281" cy="1"/>
            </a:xfrm>
            <a:custGeom>
              <a:avLst/>
              <a:gdLst>
                <a:gd name="T0" fmla="*/ 0 w 2525"/>
                <a:gd name="T1" fmla="*/ 0 h 2"/>
                <a:gd name="T2" fmla="*/ 2525 w 2525"/>
                <a:gd name="T3" fmla="*/ 0 h 2"/>
                <a:gd name="T4" fmla="*/ 2517 w 2525"/>
                <a:gd name="T5" fmla="*/ 2 h 2"/>
                <a:gd name="T6" fmla="*/ 0 w 252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6" name="Freeform 1636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65"/>
                <a:gd name="T1" fmla="*/ 0 h 2"/>
                <a:gd name="T2" fmla="*/ 6 w 965"/>
                <a:gd name="T3" fmla="*/ 2 h 2"/>
                <a:gd name="T4" fmla="*/ 965 w 965"/>
                <a:gd name="T5" fmla="*/ 2 h 2"/>
                <a:gd name="T6" fmla="*/ 0 w 96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7" name="Freeform 1637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65"/>
                <a:gd name="T1" fmla="*/ 0 h 2"/>
                <a:gd name="T2" fmla="*/ 6 w 965"/>
                <a:gd name="T3" fmla="*/ 2 h 2"/>
                <a:gd name="T4" fmla="*/ 965 w 965"/>
                <a:gd name="T5" fmla="*/ 2 h 2"/>
                <a:gd name="T6" fmla="*/ 0 w 96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8" name="Freeform 1638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71"/>
                <a:gd name="T1" fmla="*/ 0 h 2"/>
                <a:gd name="T2" fmla="*/ 971 w 971"/>
                <a:gd name="T3" fmla="*/ 0 h 2"/>
                <a:gd name="T4" fmla="*/ 965 w 971"/>
                <a:gd name="T5" fmla="*/ 2 h 2"/>
                <a:gd name="T6" fmla="*/ 0 w 97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9" name="Freeform 1639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71"/>
                <a:gd name="T1" fmla="*/ 0 h 2"/>
                <a:gd name="T2" fmla="*/ 971 w 971"/>
                <a:gd name="T3" fmla="*/ 0 h 2"/>
                <a:gd name="T4" fmla="*/ 965 w 971"/>
                <a:gd name="T5" fmla="*/ 2 h 2"/>
                <a:gd name="T6" fmla="*/ 0 w 97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0" name="Freeform 1640"/>
            <p:cNvSpPr>
              <a:spLocks/>
            </p:cNvSpPr>
            <p:nvPr/>
          </p:nvSpPr>
          <p:spPr bwMode="auto">
            <a:xfrm>
              <a:off x="3913" y="3064"/>
              <a:ext cx="276" cy="1"/>
            </a:xfrm>
            <a:custGeom>
              <a:avLst/>
              <a:gdLst>
                <a:gd name="T0" fmla="*/ 0 w 2487"/>
                <a:gd name="T1" fmla="*/ 0 h 7"/>
                <a:gd name="T2" fmla="*/ 10 w 2487"/>
                <a:gd name="T3" fmla="*/ 7 h 7"/>
                <a:gd name="T4" fmla="*/ 2487 w 2487"/>
                <a:gd name="T5" fmla="*/ 7 h 7"/>
                <a:gd name="T6" fmla="*/ 0 w 248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1" name="Freeform 1641"/>
            <p:cNvSpPr>
              <a:spLocks/>
            </p:cNvSpPr>
            <p:nvPr/>
          </p:nvSpPr>
          <p:spPr bwMode="auto">
            <a:xfrm>
              <a:off x="3913" y="3064"/>
              <a:ext cx="276" cy="1"/>
            </a:xfrm>
            <a:custGeom>
              <a:avLst/>
              <a:gdLst>
                <a:gd name="T0" fmla="*/ 0 w 2487"/>
                <a:gd name="T1" fmla="*/ 0 h 7"/>
                <a:gd name="T2" fmla="*/ 10 w 2487"/>
                <a:gd name="T3" fmla="*/ 7 h 7"/>
                <a:gd name="T4" fmla="*/ 2487 w 2487"/>
                <a:gd name="T5" fmla="*/ 7 h 7"/>
                <a:gd name="T6" fmla="*/ 0 w 248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2" name="Freeform 1642"/>
            <p:cNvSpPr>
              <a:spLocks/>
            </p:cNvSpPr>
            <p:nvPr/>
          </p:nvSpPr>
          <p:spPr bwMode="auto">
            <a:xfrm>
              <a:off x="3913" y="3064"/>
              <a:ext cx="279" cy="1"/>
            </a:xfrm>
            <a:custGeom>
              <a:avLst/>
              <a:gdLst>
                <a:gd name="T0" fmla="*/ 0 w 2512"/>
                <a:gd name="T1" fmla="*/ 0 h 7"/>
                <a:gd name="T2" fmla="*/ 2512 w 2512"/>
                <a:gd name="T3" fmla="*/ 0 h 7"/>
                <a:gd name="T4" fmla="*/ 2487 w 2512"/>
                <a:gd name="T5" fmla="*/ 7 h 7"/>
                <a:gd name="T6" fmla="*/ 0 w 251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3" name="Freeform 1643"/>
            <p:cNvSpPr>
              <a:spLocks/>
            </p:cNvSpPr>
            <p:nvPr/>
          </p:nvSpPr>
          <p:spPr bwMode="auto">
            <a:xfrm>
              <a:off x="3913" y="3064"/>
              <a:ext cx="279" cy="1"/>
            </a:xfrm>
            <a:custGeom>
              <a:avLst/>
              <a:gdLst>
                <a:gd name="T0" fmla="*/ 0 w 2512"/>
                <a:gd name="T1" fmla="*/ 0 h 7"/>
                <a:gd name="T2" fmla="*/ 2512 w 2512"/>
                <a:gd name="T3" fmla="*/ 0 h 7"/>
                <a:gd name="T4" fmla="*/ 2487 w 2512"/>
                <a:gd name="T5" fmla="*/ 7 h 7"/>
                <a:gd name="T6" fmla="*/ 0 w 251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4" name="Freeform 1644"/>
            <p:cNvSpPr>
              <a:spLocks/>
            </p:cNvSpPr>
            <p:nvPr/>
          </p:nvSpPr>
          <p:spPr bwMode="auto">
            <a:xfrm>
              <a:off x="4417" y="3064"/>
              <a:ext cx="105" cy="1"/>
            </a:xfrm>
            <a:custGeom>
              <a:avLst/>
              <a:gdLst>
                <a:gd name="T0" fmla="*/ 0 w 947"/>
                <a:gd name="T1" fmla="*/ 0 h 7"/>
                <a:gd name="T2" fmla="*/ 11 w 947"/>
                <a:gd name="T3" fmla="*/ 7 h 7"/>
                <a:gd name="T4" fmla="*/ 947 w 947"/>
                <a:gd name="T5" fmla="*/ 7 h 7"/>
                <a:gd name="T6" fmla="*/ 0 w 94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5" name="Freeform 1645"/>
            <p:cNvSpPr>
              <a:spLocks/>
            </p:cNvSpPr>
            <p:nvPr/>
          </p:nvSpPr>
          <p:spPr bwMode="auto">
            <a:xfrm>
              <a:off x="4417" y="3064"/>
              <a:ext cx="105" cy="1"/>
            </a:xfrm>
            <a:custGeom>
              <a:avLst/>
              <a:gdLst>
                <a:gd name="T0" fmla="*/ 0 w 947"/>
                <a:gd name="T1" fmla="*/ 0 h 7"/>
                <a:gd name="T2" fmla="*/ 11 w 947"/>
                <a:gd name="T3" fmla="*/ 7 h 7"/>
                <a:gd name="T4" fmla="*/ 947 w 947"/>
                <a:gd name="T5" fmla="*/ 7 h 7"/>
                <a:gd name="T6" fmla="*/ 0 w 94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6" name="Freeform 1646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59"/>
                <a:gd name="T1" fmla="*/ 0 h 7"/>
                <a:gd name="T2" fmla="*/ 959 w 959"/>
                <a:gd name="T3" fmla="*/ 0 h 7"/>
                <a:gd name="T4" fmla="*/ 947 w 959"/>
                <a:gd name="T5" fmla="*/ 7 h 7"/>
                <a:gd name="T6" fmla="*/ 0 w 959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7" name="Freeform 1647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59"/>
                <a:gd name="T1" fmla="*/ 0 h 7"/>
                <a:gd name="T2" fmla="*/ 959 w 959"/>
                <a:gd name="T3" fmla="*/ 0 h 7"/>
                <a:gd name="T4" fmla="*/ 947 w 959"/>
                <a:gd name="T5" fmla="*/ 7 h 7"/>
                <a:gd name="T6" fmla="*/ 0 w 959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8" name="Freeform 1648"/>
            <p:cNvSpPr>
              <a:spLocks/>
            </p:cNvSpPr>
            <p:nvPr/>
          </p:nvSpPr>
          <p:spPr bwMode="auto">
            <a:xfrm>
              <a:off x="3914" y="3065"/>
              <a:ext cx="267" cy="2"/>
            </a:xfrm>
            <a:custGeom>
              <a:avLst/>
              <a:gdLst>
                <a:gd name="T0" fmla="*/ 0 w 2403"/>
                <a:gd name="T1" fmla="*/ 0 h 17"/>
                <a:gd name="T2" fmla="*/ 33 w 2403"/>
                <a:gd name="T3" fmla="*/ 17 h 17"/>
                <a:gd name="T4" fmla="*/ 2403 w 2403"/>
                <a:gd name="T5" fmla="*/ 17 h 17"/>
                <a:gd name="T6" fmla="*/ 0 w 240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9" name="Freeform 1649"/>
            <p:cNvSpPr>
              <a:spLocks/>
            </p:cNvSpPr>
            <p:nvPr/>
          </p:nvSpPr>
          <p:spPr bwMode="auto">
            <a:xfrm>
              <a:off x="3914" y="3065"/>
              <a:ext cx="267" cy="2"/>
            </a:xfrm>
            <a:custGeom>
              <a:avLst/>
              <a:gdLst>
                <a:gd name="T0" fmla="*/ 0 w 2403"/>
                <a:gd name="T1" fmla="*/ 0 h 17"/>
                <a:gd name="T2" fmla="*/ 33 w 2403"/>
                <a:gd name="T3" fmla="*/ 17 h 17"/>
                <a:gd name="T4" fmla="*/ 2403 w 2403"/>
                <a:gd name="T5" fmla="*/ 17 h 17"/>
                <a:gd name="T6" fmla="*/ 0 w 240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0" name="Freeform 1650"/>
            <p:cNvSpPr>
              <a:spLocks/>
            </p:cNvSpPr>
            <p:nvPr/>
          </p:nvSpPr>
          <p:spPr bwMode="auto">
            <a:xfrm>
              <a:off x="3914" y="3065"/>
              <a:ext cx="275" cy="2"/>
            </a:xfrm>
            <a:custGeom>
              <a:avLst/>
              <a:gdLst>
                <a:gd name="T0" fmla="*/ 0 w 2477"/>
                <a:gd name="T1" fmla="*/ 0 h 17"/>
                <a:gd name="T2" fmla="*/ 2477 w 2477"/>
                <a:gd name="T3" fmla="*/ 0 h 17"/>
                <a:gd name="T4" fmla="*/ 2403 w 2477"/>
                <a:gd name="T5" fmla="*/ 17 h 17"/>
                <a:gd name="T6" fmla="*/ 0 w 247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1" name="Freeform 1651"/>
            <p:cNvSpPr>
              <a:spLocks/>
            </p:cNvSpPr>
            <p:nvPr/>
          </p:nvSpPr>
          <p:spPr bwMode="auto">
            <a:xfrm>
              <a:off x="3914" y="3065"/>
              <a:ext cx="275" cy="2"/>
            </a:xfrm>
            <a:custGeom>
              <a:avLst/>
              <a:gdLst>
                <a:gd name="T0" fmla="*/ 0 w 2477"/>
                <a:gd name="T1" fmla="*/ 0 h 17"/>
                <a:gd name="T2" fmla="*/ 2477 w 2477"/>
                <a:gd name="T3" fmla="*/ 0 h 17"/>
                <a:gd name="T4" fmla="*/ 2403 w 2477"/>
                <a:gd name="T5" fmla="*/ 17 h 17"/>
                <a:gd name="T6" fmla="*/ 0 w 247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2" name="Freeform 1652"/>
            <p:cNvSpPr>
              <a:spLocks/>
            </p:cNvSpPr>
            <p:nvPr/>
          </p:nvSpPr>
          <p:spPr bwMode="auto">
            <a:xfrm>
              <a:off x="4418" y="3065"/>
              <a:ext cx="100" cy="2"/>
            </a:xfrm>
            <a:custGeom>
              <a:avLst/>
              <a:gdLst>
                <a:gd name="T0" fmla="*/ 0 w 897"/>
                <a:gd name="T1" fmla="*/ 0 h 17"/>
                <a:gd name="T2" fmla="*/ 50 w 897"/>
                <a:gd name="T3" fmla="*/ 17 h 17"/>
                <a:gd name="T4" fmla="*/ 897 w 897"/>
                <a:gd name="T5" fmla="*/ 17 h 17"/>
                <a:gd name="T6" fmla="*/ 0 w 89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3" name="Freeform 1653"/>
            <p:cNvSpPr>
              <a:spLocks/>
            </p:cNvSpPr>
            <p:nvPr/>
          </p:nvSpPr>
          <p:spPr bwMode="auto">
            <a:xfrm>
              <a:off x="4418" y="3065"/>
              <a:ext cx="100" cy="2"/>
            </a:xfrm>
            <a:custGeom>
              <a:avLst/>
              <a:gdLst>
                <a:gd name="T0" fmla="*/ 0 w 897"/>
                <a:gd name="T1" fmla="*/ 0 h 17"/>
                <a:gd name="T2" fmla="*/ 50 w 897"/>
                <a:gd name="T3" fmla="*/ 17 h 17"/>
                <a:gd name="T4" fmla="*/ 897 w 897"/>
                <a:gd name="T5" fmla="*/ 17 h 17"/>
                <a:gd name="T6" fmla="*/ 0 w 89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4" name="Freeform 1654"/>
            <p:cNvSpPr>
              <a:spLocks/>
            </p:cNvSpPr>
            <p:nvPr/>
          </p:nvSpPr>
          <p:spPr bwMode="auto">
            <a:xfrm>
              <a:off x="4418" y="3065"/>
              <a:ext cx="104" cy="2"/>
            </a:xfrm>
            <a:custGeom>
              <a:avLst/>
              <a:gdLst>
                <a:gd name="T0" fmla="*/ 0 w 936"/>
                <a:gd name="T1" fmla="*/ 0 h 17"/>
                <a:gd name="T2" fmla="*/ 936 w 936"/>
                <a:gd name="T3" fmla="*/ 0 h 17"/>
                <a:gd name="T4" fmla="*/ 897 w 936"/>
                <a:gd name="T5" fmla="*/ 17 h 17"/>
                <a:gd name="T6" fmla="*/ 0 w 936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5" name="Freeform 1655"/>
            <p:cNvSpPr>
              <a:spLocks/>
            </p:cNvSpPr>
            <p:nvPr/>
          </p:nvSpPr>
          <p:spPr bwMode="auto">
            <a:xfrm>
              <a:off x="4418" y="3065"/>
              <a:ext cx="104" cy="2"/>
            </a:xfrm>
            <a:custGeom>
              <a:avLst/>
              <a:gdLst>
                <a:gd name="T0" fmla="*/ 0 w 936"/>
                <a:gd name="T1" fmla="*/ 0 h 17"/>
                <a:gd name="T2" fmla="*/ 936 w 936"/>
                <a:gd name="T3" fmla="*/ 0 h 17"/>
                <a:gd name="T4" fmla="*/ 897 w 936"/>
                <a:gd name="T5" fmla="*/ 17 h 17"/>
                <a:gd name="T6" fmla="*/ 0 w 936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6" name="Freeform 1656"/>
            <p:cNvSpPr>
              <a:spLocks/>
            </p:cNvSpPr>
            <p:nvPr/>
          </p:nvSpPr>
          <p:spPr bwMode="auto">
            <a:xfrm>
              <a:off x="3917" y="3067"/>
              <a:ext cx="259" cy="1"/>
            </a:xfrm>
            <a:custGeom>
              <a:avLst/>
              <a:gdLst>
                <a:gd name="T0" fmla="*/ 0 w 2332"/>
                <a:gd name="T1" fmla="*/ 0 h 9"/>
                <a:gd name="T2" fmla="*/ 15 w 2332"/>
                <a:gd name="T3" fmla="*/ 9 h 9"/>
                <a:gd name="T4" fmla="*/ 2332 w 2332"/>
                <a:gd name="T5" fmla="*/ 9 h 9"/>
                <a:gd name="T6" fmla="*/ 0 w 2332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7" name="Freeform 1657"/>
            <p:cNvSpPr>
              <a:spLocks/>
            </p:cNvSpPr>
            <p:nvPr/>
          </p:nvSpPr>
          <p:spPr bwMode="auto">
            <a:xfrm>
              <a:off x="3917" y="3067"/>
              <a:ext cx="259" cy="1"/>
            </a:xfrm>
            <a:custGeom>
              <a:avLst/>
              <a:gdLst>
                <a:gd name="T0" fmla="*/ 0 w 2332"/>
                <a:gd name="T1" fmla="*/ 0 h 9"/>
                <a:gd name="T2" fmla="*/ 15 w 2332"/>
                <a:gd name="T3" fmla="*/ 9 h 9"/>
                <a:gd name="T4" fmla="*/ 2332 w 2332"/>
                <a:gd name="T5" fmla="*/ 9 h 9"/>
                <a:gd name="T6" fmla="*/ 0 w 2332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8" name="Freeform 1658"/>
            <p:cNvSpPr>
              <a:spLocks/>
            </p:cNvSpPr>
            <p:nvPr/>
          </p:nvSpPr>
          <p:spPr bwMode="auto">
            <a:xfrm>
              <a:off x="3917" y="3067"/>
              <a:ext cx="264" cy="1"/>
            </a:xfrm>
            <a:custGeom>
              <a:avLst/>
              <a:gdLst>
                <a:gd name="T0" fmla="*/ 0 w 2370"/>
                <a:gd name="T1" fmla="*/ 0 h 9"/>
                <a:gd name="T2" fmla="*/ 2370 w 2370"/>
                <a:gd name="T3" fmla="*/ 0 h 9"/>
                <a:gd name="T4" fmla="*/ 2332 w 2370"/>
                <a:gd name="T5" fmla="*/ 9 h 9"/>
                <a:gd name="T6" fmla="*/ 0 w 237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9" name="Freeform 1659"/>
            <p:cNvSpPr>
              <a:spLocks/>
            </p:cNvSpPr>
            <p:nvPr/>
          </p:nvSpPr>
          <p:spPr bwMode="auto">
            <a:xfrm>
              <a:off x="3917" y="3067"/>
              <a:ext cx="264" cy="1"/>
            </a:xfrm>
            <a:custGeom>
              <a:avLst/>
              <a:gdLst>
                <a:gd name="T0" fmla="*/ 0 w 2370"/>
                <a:gd name="T1" fmla="*/ 0 h 9"/>
                <a:gd name="T2" fmla="*/ 2370 w 2370"/>
                <a:gd name="T3" fmla="*/ 0 h 9"/>
                <a:gd name="T4" fmla="*/ 2332 w 2370"/>
                <a:gd name="T5" fmla="*/ 9 h 9"/>
                <a:gd name="T6" fmla="*/ 0 w 237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0" name="Freeform 1660"/>
            <p:cNvSpPr>
              <a:spLocks/>
            </p:cNvSpPr>
            <p:nvPr/>
          </p:nvSpPr>
          <p:spPr bwMode="auto">
            <a:xfrm>
              <a:off x="4424" y="3067"/>
              <a:ext cx="91" cy="1"/>
            </a:xfrm>
            <a:custGeom>
              <a:avLst/>
              <a:gdLst>
                <a:gd name="T0" fmla="*/ 0 w 817"/>
                <a:gd name="T1" fmla="*/ 0 h 9"/>
                <a:gd name="T2" fmla="*/ 25 w 817"/>
                <a:gd name="T3" fmla="*/ 9 h 9"/>
                <a:gd name="T4" fmla="*/ 817 w 817"/>
                <a:gd name="T5" fmla="*/ 9 h 9"/>
                <a:gd name="T6" fmla="*/ 0 w 81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1" name="Freeform 1661"/>
            <p:cNvSpPr>
              <a:spLocks/>
            </p:cNvSpPr>
            <p:nvPr/>
          </p:nvSpPr>
          <p:spPr bwMode="auto">
            <a:xfrm>
              <a:off x="4424" y="3067"/>
              <a:ext cx="91" cy="1"/>
            </a:xfrm>
            <a:custGeom>
              <a:avLst/>
              <a:gdLst>
                <a:gd name="T0" fmla="*/ 0 w 817"/>
                <a:gd name="T1" fmla="*/ 0 h 9"/>
                <a:gd name="T2" fmla="*/ 25 w 817"/>
                <a:gd name="T3" fmla="*/ 9 h 9"/>
                <a:gd name="T4" fmla="*/ 817 w 817"/>
                <a:gd name="T5" fmla="*/ 9 h 9"/>
                <a:gd name="T6" fmla="*/ 0 w 81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2" name="Freeform 1662"/>
            <p:cNvSpPr>
              <a:spLocks/>
            </p:cNvSpPr>
            <p:nvPr/>
          </p:nvSpPr>
          <p:spPr bwMode="auto">
            <a:xfrm>
              <a:off x="4424" y="3067"/>
              <a:ext cx="94" cy="1"/>
            </a:xfrm>
            <a:custGeom>
              <a:avLst/>
              <a:gdLst>
                <a:gd name="T0" fmla="*/ 0 w 847"/>
                <a:gd name="T1" fmla="*/ 0 h 9"/>
                <a:gd name="T2" fmla="*/ 847 w 847"/>
                <a:gd name="T3" fmla="*/ 0 h 9"/>
                <a:gd name="T4" fmla="*/ 817 w 847"/>
                <a:gd name="T5" fmla="*/ 9 h 9"/>
                <a:gd name="T6" fmla="*/ 0 w 84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3" name="Freeform 1663"/>
            <p:cNvSpPr>
              <a:spLocks/>
            </p:cNvSpPr>
            <p:nvPr/>
          </p:nvSpPr>
          <p:spPr bwMode="auto">
            <a:xfrm>
              <a:off x="4424" y="3067"/>
              <a:ext cx="94" cy="1"/>
            </a:xfrm>
            <a:custGeom>
              <a:avLst/>
              <a:gdLst>
                <a:gd name="T0" fmla="*/ 0 w 847"/>
                <a:gd name="T1" fmla="*/ 0 h 9"/>
                <a:gd name="T2" fmla="*/ 847 w 847"/>
                <a:gd name="T3" fmla="*/ 0 h 9"/>
                <a:gd name="T4" fmla="*/ 817 w 847"/>
                <a:gd name="T5" fmla="*/ 9 h 9"/>
                <a:gd name="T6" fmla="*/ 0 w 84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4" name="Freeform 1664"/>
            <p:cNvSpPr>
              <a:spLocks/>
            </p:cNvSpPr>
            <p:nvPr/>
          </p:nvSpPr>
          <p:spPr bwMode="auto">
            <a:xfrm>
              <a:off x="3919" y="3068"/>
              <a:ext cx="199" cy="1"/>
            </a:xfrm>
            <a:custGeom>
              <a:avLst/>
              <a:gdLst>
                <a:gd name="T0" fmla="*/ 0 w 1794"/>
                <a:gd name="T1" fmla="*/ 0 h 6"/>
                <a:gd name="T2" fmla="*/ 10 w 1794"/>
                <a:gd name="T3" fmla="*/ 6 h 6"/>
                <a:gd name="T4" fmla="*/ 1794 w 1794"/>
                <a:gd name="T5" fmla="*/ 6 h 6"/>
                <a:gd name="T6" fmla="*/ 0 w 179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5" name="Freeform 1665"/>
            <p:cNvSpPr>
              <a:spLocks/>
            </p:cNvSpPr>
            <p:nvPr/>
          </p:nvSpPr>
          <p:spPr bwMode="auto">
            <a:xfrm>
              <a:off x="3919" y="3068"/>
              <a:ext cx="199" cy="1"/>
            </a:xfrm>
            <a:custGeom>
              <a:avLst/>
              <a:gdLst>
                <a:gd name="T0" fmla="*/ 0 w 1794"/>
                <a:gd name="T1" fmla="*/ 0 h 6"/>
                <a:gd name="T2" fmla="*/ 10 w 1794"/>
                <a:gd name="T3" fmla="*/ 6 h 6"/>
                <a:gd name="T4" fmla="*/ 1794 w 1794"/>
                <a:gd name="T5" fmla="*/ 6 h 6"/>
                <a:gd name="T6" fmla="*/ 0 w 179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6" name="Freeform 1666"/>
            <p:cNvSpPr>
              <a:spLocks/>
            </p:cNvSpPr>
            <p:nvPr/>
          </p:nvSpPr>
          <p:spPr bwMode="auto">
            <a:xfrm>
              <a:off x="3919" y="3068"/>
              <a:ext cx="200" cy="1"/>
            </a:xfrm>
            <a:custGeom>
              <a:avLst/>
              <a:gdLst>
                <a:gd name="T0" fmla="*/ 0 w 1804"/>
                <a:gd name="T1" fmla="*/ 0 h 6"/>
                <a:gd name="T2" fmla="*/ 1804 w 1804"/>
                <a:gd name="T3" fmla="*/ 0 h 6"/>
                <a:gd name="T4" fmla="*/ 1794 w 1804"/>
                <a:gd name="T5" fmla="*/ 6 h 6"/>
                <a:gd name="T6" fmla="*/ 0 w 180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7" name="Freeform 1667"/>
            <p:cNvSpPr>
              <a:spLocks/>
            </p:cNvSpPr>
            <p:nvPr/>
          </p:nvSpPr>
          <p:spPr bwMode="auto">
            <a:xfrm>
              <a:off x="3919" y="3068"/>
              <a:ext cx="200" cy="1"/>
            </a:xfrm>
            <a:custGeom>
              <a:avLst/>
              <a:gdLst>
                <a:gd name="T0" fmla="*/ 0 w 1804"/>
                <a:gd name="T1" fmla="*/ 0 h 6"/>
                <a:gd name="T2" fmla="*/ 1804 w 1804"/>
                <a:gd name="T3" fmla="*/ 0 h 6"/>
                <a:gd name="T4" fmla="*/ 1794 w 1804"/>
                <a:gd name="T5" fmla="*/ 6 h 6"/>
                <a:gd name="T6" fmla="*/ 0 w 180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8" name="Freeform 1668"/>
            <p:cNvSpPr>
              <a:spLocks/>
            </p:cNvSpPr>
            <p:nvPr/>
          </p:nvSpPr>
          <p:spPr bwMode="auto">
            <a:xfrm>
              <a:off x="4119" y="3068"/>
              <a:ext cx="55" cy="1"/>
            </a:xfrm>
            <a:custGeom>
              <a:avLst/>
              <a:gdLst>
                <a:gd name="T0" fmla="*/ 0 w 490"/>
                <a:gd name="T1" fmla="*/ 0 h 6"/>
                <a:gd name="T2" fmla="*/ 41 w 490"/>
                <a:gd name="T3" fmla="*/ 6 h 6"/>
                <a:gd name="T4" fmla="*/ 490 w 490"/>
                <a:gd name="T5" fmla="*/ 6 h 6"/>
                <a:gd name="T6" fmla="*/ 0 w 49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9" name="Freeform 1669"/>
            <p:cNvSpPr>
              <a:spLocks/>
            </p:cNvSpPr>
            <p:nvPr/>
          </p:nvSpPr>
          <p:spPr bwMode="auto">
            <a:xfrm>
              <a:off x="4119" y="3068"/>
              <a:ext cx="55" cy="1"/>
            </a:xfrm>
            <a:custGeom>
              <a:avLst/>
              <a:gdLst>
                <a:gd name="T0" fmla="*/ 0 w 490"/>
                <a:gd name="T1" fmla="*/ 0 h 6"/>
                <a:gd name="T2" fmla="*/ 41 w 490"/>
                <a:gd name="T3" fmla="*/ 6 h 6"/>
                <a:gd name="T4" fmla="*/ 490 w 490"/>
                <a:gd name="T5" fmla="*/ 6 h 6"/>
                <a:gd name="T6" fmla="*/ 0 w 49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0" name="Freeform 1670"/>
            <p:cNvSpPr>
              <a:spLocks/>
            </p:cNvSpPr>
            <p:nvPr/>
          </p:nvSpPr>
          <p:spPr bwMode="auto">
            <a:xfrm>
              <a:off x="4119" y="3068"/>
              <a:ext cx="57" cy="1"/>
            </a:xfrm>
            <a:custGeom>
              <a:avLst/>
              <a:gdLst>
                <a:gd name="T0" fmla="*/ 0 w 513"/>
                <a:gd name="T1" fmla="*/ 0 h 6"/>
                <a:gd name="T2" fmla="*/ 513 w 513"/>
                <a:gd name="T3" fmla="*/ 0 h 6"/>
                <a:gd name="T4" fmla="*/ 490 w 513"/>
                <a:gd name="T5" fmla="*/ 6 h 6"/>
                <a:gd name="T6" fmla="*/ 0 w 51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1" name="Freeform 1671"/>
            <p:cNvSpPr>
              <a:spLocks/>
            </p:cNvSpPr>
            <p:nvPr/>
          </p:nvSpPr>
          <p:spPr bwMode="auto">
            <a:xfrm>
              <a:off x="4119" y="3068"/>
              <a:ext cx="57" cy="1"/>
            </a:xfrm>
            <a:custGeom>
              <a:avLst/>
              <a:gdLst>
                <a:gd name="T0" fmla="*/ 0 w 513"/>
                <a:gd name="T1" fmla="*/ 0 h 6"/>
                <a:gd name="T2" fmla="*/ 513 w 513"/>
                <a:gd name="T3" fmla="*/ 0 h 6"/>
                <a:gd name="T4" fmla="*/ 490 w 513"/>
                <a:gd name="T5" fmla="*/ 6 h 6"/>
                <a:gd name="T6" fmla="*/ 0 w 51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2" name="Freeform 1672"/>
            <p:cNvSpPr>
              <a:spLocks/>
            </p:cNvSpPr>
            <p:nvPr/>
          </p:nvSpPr>
          <p:spPr bwMode="auto">
            <a:xfrm>
              <a:off x="4427" y="3068"/>
              <a:ext cx="86" cy="1"/>
            </a:xfrm>
            <a:custGeom>
              <a:avLst/>
              <a:gdLst>
                <a:gd name="T0" fmla="*/ 0 w 775"/>
                <a:gd name="T1" fmla="*/ 0 h 6"/>
                <a:gd name="T2" fmla="*/ 16 w 775"/>
                <a:gd name="T3" fmla="*/ 6 h 6"/>
                <a:gd name="T4" fmla="*/ 775 w 775"/>
                <a:gd name="T5" fmla="*/ 6 h 6"/>
                <a:gd name="T6" fmla="*/ 0 w 77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3" name="Freeform 1673"/>
            <p:cNvSpPr>
              <a:spLocks/>
            </p:cNvSpPr>
            <p:nvPr/>
          </p:nvSpPr>
          <p:spPr bwMode="auto">
            <a:xfrm>
              <a:off x="4427" y="3068"/>
              <a:ext cx="86" cy="1"/>
            </a:xfrm>
            <a:custGeom>
              <a:avLst/>
              <a:gdLst>
                <a:gd name="T0" fmla="*/ 0 w 775"/>
                <a:gd name="T1" fmla="*/ 0 h 6"/>
                <a:gd name="T2" fmla="*/ 16 w 775"/>
                <a:gd name="T3" fmla="*/ 6 h 6"/>
                <a:gd name="T4" fmla="*/ 775 w 775"/>
                <a:gd name="T5" fmla="*/ 6 h 6"/>
                <a:gd name="T6" fmla="*/ 0 w 77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4" name="Freeform 1674"/>
            <p:cNvSpPr>
              <a:spLocks/>
            </p:cNvSpPr>
            <p:nvPr/>
          </p:nvSpPr>
          <p:spPr bwMode="auto">
            <a:xfrm>
              <a:off x="4427" y="3068"/>
              <a:ext cx="88" cy="1"/>
            </a:xfrm>
            <a:custGeom>
              <a:avLst/>
              <a:gdLst>
                <a:gd name="T0" fmla="*/ 0 w 792"/>
                <a:gd name="T1" fmla="*/ 0 h 6"/>
                <a:gd name="T2" fmla="*/ 792 w 792"/>
                <a:gd name="T3" fmla="*/ 0 h 6"/>
                <a:gd name="T4" fmla="*/ 775 w 792"/>
                <a:gd name="T5" fmla="*/ 6 h 6"/>
                <a:gd name="T6" fmla="*/ 0 w 79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5" name="Freeform 1675"/>
            <p:cNvSpPr>
              <a:spLocks/>
            </p:cNvSpPr>
            <p:nvPr/>
          </p:nvSpPr>
          <p:spPr bwMode="auto">
            <a:xfrm>
              <a:off x="4427" y="3068"/>
              <a:ext cx="88" cy="1"/>
            </a:xfrm>
            <a:custGeom>
              <a:avLst/>
              <a:gdLst>
                <a:gd name="T0" fmla="*/ 0 w 792"/>
                <a:gd name="T1" fmla="*/ 0 h 6"/>
                <a:gd name="T2" fmla="*/ 792 w 792"/>
                <a:gd name="T3" fmla="*/ 0 h 6"/>
                <a:gd name="T4" fmla="*/ 775 w 792"/>
                <a:gd name="T5" fmla="*/ 6 h 6"/>
                <a:gd name="T6" fmla="*/ 0 w 79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6" name="Freeform 1676"/>
            <p:cNvSpPr>
              <a:spLocks/>
            </p:cNvSpPr>
            <p:nvPr/>
          </p:nvSpPr>
          <p:spPr bwMode="auto">
            <a:xfrm>
              <a:off x="3920" y="3069"/>
              <a:ext cx="195" cy="1"/>
            </a:xfrm>
            <a:custGeom>
              <a:avLst/>
              <a:gdLst>
                <a:gd name="T0" fmla="*/ 0 w 1751"/>
                <a:gd name="T1" fmla="*/ 0 h 16"/>
                <a:gd name="T2" fmla="*/ 28 w 1751"/>
                <a:gd name="T3" fmla="*/ 16 h 16"/>
                <a:gd name="T4" fmla="*/ 1751 w 1751"/>
                <a:gd name="T5" fmla="*/ 16 h 16"/>
                <a:gd name="T6" fmla="*/ 0 w 175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7" name="Freeform 1677"/>
            <p:cNvSpPr>
              <a:spLocks/>
            </p:cNvSpPr>
            <p:nvPr/>
          </p:nvSpPr>
          <p:spPr bwMode="auto">
            <a:xfrm>
              <a:off x="3920" y="3069"/>
              <a:ext cx="195" cy="1"/>
            </a:xfrm>
            <a:custGeom>
              <a:avLst/>
              <a:gdLst>
                <a:gd name="T0" fmla="*/ 0 w 1751"/>
                <a:gd name="T1" fmla="*/ 0 h 16"/>
                <a:gd name="T2" fmla="*/ 28 w 1751"/>
                <a:gd name="T3" fmla="*/ 16 h 16"/>
                <a:gd name="T4" fmla="*/ 1751 w 1751"/>
                <a:gd name="T5" fmla="*/ 16 h 16"/>
                <a:gd name="T6" fmla="*/ 0 w 175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8" name="Freeform 1678"/>
            <p:cNvSpPr>
              <a:spLocks/>
            </p:cNvSpPr>
            <p:nvPr/>
          </p:nvSpPr>
          <p:spPr bwMode="auto">
            <a:xfrm>
              <a:off x="3920" y="3069"/>
              <a:ext cx="198" cy="1"/>
            </a:xfrm>
            <a:custGeom>
              <a:avLst/>
              <a:gdLst>
                <a:gd name="T0" fmla="*/ 0 w 1784"/>
                <a:gd name="T1" fmla="*/ 0 h 16"/>
                <a:gd name="T2" fmla="*/ 1784 w 1784"/>
                <a:gd name="T3" fmla="*/ 0 h 16"/>
                <a:gd name="T4" fmla="*/ 1751 w 1784"/>
                <a:gd name="T5" fmla="*/ 16 h 16"/>
                <a:gd name="T6" fmla="*/ 0 w 178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9" name="Freeform 1679"/>
            <p:cNvSpPr>
              <a:spLocks/>
            </p:cNvSpPr>
            <p:nvPr/>
          </p:nvSpPr>
          <p:spPr bwMode="auto">
            <a:xfrm>
              <a:off x="3920" y="3069"/>
              <a:ext cx="198" cy="1"/>
            </a:xfrm>
            <a:custGeom>
              <a:avLst/>
              <a:gdLst>
                <a:gd name="T0" fmla="*/ 0 w 1784"/>
                <a:gd name="T1" fmla="*/ 0 h 16"/>
                <a:gd name="T2" fmla="*/ 1784 w 1784"/>
                <a:gd name="T3" fmla="*/ 0 h 16"/>
                <a:gd name="T4" fmla="*/ 1751 w 1784"/>
                <a:gd name="T5" fmla="*/ 16 h 16"/>
                <a:gd name="T6" fmla="*/ 0 w 178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0" name="Freeform 1680"/>
            <p:cNvSpPr>
              <a:spLocks/>
            </p:cNvSpPr>
            <p:nvPr/>
          </p:nvSpPr>
          <p:spPr bwMode="auto">
            <a:xfrm>
              <a:off x="4124" y="3069"/>
              <a:ext cx="34" cy="1"/>
            </a:xfrm>
            <a:custGeom>
              <a:avLst/>
              <a:gdLst>
                <a:gd name="T0" fmla="*/ 0 w 303"/>
                <a:gd name="T1" fmla="*/ 0 h 16"/>
                <a:gd name="T2" fmla="*/ 121 w 303"/>
                <a:gd name="T3" fmla="*/ 16 h 16"/>
                <a:gd name="T4" fmla="*/ 303 w 303"/>
                <a:gd name="T5" fmla="*/ 16 h 16"/>
                <a:gd name="T6" fmla="*/ 0 w 303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1" name="Freeform 1681"/>
            <p:cNvSpPr>
              <a:spLocks/>
            </p:cNvSpPr>
            <p:nvPr/>
          </p:nvSpPr>
          <p:spPr bwMode="auto">
            <a:xfrm>
              <a:off x="4124" y="3069"/>
              <a:ext cx="34" cy="1"/>
            </a:xfrm>
            <a:custGeom>
              <a:avLst/>
              <a:gdLst>
                <a:gd name="T0" fmla="*/ 0 w 303"/>
                <a:gd name="T1" fmla="*/ 0 h 16"/>
                <a:gd name="T2" fmla="*/ 121 w 303"/>
                <a:gd name="T3" fmla="*/ 16 h 16"/>
                <a:gd name="T4" fmla="*/ 303 w 303"/>
                <a:gd name="T5" fmla="*/ 16 h 16"/>
                <a:gd name="T6" fmla="*/ 0 w 303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2" name="Freeform 1682"/>
            <p:cNvSpPr>
              <a:spLocks/>
            </p:cNvSpPr>
            <p:nvPr/>
          </p:nvSpPr>
          <p:spPr bwMode="auto">
            <a:xfrm>
              <a:off x="4124" y="3069"/>
              <a:ext cx="50" cy="1"/>
            </a:xfrm>
            <a:custGeom>
              <a:avLst/>
              <a:gdLst>
                <a:gd name="T0" fmla="*/ 0 w 449"/>
                <a:gd name="T1" fmla="*/ 0 h 16"/>
                <a:gd name="T2" fmla="*/ 449 w 449"/>
                <a:gd name="T3" fmla="*/ 0 h 16"/>
                <a:gd name="T4" fmla="*/ 303 w 449"/>
                <a:gd name="T5" fmla="*/ 16 h 16"/>
                <a:gd name="T6" fmla="*/ 0 w 44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3" name="Freeform 1683"/>
            <p:cNvSpPr>
              <a:spLocks/>
            </p:cNvSpPr>
            <p:nvPr/>
          </p:nvSpPr>
          <p:spPr bwMode="auto">
            <a:xfrm>
              <a:off x="4124" y="3069"/>
              <a:ext cx="50" cy="1"/>
            </a:xfrm>
            <a:custGeom>
              <a:avLst/>
              <a:gdLst>
                <a:gd name="T0" fmla="*/ 0 w 449"/>
                <a:gd name="T1" fmla="*/ 0 h 16"/>
                <a:gd name="T2" fmla="*/ 449 w 449"/>
                <a:gd name="T3" fmla="*/ 0 h 16"/>
                <a:gd name="T4" fmla="*/ 303 w 449"/>
                <a:gd name="T5" fmla="*/ 16 h 16"/>
                <a:gd name="T6" fmla="*/ 0 w 44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4" name="Freeform 1684"/>
            <p:cNvSpPr>
              <a:spLocks/>
            </p:cNvSpPr>
            <p:nvPr/>
          </p:nvSpPr>
          <p:spPr bwMode="auto">
            <a:xfrm>
              <a:off x="4429" y="3069"/>
              <a:ext cx="78" cy="1"/>
            </a:xfrm>
            <a:custGeom>
              <a:avLst/>
              <a:gdLst>
                <a:gd name="T0" fmla="*/ 0 w 706"/>
                <a:gd name="T1" fmla="*/ 0 h 16"/>
                <a:gd name="T2" fmla="*/ 46 w 706"/>
                <a:gd name="T3" fmla="*/ 16 h 16"/>
                <a:gd name="T4" fmla="*/ 706 w 706"/>
                <a:gd name="T5" fmla="*/ 16 h 16"/>
                <a:gd name="T6" fmla="*/ 0 w 706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5" name="Freeform 1685"/>
            <p:cNvSpPr>
              <a:spLocks/>
            </p:cNvSpPr>
            <p:nvPr/>
          </p:nvSpPr>
          <p:spPr bwMode="auto">
            <a:xfrm>
              <a:off x="4429" y="3069"/>
              <a:ext cx="78" cy="1"/>
            </a:xfrm>
            <a:custGeom>
              <a:avLst/>
              <a:gdLst>
                <a:gd name="T0" fmla="*/ 0 w 706"/>
                <a:gd name="T1" fmla="*/ 0 h 16"/>
                <a:gd name="T2" fmla="*/ 46 w 706"/>
                <a:gd name="T3" fmla="*/ 16 h 16"/>
                <a:gd name="T4" fmla="*/ 706 w 706"/>
                <a:gd name="T5" fmla="*/ 16 h 16"/>
                <a:gd name="T6" fmla="*/ 0 w 706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6" name="Freeform 1686"/>
            <p:cNvSpPr>
              <a:spLocks/>
            </p:cNvSpPr>
            <p:nvPr/>
          </p:nvSpPr>
          <p:spPr bwMode="auto">
            <a:xfrm>
              <a:off x="4429" y="3069"/>
              <a:ext cx="84" cy="1"/>
            </a:xfrm>
            <a:custGeom>
              <a:avLst/>
              <a:gdLst>
                <a:gd name="T0" fmla="*/ 0 w 759"/>
                <a:gd name="T1" fmla="*/ 0 h 16"/>
                <a:gd name="T2" fmla="*/ 759 w 759"/>
                <a:gd name="T3" fmla="*/ 0 h 16"/>
                <a:gd name="T4" fmla="*/ 706 w 759"/>
                <a:gd name="T5" fmla="*/ 16 h 16"/>
                <a:gd name="T6" fmla="*/ 0 w 75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7" name="Freeform 1687"/>
            <p:cNvSpPr>
              <a:spLocks/>
            </p:cNvSpPr>
            <p:nvPr/>
          </p:nvSpPr>
          <p:spPr bwMode="auto">
            <a:xfrm>
              <a:off x="4429" y="3069"/>
              <a:ext cx="84" cy="1"/>
            </a:xfrm>
            <a:custGeom>
              <a:avLst/>
              <a:gdLst>
                <a:gd name="T0" fmla="*/ 0 w 759"/>
                <a:gd name="T1" fmla="*/ 0 h 16"/>
                <a:gd name="T2" fmla="*/ 759 w 759"/>
                <a:gd name="T3" fmla="*/ 0 h 16"/>
                <a:gd name="T4" fmla="*/ 706 w 759"/>
                <a:gd name="T5" fmla="*/ 16 h 16"/>
                <a:gd name="T6" fmla="*/ 0 w 75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8" name="Freeform 1688"/>
            <p:cNvSpPr>
              <a:spLocks/>
            </p:cNvSpPr>
            <p:nvPr/>
          </p:nvSpPr>
          <p:spPr bwMode="auto">
            <a:xfrm>
              <a:off x="3923" y="3070"/>
              <a:ext cx="191" cy="1"/>
            </a:xfrm>
            <a:custGeom>
              <a:avLst/>
              <a:gdLst>
                <a:gd name="T0" fmla="*/ 0 w 1720"/>
                <a:gd name="T1" fmla="*/ 0 h 2"/>
                <a:gd name="T2" fmla="*/ 4 w 1720"/>
                <a:gd name="T3" fmla="*/ 2 h 2"/>
                <a:gd name="T4" fmla="*/ 1720 w 1720"/>
                <a:gd name="T5" fmla="*/ 2 h 2"/>
                <a:gd name="T6" fmla="*/ 0 w 172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9" name="Freeform 1689"/>
            <p:cNvSpPr>
              <a:spLocks/>
            </p:cNvSpPr>
            <p:nvPr/>
          </p:nvSpPr>
          <p:spPr bwMode="auto">
            <a:xfrm>
              <a:off x="3923" y="3070"/>
              <a:ext cx="191" cy="1"/>
            </a:xfrm>
            <a:custGeom>
              <a:avLst/>
              <a:gdLst>
                <a:gd name="T0" fmla="*/ 0 w 1720"/>
                <a:gd name="T1" fmla="*/ 0 h 2"/>
                <a:gd name="T2" fmla="*/ 4 w 1720"/>
                <a:gd name="T3" fmla="*/ 2 h 2"/>
                <a:gd name="T4" fmla="*/ 1720 w 1720"/>
                <a:gd name="T5" fmla="*/ 2 h 2"/>
                <a:gd name="T6" fmla="*/ 0 w 172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0" name="Freeform 1690"/>
            <p:cNvSpPr>
              <a:spLocks/>
            </p:cNvSpPr>
            <p:nvPr/>
          </p:nvSpPr>
          <p:spPr bwMode="auto">
            <a:xfrm>
              <a:off x="3923" y="3070"/>
              <a:ext cx="192" cy="1"/>
            </a:xfrm>
            <a:custGeom>
              <a:avLst/>
              <a:gdLst>
                <a:gd name="T0" fmla="*/ 0 w 1723"/>
                <a:gd name="T1" fmla="*/ 0 h 2"/>
                <a:gd name="T2" fmla="*/ 1723 w 1723"/>
                <a:gd name="T3" fmla="*/ 0 h 2"/>
                <a:gd name="T4" fmla="*/ 1720 w 1723"/>
                <a:gd name="T5" fmla="*/ 2 h 2"/>
                <a:gd name="T6" fmla="*/ 0 w 17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1" name="Freeform 1691"/>
            <p:cNvSpPr>
              <a:spLocks/>
            </p:cNvSpPr>
            <p:nvPr/>
          </p:nvSpPr>
          <p:spPr bwMode="auto">
            <a:xfrm>
              <a:off x="3923" y="3070"/>
              <a:ext cx="192" cy="1"/>
            </a:xfrm>
            <a:custGeom>
              <a:avLst/>
              <a:gdLst>
                <a:gd name="T0" fmla="*/ 0 w 1723"/>
                <a:gd name="T1" fmla="*/ 0 h 2"/>
                <a:gd name="T2" fmla="*/ 1723 w 1723"/>
                <a:gd name="T3" fmla="*/ 0 h 2"/>
                <a:gd name="T4" fmla="*/ 1720 w 1723"/>
                <a:gd name="T5" fmla="*/ 2 h 2"/>
                <a:gd name="T6" fmla="*/ 0 w 17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2" name="Freeform 1692"/>
            <p:cNvSpPr>
              <a:spLocks/>
            </p:cNvSpPr>
            <p:nvPr/>
          </p:nvSpPr>
          <p:spPr bwMode="auto">
            <a:xfrm>
              <a:off x="4137" y="3070"/>
              <a:ext cx="21" cy="1"/>
            </a:xfrm>
            <a:custGeom>
              <a:avLst/>
              <a:gdLst>
                <a:gd name="T0" fmla="*/ 0 w 182"/>
                <a:gd name="T1" fmla="*/ 0 h 2"/>
                <a:gd name="T2" fmla="*/ 182 w 182"/>
                <a:gd name="T3" fmla="*/ 0 h 2"/>
                <a:gd name="T4" fmla="*/ 165 w 182"/>
                <a:gd name="T5" fmla="*/ 2 h 2"/>
                <a:gd name="T6" fmla="*/ 0 w 18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3" name="Freeform 1693"/>
            <p:cNvSpPr>
              <a:spLocks/>
            </p:cNvSpPr>
            <p:nvPr/>
          </p:nvSpPr>
          <p:spPr bwMode="auto">
            <a:xfrm>
              <a:off x="4137" y="3070"/>
              <a:ext cx="21" cy="1"/>
            </a:xfrm>
            <a:custGeom>
              <a:avLst/>
              <a:gdLst>
                <a:gd name="T0" fmla="*/ 0 w 182"/>
                <a:gd name="T1" fmla="*/ 0 h 2"/>
                <a:gd name="T2" fmla="*/ 182 w 182"/>
                <a:gd name="T3" fmla="*/ 0 h 2"/>
                <a:gd name="T4" fmla="*/ 165 w 182"/>
                <a:gd name="T5" fmla="*/ 2 h 2"/>
                <a:gd name="T6" fmla="*/ 0 w 18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4" name="Freeform 1694"/>
            <p:cNvSpPr>
              <a:spLocks/>
            </p:cNvSpPr>
            <p:nvPr/>
          </p:nvSpPr>
          <p:spPr bwMode="auto">
            <a:xfrm>
              <a:off x="4434" y="3070"/>
              <a:ext cx="72" cy="1"/>
            </a:xfrm>
            <a:custGeom>
              <a:avLst/>
              <a:gdLst>
                <a:gd name="T0" fmla="*/ 0 w 654"/>
                <a:gd name="T1" fmla="*/ 0 h 2"/>
                <a:gd name="T2" fmla="*/ 5 w 654"/>
                <a:gd name="T3" fmla="*/ 2 h 2"/>
                <a:gd name="T4" fmla="*/ 654 w 654"/>
                <a:gd name="T5" fmla="*/ 2 h 2"/>
                <a:gd name="T6" fmla="*/ 0 w 65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5" name="Freeform 1695"/>
            <p:cNvSpPr>
              <a:spLocks/>
            </p:cNvSpPr>
            <p:nvPr/>
          </p:nvSpPr>
          <p:spPr bwMode="auto">
            <a:xfrm>
              <a:off x="4434" y="3070"/>
              <a:ext cx="72" cy="1"/>
            </a:xfrm>
            <a:custGeom>
              <a:avLst/>
              <a:gdLst>
                <a:gd name="T0" fmla="*/ 0 w 654"/>
                <a:gd name="T1" fmla="*/ 0 h 2"/>
                <a:gd name="T2" fmla="*/ 5 w 654"/>
                <a:gd name="T3" fmla="*/ 2 h 2"/>
                <a:gd name="T4" fmla="*/ 654 w 654"/>
                <a:gd name="T5" fmla="*/ 2 h 2"/>
                <a:gd name="T6" fmla="*/ 0 w 65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6" name="Freeform 1696"/>
            <p:cNvSpPr>
              <a:spLocks/>
            </p:cNvSpPr>
            <p:nvPr/>
          </p:nvSpPr>
          <p:spPr bwMode="auto">
            <a:xfrm>
              <a:off x="4434" y="3070"/>
              <a:ext cx="73" cy="1"/>
            </a:xfrm>
            <a:custGeom>
              <a:avLst/>
              <a:gdLst>
                <a:gd name="T0" fmla="*/ 0 w 660"/>
                <a:gd name="T1" fmla="*/ 0 h 2"/>
                <a:gd name="T2" fmla="*/ 660 w 660"/>
                <a:gd name="T3" fmla="*/ 0 h 2"/>
                <a:gd name="T4" fmla="*/ 654 w 660"/>
                <a:gd name="T5" fmla="*/ 2 h 2"/>
                <a:gd name="T6" fmla="*/ 0 w 6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7" name="Freeform 1697"/>
            <p:cNvSpPr>
              <a:spLocks/>
            </p:cNvSpPr>
            <p:nvPr/>
          </p:nvSpPr>
          <p:spPr bwMode="auto">
            <a:xfrm>
              <a:off x="4434" y="3070"/>
              <a:ext cx="73" cy="1"/>
            </a:xfrm>
            <a:custGeom>
              <a:avLst/>
              <a:gdLst>
                <a:gd name="T0" fmla="*/ 0 w 660"/>
                <a:gd name="T1" fmla="*/ 0 h 2"/>
                <a:gd name="T2" fmla="*/ 660 w 660"/>
                <a:gd name="T3" fmla="*/ 0 h 2"/>
                <a:gd name="T4" fmla="*/ 654 w 660"/>
                <a:gd name="T5" fmla="*/ 2 h 2"/>
                <a:gd name="T6" fmla="*/ 0 w 6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8" name="Freeform 1698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5"/>
                <a:gd name="T1" fmla="*/ 2 w 1715"/>
                <a:gd name="T2" fmla="*/ 1715 w 1715"/>
                <a:gd name="T3" fmla="*/ 0 w 17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5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9" name="Freeform 1699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5"/>
                <a:gd name="T1" fmla="*/ 2 w 1715"/>
                <a:gd name="T2" fmla="*/ 1715 w 1715"/>
                <a:gd name="T3" fmla="*/ 0 w 17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5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0" name="Freeform 1700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6"/>
                <a:gd name="T1" fmla="*/ 1716 w 1716"/>
                <a:gd name="T2" fmla="*/ 1715 w 1716"/>
                <a:gd name="T3" fmla="*/ 0 w 17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6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1" name="Freeform 1701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6"/>
                <a:gd name="T1" fmla="*/ 1716 w 1716"/>
                <a:gd name="T2" fmla="*/ 1715 w 1716"/>
                <a:gd name="T3" fmla="*/ 0 w 17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6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2" name="Freeform 1702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7"/>
                <a:gd name="T1" fmla="*/ 2 w 647"/>
                <a:gd name="T2" fmla="*/ 647 w 647"/>
                <a:gd name="T3" fmla="*/ 0 w 64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7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3" name="Freeform 1703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7"/>
                <a:gd name="T1" fmla="*/ 2 w 647"/>
                <a:gd name="T2" fmla="*/ 647 w 647"/>
                <a:gd name="T3" fmla="*/ 0 w 64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7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4" name="Freeform 1704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9"/>
                <a:gd name="T1" fmla="*/ 649 w 649"/>
                <a:gd name="T2" fmla="*/ 647 w 649"/>
                <a:gd name="T3" fmla="*/ 0 w 64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9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5" name="Freeform 1705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9"/>
                <a:gd name="T1" fmla="*/ 649 w 649"/>
                <a:gd name="T2" fmla="*/ 647 w 649"/>
                <a:gd name="T3" fmla="*/ 0 w 64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9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6" name="Freeform 1706"/>
            <p:cNvSpPr>
              <a:spLocks/>
            </p:cNvSpPr>
            <p:nvPr/>
          </p:nvSpPr>
          <p:spPr bwMode="auto">
            <a:xfrm>
              <a:off x="3924" y="3071"/>
              <a:ext cx="188" cy="1"/>
            </a:xfrm>
            <a:custGeom>
              <a:avLst/>
              <a:gdLst>
                <a:gd name="T0" fmla="*/ 0 w 1689"/>
                <a:gd name="T1" fmla="*/ 0 h 12"/>
                <a:gd name="T2" fmla="*/ 21 w 1689"/>
                <a:gd name="T3" fmla="*/ 12 h 12"/>
                <a:gd name="T4" fmla="*/ 1689 w 1689"/>
                <a:gd name="T5" fmla="*/ 12 h 12"/>
                <a:gd name="T6" fmla="*/ 0 w 1689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7" name="Freeform 1707"/>
            <p:cNvSpPr>
              <a:spLocks/>
            </p:cNvSpPr>
            <p:nvPr/>
          </p:nvSpPr>
          <p:spPr bwMode="auto">
            <a:xfrm>
              <a:off x="3924" y="3071"/>
              <a:ext cx="188" cy="1"/>
            </a:xfrm>
            <a:custGeom>
              <a:avLst/>
              <a:gdLst>
                <a:gd name="T0" fmla="*/ 0 w 1689"/>
                <a:gd name="T1" fmla="*/ 0 h 12"/>
                <a:gd name="T2" fmla="*/ 21 w 1689"/>
                <a:gd name="T3" fmla="*/ 12 h 12"/>
                <a:gd name="T4" fmla="*/ 1689 w 1689"/>
                <a:gd name="T5" fmla="*/ 12 h 12"/>
                <a:gd name="T6" fmla="*/ 0 w 1689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8" name="Freeform 1708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3"/>
                <a:gd name="T1" fmla="*/ 0 h 12"/>
                <a:gd name="T2" fmla="*/ 1713 w 1713"/>
                <a:gd name="T3" fmla="*/ 0 h 12"/>
                <a:gd name="T4" fmla="*/ 1689 w 1713"/>
                <a:gd name="T5" fmla="*/ 12 h 12"/>
                <a:gd name="T6" fmla="*/ 0 w 1713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9" name="Freeform 1709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3"/>
                <a:gd name="T1" fmla="*/ 0 h 12"/>
                <a:gd name="T2" fmla="*/ 1713 w 1713"/>
                <a:gd name="T3" fmla="*/ 0 h 12"/>
                <a:gd name="T4" fmla="*/ 1689 w 1713"/>
                <a:gd name="T5" fmla="*/ 12 h 12"/>
                <a:gd name="T6" fmla="*/ 0 w 1713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0" name="Freeform 1710"/>
            <p:cNvSpPr>
              <a:spLocks/>
            </p:cNvSpPr>
            <p:nvPr/>
          </p:nvSpPr>
          <p:spPr bwMode="auto">
            <a:xfrm>
              <a:off x="4434" y="3071"/>
              <a:ext cx="68" cy="1"/>
            </a:xfrm>
            <a:custGeom>
              <a:avLst/>
              <a:gdLst>
                <a:gd name="T0" fmla="*/ 0 w 607"/>
                <a:gd name="T1" fmla="*/ 0 h 12"/>
                <a:gd name="T2" fmla="*/ 55 w 607"/>
                <a:gd name="T3" fmla="*/ 12 h 12"/>
                <a:gd name="T4" fmla="*/ 607 w 607"/>
                <a:gd name="T5" fmla="*/ 12 h 12"/>
                <a:gd name="T6" fmla="*/ 0 w 607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1" name="Freeform 1711"/>
            <p:cNvSpPr>
              <a:spLocks/>
            </p:cNvSpPr>
            <p:nvPr/>
          </p:nvSpPr>
          <p:spPr bwMode="auto">
            <a:xfrm>
              <a:off x="4434" y="3071"/>
              <a:ext cx="68" cy="1"/>
            </a:xfrm>
            <a:custGeom>
              <a:avLst/>
              <a:gdLst>
                <a:gd name="T0" fmla="*/ 0 w 607"/>
                <a:gd name="T1" fmla="*/ 0 h 12"/>
                <a:gd name="T2" fmla="*/ 55 w 607"/>
                <a:gd name="T3" fmla="*/ 12 h 12"/>
                <a:gd name="T4" fmla="*/ 607 w 607"/>
                <a:gd name="T5" fmla="*/ 12 h 12"/>
                <a:gd name="T6" fmla="*/ 0 w 607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2" name="Freeform 1712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5"/>
                <a:gd name="T1" fmla="*/ 0 h 12"/>
                <a:gd name="T2" fmla="*/ 645 w 645"/>
                <a:gd name="T3" fmla="*/ 0 h 12"/>
                <a:gd name="T4" fmla="*/ 607 w 645"/>
                <a:gd name="T5" fmla="*/ 12 h 12"/>
                <a:gd name="T6" fmla="*/ 0 w 64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3" name="Freeform 1713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5"/>
                <a:gd name="T1" fmla="*/ 0 h 12"/>
                <a:gd name="T2" fmla="*/ 645 w 645"/>
                <a:gd name="T3" fmla="*/ 0 h 12"/>
                <a:gd name="T4" fmla="*/ 607 w 645"/>
                <a:gd name="T5" fmla="*/ 12 h 12"/>
                <a:gd name="T6" fmla="*/ 0 w 64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4" name="Freeform 1714"/>
            <p:cNvSpPr>
              <a:spLocks/>
            </p:cNvSpPr>
            <p:nvPr/>
          </p:nvSpPr>
          <p:spPr bwMode="auto">
            <a:xfrm>
              <a:off x="3926" y="3072"/>
              <a:ext cx="181" cy="2"/>
            </a:xfrm>
            <a:custGeom>
              <a:avLst/>
              <a:gdLst>
                <a:gd name="T0" fmla="*/ 0 w 1629"/>
                <a:gd name="T1" fmla="*/ 0 h 21"/>
                <a:gd name="T2" fmla="*/ 36 w 1629"/>
                <a:gd name="T3" fmla="*/ 21 h 21"/>
                <a:gd name="T4" fmla="*/ 1629 w 1629"/>
                <a:gd name="T5" fmla="*/ 21 h 21"/>
                <a:gd name="T6" fmla="*/ 0 w 162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5" name="Freeform 1715"/>
            <p:cNvSpPr>
              <a:spLocks/>
            </p:cNvSpPr>
            <p:nvPr/>
          </p:nvSpPr>
          <p:spPr bwMode="auto">
            <a:xfrm>
              <a:off x="3926" y="3072"/>
              <a:ext cx="181" cy="2"/>
            </a:xfrm>
            <a:custGeom>
              <a:avLst/>
              <a:gdLst>
                <a:gd name="T0" fmla="*/ 0 w 1629"/>
                <a:gd name="T1" fmla="*/ 0 h 21"/>
                <a:gd name="T2" fmla="*/ 36 w 1629"/>
                <a:gd name="T3" fmla="*/ 21 h 21"/>
                <a:gd name="T4" fmla="*/ 1629 w 1629"/>
                <a:gd name="T5" fmla="*/ 21 h 21"/>
                <a:gd name="T6" fmla="*/ 0 w 162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6" name="Freeform 1716"/>
            <p:cNvSpPr>
              <a:spLocks/>
            </p:cNvSpPr>
            <p:nvPr/>
          </p:nvSpPr>
          <p:spPr bwMode="auto">
            <a:xfrm>
              <a:off x="3926" y="3072"/>
              <a:ext cx="186" cy="2"/>
            </a:xfrm>
            <a:custGeom>
              <a:avLst/>
              <a:gdLst>
                <a:gd name="T0" fmla="*/ 0 w 1668"/>
                <a:gd name="T1" fmla="*/ 0 h 21"/>
                <a:gd name="T2" fmla="*/ 1668 w 1668"/>
                <a:gd name="T3" fmla="*/ 0 h 21"/>
                <a:gd name="T4" fmla="*/ 1629 w 1668"/>
                <a:gd name="T5" fmla="*/ 21 h 21"/>
                <a:gd name="T6" fmla="*/ 0 w 166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7" name="Freeform 1717"/>
            <p:cNvSpPr>
              <a:spLocks/>
            </p:cNvSpPr>
            <p:nvPr/>
          </p:nvSpPr>
          <p:spPr bwMode="auto">
            <a:xfrm>
              <a:off x="3926" y="3072"/>
              <a:ext cx="186" cy="2"/>
            </a:xfrm>
            <a:custGeom>
              <a:avLst/>
              <a:gdLst>
                <a:gd name="T0" fmla="*/ 0 w 1668"/>
                <a:gd name="T1" fmla="*/ 0 h 21"/>
                <a:gd name="T2" fmla="*/ 1668 w 1668"/>
                <a:gd name="T3" fmla="*/ 0 h 21"/>
                <a:gd name="T4" fmla="*/ 1629 w 1668"/>
                <a:gd name="T5" fmla="*/ 21 h 21"/>
                <a:gd name="T6" fmla="*/ 0 w 166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8" name="Freeform 1718"/>
            <p:cNvSpPr>
              <a:spLocks/>
            </p:cNvSpPr>
            <p:nvPr/>
          </p:nvSpPr>
          <p:spPr bwMode="auto">
            <a:xfrm>
              <a:off x="4441" y="3072"/>
              <a:ext cx="48" cy="2"/>
            </a:xfrm>
            <a:custGeom>
              <a:avLst/>
              <a:gdLst>
                <a:gd name="T0" fmla="*/ 0 w 435"/>
                <a:gd name="T1" fmla="*/ 0 h 21"/>
                <a:gd name="T2" fmla="*/ 95 w 435"/>
                <a:gd name="T3" fmla="*/ 21 h 21"/>
                <a:gd name="T4" fmla="*/ 435 w 435"/>
                <a:gd name="T5" fmla="*/ 21 h 21"/>
                <a:gd name="T6" fmla="*/ 0 w 43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9" name="Freeform 1719"/>
            <p:cNvSpPr>
              <a:spLocks/>
            </p:cNvSpPr>
            <p:nvPr/>
          </p:nvSpPr>
          <p:spPr bwMode="auto">
            <a:xfrm>
              <a:off x="4441" y="3072"/>
              <a:ext cx="48" cy="2"/>
            </a:xfrm>
            <a:custGeom>
              <a:avLst/>
              <a:gdLst>
                <a:gd name="T0" fmla="*/ 0 w 435"/>
                <a:gd name="T1" fmla="*/ 0 h 21"/>
                <a:gd name="T2" fmla="*/ 95 w 435"/>
                <a:gd name="T3" fmla="*/ 21 h 21"/>
                <a:gd name="T4" fmla="*/ 435 w 435"/>
                <a:gd name="T5" fmla="*/ 21 h 21"/>
                <a:gd name="T6" fmla="*/ 0 w 43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0" name="Freeform 1720"/>
            <p:cNvSpPr>
              <a:spLocks/>
            </p:cNvSpPr>
            <p:nvPr/>
          </p:nvSpPr>
          <p:spPr bwMode="auto">
            <a:xfrm>
              <a:off x="4441" y="3072"/>
              <a:ext cx="61" cy="2"/>
            </a:xfrm>
            <a:custGeom>
              <a:avLst/>
              <a:gdLst>
                <a:gd name="T0" fmla="*/ 0 w 552"/>
                <a:gd name="T1" fmla="*/ 0 h 21"/>
                <a:gd name="T2" fmla="*/ 552 w 552"/>
                <a:gd name="T3" fmla="*/ 0 h 21"/>
                <a:gd name="T4" fmla="*/ 435 w 552"/>
                <a:gd name="T5" fmla="*/ 21 h 21"/>
                <a:gd name="T6" fmla="*/ 0 w 552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1" name="Freeform 1721"/>
            <p:cNvSpPr>
              <a:spLocks/>
            </p:cNvSpPr>
            <p:nvPr/>
          </p:nvSpPr>
          <p:spPr bwMode="auto">
            <a:xfrm>
              <a:off x="4441" y="3072"/>
              <a:ext cx="61" cy="2"/>
            </a:xfrm>
            <a:custGeom>
              <a:avLst/>
              <a:gdLst>
                <a:gd name="T0" fmla="*/ 0 w 552"/>
                <a:gd name="T1" fmla="*/ 0 h 21"/>
                <a:gd name="T2" fmla="*/ 552 w 552"/>
                <a:gd name="T3" fmla="*/ 0 h 21"/>
                <a:gd name="T4" fmla="*/ 435 w 552"/>
                <a:gd name="T5" fmla="*/ 21 h 21"/>
                <a:gd name="T6" fmla="*/ 0 w 552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2" name="Freeform 1722"/>
            <p:cNvSpPr>
              <a:spLocks/>
            </p:cNvSpPr>
            <p:nvPr/>
          </p:nvSpPr>
          <p:spPr bwMode="auto">
            <a:xfrm>
              <a:off x="3930" y="3074"/>
              <a:ext cx="176" cy="1"/>
            </a:xfrm>
            <a:custGeom>
              <a:avLst/>
              <a:gdLst>
                <a:gd name="T0" fmla="*/ 0 w 1585"/>
                <a:gd name="T1" fmla="*/ 0 h 3"/>
                <a:gd name="T2" fmla="*/ 7 w 1585"/>
                <a:gd name="T3" fmla="*/ 3 h 3"/>
                <a:gd name="T4" fmla="*/ 1585 w 1585"/>
                <a:gd name="T5" fmla="*/ 3 h 3"/>
                <a:gd name="T6" fmla="*/ 0 w 158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3" name="Freeform 1723"/>
            <p:cNvSpPr>
              <a:spLocks/>
            </p:cNvSpPr>
            <p:nvPr/>
          </p:nvSpPr>
          <p:spPr bwMode="auto">
            <a:xfrm>
              <a:off x="3930" y="3074"/>
              <a:ext cx="176" cy="1"/>
            </a:xfrm>
            <a:custGeom>
              <a:avLst/>
              <a:gdLst>
                <a:gd name="T0" fmla="*/ 0 w 1585"/>
                <a:gd name="T1" fmla="*/ 0 h 3"/>
                <a:gd name="T2" fmla="*/ 7 w 1585"/>
                <a:gd name="T3" fmla="*/ 3 h 3"/>
                <a:gd name="T4" fmla="*/ 1585 w 1585"/>
                <a:gd name="T5" fmla="*/ 3 h 3"/>
                <a:gd name="T6" fmla="*/ 0 w 158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4" name="Freeform 1724"/>
            <p:cNvSpPr>
              <a:spLocks/>
            </p:cNvSpPr>
            <p:nvPr/>
          </p:nvSpPr>
          <p:spPr bwMode="auto">
            <a:xfrm>
              <a:off x="3930" y="3074"/>
              <a:ext cx="177" cy="1"/>
            </a:xfrm>
            <a:custGeom>
              <a:avLst/>
              <a:gdLst>
                <a:gd name="T0" fmla="*/ 0 w 1593"/>
                <a:gd name="T1" fmla="*/ 0 h 3"/>
                <a:gd name="T2" fmla="*/ 1593 w 1593"/>
                <a:gd name="T3" fmla="*/ 0 h 3"/>
                <a:gd name="T4" fmla="*/ 1585 w 1593"/>
                <a:gd name="T5" fmla="*/ 3 h 3"/>
                <a:gd name="T6" fmla="*/ 0 w 159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5" name="Freeform 1725"/>
            <p:cNvSpPr>
              <a:spLocks/>
            </p:cNvSpPr>
            <p:nvPr/>
          </p:nvSpPr>
          <p:spPr bwMode="auto">
            <a:xfrm>
              <a:off x="3930" y="3074"/>
              <a:ext cx="177" cy="1"/>
            </a:xfrm>
            <a:custGeom>
              <a:avLst/>
              <a:gdLst>
                <a:gd name="T0" fmla="*/ 0 w 1593"/>
                <a:gd name="T1" fmla="*/ 0 h 3"/>
                <a:gd name="T2" fmla="*/ 1593 w 1593"/>
                <a:gd name="T3" fmla="*/ 0 h 3"/>
                <a:gd name="T4" fmla="*/ 1585 w 1593"/>
                <a:gd name="T5" fmla="*/ 3 h 3"/>
                <a:gd name="T6" fmla="*/ 0 w 159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6" name="Freeform 1726"/>
            <p:cNvSpPr>
              <a:spLocks/>
            </p:cNvSpPr>
            <p:nvPr/>
          </p:nvSpPr>
          <p:spPr bwMode="auto">
            <a:xfrm>
              <a:off x="4451" y="3074"/>
              <a:ext cx="35" cy="1"/>
            </a:xfrm>
            <a:custGeom>
              <a:avLst/>
              <a:gdLst>
                <a:gd name="T0" fmla="*/ 0 w 318"/>
                <a:gd name="T1" fmla="*/ 0 h 3"/>
                <a:gd name="T2" fmla="*/ 46 w 318"/>
                <a:gd name="T3" fmla="*/ 3 h 3"/>
                <a:gd name="T4" fmla="*/ 318 w 318"/>
                <a:gd name="T5" fmla="*/ 3 h 3"/>
                <a:gd name="T6" fmla="*/ 0 w 31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7" name="Freeform 1727"/>
            <p:cNvSpPr>
              <a:spLocks/>
            </p:cNvSpPr>
            <p:nvPr/>
          </p:nvSpPr>
          <p:spPr bwMode="auto">
            <a:xfrm>
              <a:off x="4451" y="3074"/>
              <a:ext cx="35" cy="1"/>
            </a:xfrm>
            <a:custGeom>
              <a:avLst/>
              <a:gdLst>
                <a:gd name="T0" fmla="*/ 0 w 318"/>
                <a:gd name="T1" fmla="*/ 0 h 3"/>
                <a:gd name="T2" fmla="*/ 46 w 318"/>
                <a:gd name="T3" fmla="*/ 3 h 3"/>
                <a:gd name="T4" fmla="*/ 318 w 318"/>
                <a:gd name="T5" fmla="*/ 3 h 3"/>
                <a:gd name="T6" fmla="*/ 0 w 31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8" name="Freeform 1728"/>
            <p:cNvSpPr>
              <a:spLocks/>
            </p:cNvSpPr>
            <p:nvPr/>
          </p:nvSpPr>
          <p:spPr bwMode="auto">
            <a:xfrm>
              <a:off x="4451" y="3074"/>
              <a:ext cx="38" cy="1"/>
            </a:xfrm>
            <a:custGeom>
              <a:avLst/>
              <a:gdLst>
                <a:gd name="T0" fmla="*/ 0 w 340"/>
                <a:gd name="T1" fmla="*/ 0 h 3"/>
                <a:gd name="T2" fmla="*/ 340 w 340"/>
                <a:gd name="T3" fmla="*/ 0 h 3"/>
                <a:gd name="T4" fmla="*/ 318 w 340"/>
                <a:gd name="T5" fmla="*/ 3 h 3"/>
                <a:gd name="T6" fmla="*/ 0 w 34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9" name="Freeform 1729"/>
            <p:cNvSpPr>
              <a:spLocks/>
            </p:cNvSpPr>
            <p:nvPr/>
          </p:nvSpPr>
          <p:spPr bwMode="auto">
            <a:xfrm>
              <a:off x="4451" y="3074"/>
              <a:ext cx="38" cy="1"/>
            </a:xfrm>
            <a:custGeom>
              <a:avLst/>
              <a:gdLst>
                <a:gd name="T0" fmla="*/ 0 w 340"/>
                <a:gd name="T1" fmla="*/ 0 h 3"/>
                <a:gd name="T2" fmla="*/ 340 w 340"/>
                <a:gd name="T3" fmla="*/ 0 h 3"/>
                <a:gd name="T4" fmla="*/ 318 w 340"/>
                <a:gd name="T5" fmla="*/ 3 h 3"/>
                <a:gd name="T6" fmla="*/ 0 w 34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0" name="Freeform 1730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4"/>
                <a:gd name="T1" fmla="*/ 0 h 2"/>
                <a:gd name="T2" fmla="*/ 4 w 1574"/>
                <a:gd name="T3" fmla="*/ 2 h 2"/>
                <a:gd name="T4" fmla="*/ 1574 w 1574"/>
                <a:gd name="T5" fmla="*/ 2 h 2"/>
                <a:gd name="T6" fmla="*/ 0 w 157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1" name="Freeform 1731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4"/>
                <a:gd name="T1" fmla="*/ 0 h 2"/>
                <a:gd name="T2" fmla="*/ 4 w 1574"/>
                <a:gd name="T3" fmla="*/ 2 h 2"/>
                <a:gd name="T4" fmla="*/ 1574 w 1574"/>
                <a:gd name="T5" fmla="*/ 2 h 2"/>
                <a:gd name="T6" fmla="*/ 0 w 157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2" name="Freeform 1732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8"/>
                <a:gd name="T1" fmla="*/ 0 h 2"/>
                <a:gd name="T2" fmla="*/ 1578 w 1578"/>
                <a:gd name="T3" fmla="*/ 0 h 2"/>
                <a:gd name="T4" fmla="*/ 1574 w 1578"/>
                <a:gd name="T5" fmla="*/ 2 h 2"/>
                <a:gd name="T6" fmla="*/ 0 w 1578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3" name="Freeform 1733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8"/>
                <a:gd name="T1" fmla="*/ 0 h 2"/>
                <a:gd name="T2" fmla="*/ 1578 w 1578"/>
                <a:gd name="T3" fmla="*/ 0 h 2"/>
                <a:gd name="T4" fmla="*/ 1574 w 1578"/>
                <a:gd name="T5" fmla="*/ 2 h 2"/>
                <a:gd name="T6" fmla="*/ 0 w 1578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4" name="Freeform 1734"/>
            <p:cNvSpPr>
              <a:spLocks/>
            </p:cNvSpPr>
            <p:nvPr/>
          </p:nvSpPr>
          <p:spPr bwMode="auto">
            <a:xfrm>
              <a:off x="4456" y="3075"/>
              <a:ext cx="29" cy="1"/>
            </a:xfrm>
            <a:custGeom>
              <a:avLst/>
              <a:gdLst>
                <a:gd name="T0" fmla="*/ 0 w 260"/>
                <a:gd name="T1" fmla="*/ 0 h 2"/>
                <a:gd name="T2" fmla="*/ 25 w 260"/>
                <a:gd name="T3" fmla="*/ 2 h 2"/>
                <a:gd name="T4" fmla="*/ 260 w 260"/>
                <a:gd name="T5" fmla="*/ 2 h 2"/>
                <a:gd name="T6" fmla="*/ 0 w 2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5" name="Freeform 1735"/>
            <p:cNvSpPr>
              <a:spLocks/>
            </p:cNvSpPr>
            <p:nvPr/>
          </p:nvSpPr>
          <p:spPr bwMode="auto">
            <a:xfrm>
              <a:off x="4456" y="3075"/>
              <a:ext cx="29" cy="1"/>
            </a:xfrm>
            <a:custGeom>
              <a:avLst/>
              <a:gdLst>
                <a:gd name="T0" fmla="*/ 0 w 260"/>
                <a:gd name="T1" fmla="*/ 0 h 2"/>
                <a:gd name="T2" fmla="*/ 25 w 260"/>
                <a:gd name="T3" fmla="*/ 2 h 2"/>
                <a:gd name="T4" fmla="*/ 260 w 260"/>
                <a:gd name="T5" fmla="*/ 2 h 2"/>
                <a:gd name="T6" fmla="*/ 0 w 2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6" name="Freeform 1736"/>
            <p:cNvSpPr>
              <a:spLocks/>
            </p:cNvSpPr>
            <p:nvPr/>
          </p:nvSpPr>
          <p:spPr bwMode="auto">
            <a:xfrm>
              <a:off x="4456" y="3075"/>
              <a:ext cx="30" cy="1"/>
            </a:xfrm>
            <a:custGeom>
              <a:avLst/>
              <a:gdLst>
                <a:gd name="T0" fmla="*/ 0 w 272"/>
                <a:gd name="T1" fmla="*/ 0 h 2"/>
                <a:gd name="T2" fmla="*/ 272 w 272"/>
                <a:gd name="T3" fmla="*/ 0 h 2"/>
                <a:gd name="T4" fmla="*/ 260 w 272"/>
                <a:gd name="T5" fmla="*/ 2 h 2"/>
                <a:gd name="T6" fmla="*/ 0 w 27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7" name="Freeform 1737"/>
            <p:cNvSpPr>
              <a:spLocks/>
            </p:cNvSpPr>
            <p:nvPr/>
          </p:nvSpPr>
          <p:spPr bwMode="auto">
            <a:xfrm>
              <a:off x="4456" y="3075"/>
              <a:ext cx="30" cy="1"/>
            </a:xfrm>
            <a:custGeom>
              <a:avLst/>
              <a:gdLst>
                <a:gd name="T0" fmla="*/ 0 w 272"/>
                <a:gd name="T1" fmla="*/ 0 h 2"/>
                <a:gd name="T2" fmla="*/ 272 w 272"/>
                <a:gd name="T3" fmla="*/ 0 h 2"/>
                <a:gd name="T4" fmla="*/ 260 w 272"/>
                <a:gd name="T5" fmla="*/ 2 h 2"/>
                <a:gd name="T6" fmla="*/ 0 w 27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8" name="Freeform 1738"/>
            <p:cNvSpPr>
              <a:spLocks/>
            </p:cNvSpPr>
            <p:nvPr/>
          </p:nvSpPr>
          <p:spPr bwMode="auto">
            <a:xfrm>
              <a:off x="3931" y="3075"/>
              <a:ext cx="173" cy="1"/>
            </a:xfrm>
            <a:custGeom>
              <a:avLst/>
              <a:gdLst>
                <a:gd name="T0" fmla="*/ 0 w 1556"/>
                <a:gd name="T1" fmla="*/ 0 h 7"/>
                <a:gd name="T2" fmla="*/ 17 w 1556"/>
                <a:gd name="T3" fmla="*/ 7 h 7"/>
                <a:gd name="T4" fmla="*/ 1556 w 1556"/>
                <a:gd name="T5" fmla="*/ 7 h 7"/>
                <a:gd name="T6" fmla="*/ 0 w 155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9" name="Freeform 1739"/>
            <p:cNvSpPr>
              <a:spLocks/>
            </p:cNvSpPr>
            <p:nvPr/>
          </p:nvSpPr>
          <p:spPr bwMode="auto">
            <a:xfrm>
              <a:off x="3931" y="3075"/>
              <a:ext cx="173" cy="1"/>
            </a:xfrm>
            <a:custGeom>
              <a:avLst/>
              <a:gdLst>
                <a:gd name="T0" fmla="*/ 0 w 1556"/>
                <a:gd name="T1" fmla="*/ 0 h 7"/>
                <a:gd name="T2" fmla="*/ 17 w 1556"/>
                <a:gd name="T3" fmla="*/ 7 h 7"/>
                <a:gd name="T4" fmla="*/ 1556 w 1556"/>
                <a:gd name="T5" fmla="*/ 7 h 7"/>
                <a:gd name="T6" fmla="*/ 0 w 155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0" name="Freeform 1740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0"/>
                <a:gd name="T1" fmla="*/ 0 h 7"/>
                <a:gd name="T2" fmla="*/ 1570 w 1570"/>
                <a:gd name="T3" fmla="*/ 0 h 7"/>
                <a:gd name="T4" fmla="*/ 1556 w 1570"/>
                <a:gd name="T5" fmla="*/ 7 h 7"/>
                <a:gd name="T6" fmla="*/ 0 w 1570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1" name="Freeform 1741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0"/>
                <a:gd name="T1" fmla="*/ 0 h 7"/>
                <a:gd name="T2" fmla="*/ 1570 w 1570"/>
                <a:gd name="T3" fmla="*/ 0 h 7"/>
                <a:gd name="T4" fmla="*/ 1556 w 1570"/>
                <a:gd name="T5" fmla="*/ 7 h 7"/>
                <a:gd name="T6" fmla="*/ 0 w 1570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2" name="Freeform 1742"/>
            <p:cNvSpPr>
              <a:spLocks/>
            </p:cNvSpPr>
            <p:nvPr/>
          </p:nvSpPr>
          <p:spPr bwMode="auto">
            <a:xfrm>
              <a:off x="4459" y="3075"/>
              <a:ext cx="26" cy="1"/>
            </a:xfrm>
            <a:custGeom>
              <a:avLst/>
              <a:gdLst>
                <a:gd name="T0" fmla="*/ 0 w 235"/>
                <a:gd name="T1" fmla="*/ 0 h 7"/>
                <a:gd name="T2" fmla="*/ 235 w 235"/>
                <a:gd name="T3" fmla="*/ 0 h 7"/>
                <a:gd name="T4" fmla="*/ 81 w 235"/>
                <a:gd name="T5" fmla="*/ 7 h 7"/>
                <a:gd name="T6" fmla="*/ 0 w 2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3" name="Freeform 1743"/>
            <p:cNvSpPr>
              <a:spLocks/>
            </p:cNvSpPr>
            <p:nvPr/>
          </p:nvSpPr>
          <p:spPr bwMode="auto">
            <a:xfrm>
              <a:off x="4459" y="3075"/>
              <a:ext cx="26" cy="1"/>
            </a:xfrm>
            <a:custGeom>
              <a:avLst/>
              <a:gdLst>
                <a:gd name="T0" fmla="*/ 0 w 235"/>
                <a:gd name="T1" fmla="*/ 0 h 7"/>
                <a:gd name="T2" fmla="*/ 235 w 235"/>
                <a:gd name="T3" fmla="*/ 0 h 7"/>
                <a:gd name="T4" fmla="*/ 81 w 235"/>
                <a:gd name="T5" fmla="*/ 7 h 7"/>
                <a:gd name="T6" fmla="*/ 0 w 2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4" name="Freeform 1744"/>
            <p:cNvSpPr>
              <a:spLocks/>
            </p:cNvSpPr>
            <p:nvPr/>
          </p:nvSpPr>
          <p:spPr bwMode="auto">
            <a:xfrm>
              <a:off x="3933" y="3076"/>
              <a:ext cx="167" cy="2"/>
            </a:xfrm>
            <a:custGeom>
              <a:avLst/>
              <a:gdLst>
                <a:gd name="T0" fmla="*/ 0 w 1501"/>
                <a:gd name="T1" fmla="*/ 0 h 19"/>
                <a:gd name="T2" fmla="*/ 46 w 1501"/>
                <a:gd name="T3" fmla="*/ 19 h 19"/>
                <a:gd name="T4" fmla="*/ 1501 w 1501"/>
                <a:gd name="T5" fmla="*/ 19 h 19"/>
                <a:gd name="T6" fmla="*/ 0 w 1501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5" name="Freeform 1745"/>
            <p:cNvSpPr>
              <a:spLocks/>
            </p:cNvSpPr>
            <p:nvPr/>
          </p:nvSpPr>
          <p:spPr bwMode="auto">
            <a:xfrm>
              <a:off x="3933" y="3076"/>
              <a:ext cx="167" cy="2"/>
            </a:xfrm>
            <a:custGeom>
              <a:avLst/>
              <a:gdLst>
                <a:gd name="T0" fmla="*/ 0 w 1501"/>
                <a:gd name="T1" fmla="*/ 0 h 19"/>
                <a:gd name="T2" fmla="*/ 46 w 1501"/>
                <a:gd name="T3" fmla="*/ 19 h 19"/>
                <a:gd name="T4" fmla="*/ 1501 w 1501"/>
                <a:gd name="T5" fmla="*/ 19 h 19"/>
                <a:gd name="T6" fmla="*/ 0 w 1501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6" name="Freeform 1746"/>
            <p:cNvSpPr>
              <a:spLocks/>
            </p:cNvSpPr>
            <p:nvPr/>
          </p:nvSpPr>
          <p:spPr bwMode="auto">
            <a:xfrm>
              <a:off x="3933" y="3076"/>
              <a:ext cx="171" cy="2"/>
            </a:xfrm>
            <a:custGeom>
              <a:avLst/>
              <a:gdLst>
                <a:gd name="T0" fmla="*/ 0 w 1539"/>
                <a:gd name="T1" fmla="*/ 0 h 19"/>
                <a:gd name="T2" fmla="*/ 1539 w 1539"/>
                <a:gd name="T3" fmla="*/ 0 h 19"/>
                <a:gd name="T4" fmla="*/ 1501 w 1539"/>
                <a:gd name="T5" fmla="*/ 19 h 19"/>
                <a:gd name="T6" fmla="*/ 0 w 153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7" name="Freeform 1747"/>
            <p:cNvSpPr>
              <a:spLocks/>
            </p:cNvSpPr>
            <p:nvPr/>
          </p:nvSpPr>
          <p:spPr bwMode="auto">
            <a:xfrm>
              <a:off x="3933" y="3076"/>
              <a:ext cx="171" cy="2"/>
            </a:xfrm>
            <a:custGeom>
              <a:avLst/>
              <a:gdLst>
                <a:gd name="T0" fmla="*/ 0 w 1539"/>
                <a:gd name="T1" fmla="*/ 0 h 19"/>
                <a:gd name="T2" fmla="*/ 1539 w 1539"/>
                <a:gd name="T3" fmla="*/ 0 h 19"/>
                <a:gd name="T4" fmla="*/ 1501 w 1539"/>
                <a:gd name="T5" fmla="*/ 19 h 19"/>
                <a:gd name="T6" fmla="*/ 0 w 153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8" name="Freeform 1748"/>
            <p:cNvSpPr>
              <a:spLocks/>
            </p:cNvSpPr>
            <p:nvPr/>
          </p:nvSpPr>
          <p:spPr bwMode="auto">
            <a:xfrm>
              <a:off x="3938" y="3078"/>
              <a:ext cx="148" cy="5"/>
            </a:xfrm>
            <a:custGeom>
              <a:avLst/>
              <a:gdLst>
                <a:gd name="T0" fmla="*/ 0 w 1329"/>
                <a:gd name="T1" fmla="*/ 0 h 48"/>
                <a:gd name="T2" fmla="*/ 113 w 1329"/>
                <a:gd name="T3" fmla="*/ 48 h 48"/>
                <a:gd name="T4" fmla="*/ 1329 w 1329"/>
                <a:gd name="T5" fmla="*/ 48 h 48"/>
                <a:gd name="T6" fmla="*/ 0 w 1329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9" name="Freeform 1749"/>
            <p:cNvSpPr>
              <a:spLocks/>
            </p:cNvSpPr>
            <p:nvPr/>
          </p:nvSpPr>
          <p:spPr bwMode="auto">
            <a:xfrm>
              <a:off x="3938" y="3078"/>
              <a:ext cx="148" cy="5"/>
            </a:xfrm>
            <a:custGeom>
              <a:avLst/>
              <a:gdLst>
                <a:gd name="T0" fmla="*/ 0 w 1329"/>
                <a:gd name="T1" fmla="*/ 0 h 48"/>
                <a:gd name="T2" fmla="*/ 113 w 1329"/>
                <a:gd name="T3" fmla="*/ 48 h 48"/>
                <a:gd name="T4" fmla="*/ 1329 w 1329"/>
                <a:gd name="T5" fmla="*/ 48 h 48"/>
                <a:gd name="T6" fmla="*/ 0 w 1329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0" name="Freeform 1750"/>
            <p:cNvSpPr>
              <a:spLocks/>
            </p:cNvSpPr>
            <p:nvPr/>
          </p:nvSpPr>
          <p:spPr bwMode="auto">
            <a:xfrm>
              <a:off x="3938" y="3078"/>
              <a:ext cx="162" cy="5"/>
            </a:xfrm>
            <a:custGeom>
              <a:avLst/>
              <a:gdLst>
                <a:gd name="T0" fmla="*/ 0 w 1455"/>
                <a:gd name="T1" fmla="*/ 0 h 48"/>
                <a:gd name="T2" fmla="*/ 1455 w 1455"/>
                <a:gd name="T3" fmla="*/ 0 h 48"/>
                <a:gd name="T4" fmla="*/ 1329 w 1455"/>
                <a:gd name="T5" fmla="*/ 48 h 48"/>
                <a:gd name="T6" fmla="*/ 0 w 145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1" name="Freeform 1751"/>
            <p:cNvSpPr>
              <a:spLocks/>
            </p:cNvSpPr>
            <p:nvPr/>
          </p:nvSpPr>
          <p:spPr bwMode="auto">
            <a:xfrm>
              <a:off x="3938" y="3078"/>
              <a:ext cx="162" cy="5"/>
            </a:xfrm>
            <a:custGeom>
              <a:avLst/>
              <a:gdLst>
                <a:gd name="T0" fmla="*/ 0 w 1455"/>
                <a:gd name="T1" fmla="*/ 0 h 48"/>
                <a:gd name="T2" fmla="*/ 1455 w 1455"/>
                <a:gd name="T3" fmla="*/ 0 h 48"/>
                <a:gd name="T4" fmla="*/ 1329 w 1455"/>
                <a:gd name="T5" fmla="*/ 48 h 48"/>
                <a:gd name="T6" fmla="*/ 0 w 145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2" name="Freeform 1752"/>
            <p:cNvSpPr>
              <a:spLocks/>
            </p:cNvSpPr>
            <p:nvPr/>
          </p:nvSpPr>
          <p:spPr bwMode="auto">
            <a:xfrm>
              <a:off x="3951" y="3083"/>
              <a:ext cx="129" cy="2"/>
            </a:xfrm>
            <a:custGeom>
              <a:avLst/>
              <a:gdLst>
                <a:gd name="T0" fmla="*/ 0 w 1158"/>
                <a:gd name="T1" fmla="*/ 0 h 22"/>
                <a:gd name="T2" fmla="*/ 73 w 1158"/>
                <a:gd name="T3" fmla="*/ 22 h 22"/>
                <a:gd name="T4" fmla="*/ 1158 w 1158"/>
                <a:gd name="T5" fmla="*/ 22 h 22"/>
                <a:gd name="T6" fmla="*/ 0 w 1158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3" name="Freeform 1753"/>
            <p:cNvSpPr>
              <a:spLocks/>
            </p:cNvSpPr>
            <p:nvPr/>
          </p:nvSpPr>
          <p:spPr bwMode="auto">
            <a:xfrm>
              <a:off x="3951" y="3083"/>
              <a:ext cx="129" cy="2"/>
            </a:xfrm>
            <a:custGeom>
              <a:avLst/>
              <a:gdLst>
                <a:gd name="T0" fmla="*/ 0 w 1158"/>
                <a:gd name="T1" fmla="*/ 0 h 22"/>
                <a:gd name="T2" fmla="*/ 73 w 1158"/>
                <a:gd name="T3" fmla="*/ 22 h 22"/>
                <a:gd name="T4" fmla="*/ 1158 w 1158"/>
                <a:gd name="T5" fmla="*/ 22 h 22"/>
                <a:gd name="T6" fmla="*/ 0 w 1158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4" name="Freeform 1754"/>
            <p:cNvSpPr>
              <a:spLocks/>
            </p:cNvSpPr>
            <p:nvPr/>
          </p:nvSpPr>
          <p:spPr bwMode="auto">
            <a:xfrm>
              <a:off x="3951" y="3083"/>
              <a:ext cx="135" cy="2"/>
            </a:xfrm>
            <a:custGeom>
              <a:avLst/>
              <a:gdLst>
                <a:gd name="T0" fmla="*/ 0 w 1216"/>
                <a:gd name="T1" fmla="*/ 0 h 22"/>
                <a:gd name="T2" fmla="*/ 1216 w 1216"/>
                <a:gd name="T3" fmla="*/ 0 h 22"/>
                <a:gd name="T4" fmla="*/ 1158 w 1216"/>
                <a:gd name="T5" fmla="*/ 22 h 22"/>
                <a:gd name="T6" fmla="*/ 0 w 1216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5" name="Freeform 1755"/>
            <p:cNvSpPr>
              <a:spLocks/>
            </p:cNvSpPr>
            <p:nvPr/>
          </p:nvSpPr>
          <p:spPr bwMode="auto">
            <a:xfrm>
              <a:off x="3951" y="3083"/>
              <a:ext cx="135" cy="2"/>
            </a:xfrm>
            <a:custGeom>
              <a:avLst/>
              <a:gdLst>
                <a:gd name="T0" fmla="*/ 0 w 1216"/>
                <a:gd name="T1" fmla="*/ 0 h 22"/>
                <a:gd name="T2" fmla="*/ 1216 w 1216"/>
                <a:gd name="T3" fmla="*/ 0 h 22"/>
                <a:gd name="T4" fmla="*/ 1158 w 1216"/>
                <a:gd name="T5" fmla="*/ 22 h 22"/>
                <a:gd name="T6" fmla="*/ 0 w 1216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6" name="Freeform 1756"/>
            <p:cNvSpPr>
              <a:spLocks/>
            </p:cNvSpPr>
            <p:nvPr/>
          </p:nvSpPr>
          <p:spPr bwMode="auto">
            <a:xfrm>
              <a:off x="3959" y="3085"/>
              <a:ext cx="106" cy="4"/>
            </a:xfrm>
            <a:custGeom>
              <a:avLst/>
              <a:gdLst>
                <a:gd name="T0" fmla="*/ 0 w 953"/>
                <a:gd name="T1" fmla="*/ 0 h 35"/>
                <a:gd name="T2" fmla="*/ 114 w 953"/>
                <a:gd name="T3" fmla="*/ 35 h 35"/>
                <a:gd name="T4" fmla="*/ 953 w 953"/>
                <a:gd name="T5" fmla="*/ 35 h 35"/>
                <a:gd name="T6" fmla="*/ 0 w 953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7" name="Freeform 1757"/>
            <p:cNvSpPr>
              <a:spLocks/>
            </p:cNvSpPr>
            <p:nvPr/>
          </p:nvSpPr>
          <p:spPr bwMode="auto">
            <a:xfrm>
              <a:off x="3959" y="3085"/>
              <a:ext cx="106" cy="4"/>
            </a:xfrm>
            <a:custGeom>
              <a:avLst/>
              <a:gdLst>
                <a:gd name="T0" fmla="*/ 0 w 953"/>
                <a:gd name="T1" fmla="*/ 0 h 35"/>
                <a:gd name="T2" fmla="*/ 114 w 953"/>
                <a:gd name="T3" fmla="*/ 35 h 35"/>
                <a:gd name="T4" fmla="*/ 953 w 953"/>
                <a:gd name="T5" fmla="*/ 35 h 35"/>
                <a:gd name="T6" fmla="*/ 0 w 953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8" name="Freeform 1758"/>
            <p:cNvSpPr>
              <a:spLocks/>
            </p:cNvSpPr>
            <p:nvPr/>
          </p:nvSpPr>
          <p:spPr bwMode="auto">
            <a:xfrm>
              <a:off x="3959" y="3085"/>
              <a:ext cx="121" cy="4"/>
            </a:xfrm>
            <a:custGeom>
              <a:avLst/>
              <a:gdLst>
                <a:gd name="T0" fmla="*/ 0 w 1085"/>
                <a:gd name="T1" fmla="*/ 0 h 35"/>
                <a:gd name="T2" fmla="*/ 1085 w 1085"/>
                <a:gd name="T3" fmla="*/ 0 h 35"/>
                <a:gd name="T4" fmla="*/ 953 w 1085"/>
                <a:gd name="T5" fmla="*/ 35 h 35"/>
                <a:gd name="T6" fmla="*/ 0 w 1085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9" name="Freeform 1759"/>
            <p:cNvSpPr>
              <a:spLocks/>
            </p:cNvSpPr>
            <p:nvPr/>
          </p:nvSpPr>
          <p:spPr bwMode="auto">
            <a:xfrm>
              <a:off x="3959" y="3085"/>
              <a:ext cx="121" cy="4"/>
            </a:xfrm>
            <a:custGeom>
              <a:avLst/>
              <a:gdLst>
                <a:gd name="T0" fmla="*/ 0 w 1085"/>
                <a:gd name="T1" fmla="*/ 0 h 35"/>
                <a:gd name="T2" fmla="*/ 1085 w 1085"/>
                <a:gd name="T3" fmla="*/ 0 h 35"/>
                <a:gd name="T4" fmla="*/ 953 w 1085"/>
                <a:gd name="T5" fmla="*/ 35 h 35"/>
                <a:gd name="T6" fmla="*/ 0 w 1085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0" name="Freeform 1760"/>
            <p:cNvSpPr>
              <a:spLocks/>
            </p:cNvSpPr>
            <p:nvPr/>
          </p:nvSpPr>
          <p:spPr bwMode="auto">
            <a:xfrm>
              <a:off x="3972" y="3089"/>
              <a:ext cx="87" cy="2"/>
            </a:xfrm>
            <a:custGeom>
              <a:avLst/>
              <a:gdLst>
                <a:gd name="T0" fmla="*/ 0 w 782"/>
                <a:gd name="T1" fmla="*/ 0 h 14"/>
                <a:gd name="T2" fmla="*/ 81 w 782"/>
                <a:gd name="T3" fmla="*/ 14 h 14"/>
                <a:gd name="T4" fmla="*/ 782 w 782"/>
                <a:gd name="T5" fmla="*/ 14 h 14"/>
                <a:gd name="T6" fmla="*/ 0 w 78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1" name="Freeform 1761"/>
            <p:cNvSpPr>
              <a:spLocks/>
            </p:cNvSpPr>
            <p:nvPr/>
          </p:nvSpPr>
          <p:spPr bwMode="auto">
            <a:xfrm>
              <a:off x="3972" y="3089"/>
              <a:ext cx="87" cy="2"/>
            </a:xfrm>
            <a:custGeom>
              <a:avLst/>
              <a:gdLst>
                <a:gd name="T0" fmla="*/ 0 w 782"/>
                <a:gd name="T1" fmla="*/ 0 h 14"/>
                <a:gd name="T2" fmla="*/ 81 w 782"/>
                <a:gd name="T3" fmla="*/ 14 h 14"/>
                <a:gd name="T4" fmla="*/ 782 w 782"/>
                <a:gd name="T5" fmla="*/ 14 h 14"/>
                <a:gd name="T6" fmla="*/ 0 w 78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2" name="Freeform 1762"/>
            <p:cNvSpPr>
              <a:spLocks/>
            </p:cNvSpPr>
            <p:nvPr/>
          </p:nvSpPr>
          <p:spPr bwMode="auto">
            <a:xfrm>
              <a:off x="3972" y="3089"/>
              <a:ext cx="93" cy="2"/>
            </a:xfrm>
            <a:custGeom>
              <a:avLst/>
              <a:gdLst>
                <a:gd name="T0" fmla="*/ 0 w 839"/>
                <a:gd name="T1" fmla="*/ 0 h 14"/>
                <a:gd name="T2" fmla="*/ 839 w 839"/>
                <a:gd name="T3" fmla="*/ 0 h 14"/>
                <a:gd name="T4" fmla="*/ 782 w 839"/>
                <a:gd name="T5" fmla="*/ 14 h 14"/>
                <a:gd name="T6" fmla="*/ 0 w 83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3" name="Freeform 1763"/>
            <p:cNvSpPr>
              <a:spLocks/>
            </p:cNvSpPr>
            <p:nvPr/>
          </p:nvSpPr>
          <p:spPr bwMode="auto">
            <a:xfrm>
              <a:off x="3972" y="3089"/>
              <a:ext cx="93" cy="2"/>
            </a:xfrm>
            <a:custGeom>
              <a:avLst/>
              <a:gdLst>
                <a:gd name="T0" fmla="*/ 0 w 839"/>
                <a:gd name="T1" fmla="*/ 0 h 14"/>
                <a:gd name="T2" fmla="*/ 839 w 839"/>
                <a:gd name="T3" fmla="*/ 0 h 14"/>
                <a:gd name="T4" fmla="*/ 782 w 839"/>
                <a:gd name="T5" fmla="*/ 14 h 14"/>
                <a:gd name="T6" fmla="*/ 0 w 83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4" name="Freeform 1764"/>
            <p:cNvSpPr>
              <a:spLocks/>
            </p:cNvSpPr>
            <p:nvPr/>
          </p:nvSpPr>
          <p:spPr bwMode="auto">
            <a:xfrm>
              <a:off x="3981" y="3091"/>
              <a:ext cx="62" cy="2"/>
            </a:xfrm>
            <a:custGeom>
              <a:avLst/>
              <a:gdLst>
                <a:gd name="T0" fmla="*/ 0 w 557"/>
                <a:gd name="T1" fmla="*/ 0 h 20"/>
                <a:gd name="T2" fmla="*/ 113 w 557"/>
                <a:gd name="T3" fmla="*/ 20 h 20"/>
                <a:gd name="T4" fmla="*/ 557 w 557"/>
                <a:gd name="T5" fmla="*/ 20 h 20"/>
                <a:gd name="T6" fmla="*/ 0 w 55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5" name="Freeform 1765"/>
            <p:cNvSpPr>
              <a:spLocks/>
            </p:cNvSpPr>
            <p:nvPr/>
          </p:nvSpPr>
          <p:spPr bwMode="auto">
            <a:xfrm>
              <a:off x="3981" y="3091"/>
              <a:ext cx="62" cy="2"/>
            </a:xfrm>
            <a:custGeom>
              <a:avLst/>
              <a:gdLst>
                <a:gd name="T0" fmla="*/ 0 w 557"/>
                <a:gd name="T1" fmla="*/ 0 h 20"/>
                <a:gd name="T2" fmla="*/ 113 w 557"/>
                <a:gd name="T3" fmla="*/ 20 h 20"/>
                <a:gd name="T4" fmla="*/ 557 w 557"/>
                <a:gd name="T5" fmla="*/ 20 h 20"/>
                <a:gd name="T6" fmla="*/ 0 w 55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6" name="Freeform 1766"/>
            <p:cNvSpPr>
              <a:spLocks/>
            </p:cNvSpPr>
            <p:nvPr/>
          </p:nvSpPr>
          <p:spPr bwMode="auto">
            <a:xfrm>
              <a:off x="3981" y="3091"/>
              <a:ext cx="78" cy="2"/>
            </a:xfrm>
            <a:custGeom>
              <a:avLst/>
              <a:gdLst>
                <a:gd name="T0" fmla="*/ 0 w 701"/>
                <a:gd name="T1" fmla="*/ 0 h 20"/>
                <a:gd name="T2" fmla="*/ 701 w 701"/>
                <a:gd name="T3" fmla="*/ 0 h 20"/>
                <a:gd name="T4" fmla="*/ 557 w 701"/>
                <a:gd name="T5" fmla="*/ 20 h 20"/>
                <a:gd name="T6" fmla="*/ 0 w 7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7" name="Freeform 1767"/>
            <p:cNvSpPr>
              <a:spLocks/>
            </p:cNvSpPr>
            <p:nvPr/>
          </p:nvSpPr>
          <p:spPr bwMode="auto">
            <a:xfrm>
              <a:off x="3981" y="3091"/>
              <a:ext cx="78" cy="2"/>
            </a:xfrm>
            <a:custGeom>
              <a:avLst/>
              <a:gdLst>
                <a:gd name="T0" fmla="*/ 0 w 701"/>
                <a:gd name="T1" fmla="*/ 0 h 20"/>
                <a:gd name="T2" fmla="*/ 701 w 701"/>
                <a:gd name="T3" fmla="*/ 0 h 20"/>
                <a:gd name="T4" fmla="*/ 557 w 701"/>
                <a:gd name="T5" fmla="*/ 20 h 20"/>
                <a:gd name="T6" fmla="*/ 0 w 7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8" name="Freeform 1768"/>
            <p:cNvSpPr>
              <a:spLocks/>
            </p:cNvSpPr>
            <p:nvPr/>
          </p:nvSpPr>
          <p:spPr bwMode="auto">
            <a:xfrm>
              <a:off x="3993" y="3093"/>
              <a:ext cx="44" cy="1"/>
            </a:xfrm>
            <a:custGeom>
              <a:avLst/>
              <a:gdLst>
                <a:gd name="T0" fmla="*/ 0 w 393"/>
                <a:gd name="T1" fmla="*/ 0 h 8"/>
                <a:gd name="T2" fmla="*/ 101 w 393"/>
                <a:gd name="T3" fmla="*/ 8 h 8"/>
                <a:gd name="T4" fmla="*/ 393 w 393"/>
                <a:gd name="T5" fmla="*/ 8 h 8"/>
                <a:gd name="T6" fmla="*/ 0 w 3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9" name="Freeform 1769"/>
            <p:cNvSpPr>
              <a:spLocks/>
            </p:cNvSpPr>
            <p:nvPr/>
          </p:nvSpPr>
          <p:spPr bwMode="auto">
            <a:xfrm>
              <a:off x="3993" y="3093"/>
              <a:ext cx="44" cy="1"/>
            </a:xfrm>
            <a:custGeom>
              <a:avLst/>
              <a:gdLst>
                <a:gd name="T0" fmla="*/ 0 w 393"/>
                <a:gd name="T1" fmla="*/ 0 h 8"/>
                <a:gd name="T2" fmla="*/ 101 w 393"/>
                <a:gd name="T3" fmla="*/ 8 h 8"/>
                <a:gd name="T4" fmla="*/ 393 w 393"/>
                <a:gd name="T5" fmla="*/ 8 h 8"/>
                <a:gd name="T6" fmla="*/ 0 w 3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0" name="Freeform 1770"/>
            <p:cNvSpPr>
              <a:spLocks/>
            </p:cNvSpPr>
            <p:nvPr/>
          </p:nvSpPr>
          <p:spPr bwMode="auto">
            <a:xfrm>
              <a:off x="3993" y="3093"/>
              <a:ext cx="50" cy="1"/>
            </a:xfrm>
            <a:custGeom>
              <a:avLst/>
              <a:gdLst>
                <a:gd name="T0" fmla="*/ 0 w 444"/>
                <a:gd name="T1" fmla="*/ 0 h 8"/>
                <a:gd name="T2" fmla="*/ 444 w 444"/>
                <a:gd name="T3" fmla="*/ 0 h 8"/>
                <a:gd name="T4" fmla="*/ 393 w 444"/>
                <a:gd name="T5" fmla="*/ 8 h 8"/>
                <a:gd name="T6" fmla="*/ 0 w 44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1" name="Freeform 1771"/>
            <p:cNvSpPr>
              <a:spLocks/>
            </p:cNvSpPr>
            <p:nvPr/>
          </p:nvSpPr>
          <p:spPr bwMode="auto">
            <a:xfrm>
              <a:off x="3993" y="3093"/>
              <a:ext cx="50" cy="1"/>
            </a:xfrm>
            <a:custGeom>
              <a:avLst/>
              <a:gdLst>
                <a:gd name="T0" fmla="*/ 0 w 444"/>
                <a:gd name="T1" fmla="*/ 0 h 8"/>
                <a:gd name="T2" fmla="*/ 444 w 444"/>
                <a:gd name="T3" fmla="*/ 0 h 8"/>
                <a:gd name="T4" fmla="*/ 393 w 444"/>
                <a:gd name="T5" fmla="*/ 8 h 8"/>
                <a:gd name="T6" fmla="*/ 0 w 44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2" name="Freeform 1772"/>
            <p:cNvSpPr>
              <a:spLocks/>
            </p:cNvSpPr>
            <p:nvPr/>
          </p:nvSpPr>
          <p:spPr bwMode="auto">
            <a:xfrm>
              <a:off x="4005" y="3094"/>
              <a:ext cx="32" cy="1"/>
            </a:xfrm>
            <a:custGeom>
              <a:avLst/>
              <a:gdLst>
                <a:gd name="T0" fmla="*/ 0 w 292"/>
                <a:gd name="T1" fmla="*/ 0 h 7"/>
                <a:gd name="T2" fmla="*/ 292 w 292"/>
                <a:gd name="T3" fmla="*/ 0 h 7"/>
                <a:gd name="T4" fmla="*/ 96 w 292"/>
                <a:gd name="T5" fmla="*/ 7 h 7"/>
                <a:gd name="T6" fmla="*/ 0 w 29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3" name="Freeform 1773"/>
            <p:cNvSpPr>
              <a:spLocks/>
            </p:cNvSpPr>
            <p:nvPr/>
          </p:nvSpPr>
          <p:spPr bwMode="auto">
            <a:xfrm>
              <a:off x="4005" y="3094"/>
              <a:ext cx="32" cy="1"/>
            </a:xfrm>
            <a:custGeom>
              <a:avLst/>
              <a:gdLst>
                <a:gd name="T0" fmla="*/ 0 w 292"/>
                <a:gd name="T1" fmla="*/ 0 h 7"/>
                <a:gd name="T2" fmla="*/ 292 w 292"/>
                <a:gd name="T3" fmla="*/ 0 h 7"/>
                <a:gd name="T4" fmla="*/ 96 w 292"/>
                <a:gd name="T5" fmla="*/ 7 h 7"/>
                <a:gd name="T6" fmla="*/ 0 w 29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4" name="Freeform 1774"/>
            <p:cNvSpPr>
              <a:spLocks/>
            </p:cNvSpPr>
            <p:nvPr/>
          </p:nvSpPr>
          <p:spPr bwMode="auto">
            <a:xfrm>
              <a:off x="3289" y="2497"/>
              <a:ext cx="93" cy="122"/>
            </a:xfrm>
            <a:custGeom>
              <a:avLst/>
              <a:gdLst>
                <a:gd name="T0" fmla="*/ 835 w 835"/>
                <a:gd name="T1" fmla="*/ 0 h 1104"/>
                <a:gd name="T2" fmla="*/ 644 w 835"/>
                <a:gd name="T3" fmla="*/ 190 h 1104"/>
                <a:gd name="T4" fmla="*/ 466 w 835"/>
                <a:gd name="T5" fmla="*/ 392 h 1104"/>
                <a:gd name="T6" fmla="*/ 302 w 835"/>
                <a:gd name="T7" fmla="*/ 605 h 1104"/>
                <a:gd name="T8" fmla="*/ 154 w 835"/>
                <a:gd name="T9" fmla="*/ 828 h 1104"/>
                <a:gd name="T10" fmla="*/ 21 w 835"/>
                <a:gd name="T11" fmla="*/ 1061 h 1104"/>
                <a:gd name="T12" fmla="*/ 0 w 835"/>
                <a:gd name="T13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5" h="1104">
                  <a:moveTo>
                    <a:pt x="835" y="0"/>
                  </a:moveTo>
                  <a:lnTo>
                    <a:pt x="644" y="190"/>
                  </a:lnTo>
                  <a:lnTo>
                    <a:pt x="466" y="392"/>
                  </a:lnTo>
                  <a:lnTo>
                    <a:pt x="302" y="605"/>
                  </a:lnTo>
                  <a:lnTo>
                    <a:pt x="154" y="828"/>
                  </a:lnTo>
                  <a:lnTo>
                    <a:pt x="21" y="1061"/>
                  </a:lnTo>
                  <a:lnTo>
                    <a:pt x="0" y="110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5" name="Freeform 1775"/>
            <p:cNvSpPr>
              <a:spLocks/>
            </p:cNvSpPr>
            <p:nvPr/>
          </p:nvSpPr>
          <p:spPr bwMode="auto">
            <a:xfrm>
              <a:off x="3242" y="2714"/>
              <a:ext cx="12" cy="199"/>
            </a:xfrm>
            <a:custGeom>
              <a:avLst/>
              <a:gdLst>
                <a:gd name="T0" fmla="*/ 110 w 110"/>
                <a:gd name="T1" fmla="*/ 0 h 1795"/>
                <a:gd name="T2" fmla="*/ 83 w 110"/>
                <a:gd name="T3" fmla="*/ 105 h 1795"/>
                <a:gd name="T4" fmla="*/ 37 w 110"/>
                <a:gd name="T5" fmla="*/ 367 h 1795"/>
                <a:gd name="T6" fmla="*/ 10 w 110"/>
                <a:gd name="T7" fmla="*/ 631 h 1795"/>
                <a:gd name="T8" fmla="*/ 0 w 110"/>
                <a:gd name="T9" fmla="*/ 898 h 1795"/>
                <a:gd name="T10" fmla="*/ 10 w 110"/>
                <a:gd name="T11" fmla="*/ 1163 h 1795"/>
                <a:gd name="T12" fmla="*/ 37 w 110"/>
                <a:gd name="T13" fmla="*/ 1428 h 1795"/>
                <a:gd name="T14" fmla="*/ 83 w 110"/>
                <a:gd name="T15" fmla="*/ 1690 h 1795"/>
                <a:gd name="T16" fmla="*/ 110 w 110"/>
                <a:gd name="T17" fmla="*/ 1795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" h="1795">
                  <a:moveTo>
                    <a:pt x="110" y="0"/>
                  </a:moveTo>
                  <a:lnTo>
                    <a:pt x="83" y="105"/>
                  </a:lnTo>
                  <a:lnTo>
                    <a:pt x="37" y="367"/>
                  </a:lnTo>
                  <a:lnTo>
                    <a:pt x="10" y="631"/>
                  </a:lnTo>
                  <a:lnTo>
                    <a:pt x="0" y="898"/>
                  </a:lnTo>
                  <a:lnTo>
                    <a:pt x="10" y="1163"/>
                  </a:lnTo>
                  <a:lnTo>
                    <a:pt x="37" y="1428"/>
                  </a:lnTo>
                  <a:lnTo>
                    <a:pt x="83" y="1690"/>
                  </a:lnTo>
                  <a:lnTo>
                    <a:pt x="110" y="179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6" name="Freeform 1776"/>
            <p:cNvSpPr>
              <a:spLocks/>
            </p:cNvSpPr>
            <p:nvPr/>
          </p:nvSpPr>
          <p:spPr bwMode="auto">
            <a:xfrm>
              <a:off x="3289" y="3008"/>
              <a:ext cx="93" cy="123"/>
            </a:xfrm>
            <a:custGeom>
              <a:avLst/>
              <a:gdLst>
                <a:gd name="T0" fmla="*/ 0 w 835"/>
                <a:gd name="T1" fmla="*/ 0 h 1105"/>
                <a:gd name="T2" fmla="*/ 21 w 835"/>
                <a:gd name="T3" fmla="*/ 43 h 1105"/>
                <a:gd name="T4" fmla="*/ 154 w 835"/>
                <a:gd name="T5" fmla="*/ 276 h 1105"/>
                <a:gd name="T6" fmla="*/ 302 w 835"/>
                <a:gd name="T7" fmla="*/ 500 h 1105"/>
                <a:gd name="T8" fmla="*/ 466 w 835"/>
                <a:gd name="T9" fmla="*/ 712 h 1105"/>
                <a:gd name="T10" fmla="*/ 644 w 835"/>
                <a:gd name="T11" fmla="*/ 914 h 1105"/>
                <a:gd name="T12" fmla="*/ 835 w 835"/>
                <a:gd name="T13" fmla="*/ 1105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5" h="1105">
                  <a:moveTo>
                    <a:pt x="0" y="0"/>
                  </a:moveTo>
                  <a:lnTo>
                    <a:pt x="21" y="43"/>
                  </a:lnTo>
                  <a:lnTo>
                    <a:pt x="154" y="276"/>
                  </a:lnTo>
                  <a:lnTo>
                    <a:pt x="302" y="500"/>
                  </a:lnTo>
                  <a:lnTo>
                    <a:pt x="466" y="712"/>
                  </a:lnTo>
                  <a:lnTo>
                    <a:pt x="644" y="914"/>
                  </a:lnTo>
                  <a:lnTo>
                    <a:pt x="835" y="110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7" name="Freeform 1777"/>
            <p:cNvSpPr>
              <a:spLocks/>
            </p:cNvSpPr>
            <p:nvPr/>
          </p:nvSpPr>
          <p:spPr bwMode="auto">
            <a:xfrm>
              <a:off x="3210" y="2243"/>
              <a:ext cx="172" cy="122"/>
            </a:xfrm>
            <a:custGeom>
              <a:avLst/>
              <a:gdLst>
                <a:gd name="T0" fmla="*/ 1544 w 1544"/>
                <a:gd name="T1" fmla="*/ 0 h 1096"/>
                <a:gd name="T2" fmla="*/ 1277 w 1544"/>
                <a:gd name="T3" fmla="*/ 125 h 1096"/>
                <a:gd name="T4" fmla="*/ 1019 w 1544"/>
                <a:gd name="T5" fmla="*/ 267 h 1096"/>
                <a:gd name="T6" fmla="*/ 770 w 1544"/>
                <a:gd name="T7" fmla="*/ 425 h 1096"/>
                <a:gd name="T8" fmla="*/ 534 w 1544"/>
                <a:gd name="T9" fmla="*/ 599 h 1096"/>
                <a:gd name="T10" fmla="*/ 310 w 1544"/>
                <a:gd name="T11" fmla="*/ 787 h 1096"/>
                <a:gd name="T12" fmla="*/ 98 w 1544"/>
                <a:gd name="T13" fmla="*/ 989 h 1096"/>
                <a:gd name="T14" fmla="*/ 0 w 1544"/>
                <a:gd name="T15" fmla="*/ 1096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4" h="1096">
                  <a:moveTo>
                    <a:pt x="1544" y="0"/>
                  </a:moveTo>
                  <a:lnTo>
                    <a:pt x="1277" y="125"/>
                  </a:lnTo>
                  <a:lnTo>
                    <a:pt x="1019" y="267"/>
                  </a:lnTo>
                  <a:lnTo>
                    <a:pt x="770" y="425"/>
                  </a:lnTo>
                  <a:lnTo>
                    <a:pt x="534" y="599"/>
                  </a:lnTo>
                  <a:lnTo>
                    <a:pt x="310" y="787"/>
                  </a:lnTo>
                  <a:lnTo>
                    <a:pt x="98" y="989"/>
                  </a:lnTo>
                  <a:lnTo>
                    <a:pt x="0" y="109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8" name="Freeform 1778"/>
            <p:cNvSpPr>
              <a:spLocks/>
            </p:cNvSpPr>
            <p:nvPr/>
          </p:nvSpPr>
          <p:spPr bwMode="auto">
            <a:xfrm>
              <a:off x="3087" y="2446"/>
              <a:ext cx="63" cy="191"/>
            </a:xfrm>
            <a:custGeom>
              <a:avLst/>
              <a:gdLst>
                <a:gd name="T0" fmla="*/ 568 w 568"/>
                <a:gd name="T1" fmla="*/ 0 h 1712"/>
                <a:gd name="T2" fmla="*/ 514 w 568"/>
                <a:gd name="T3" fmla="*/ 90 h 1712"/>
                <a:gd name="T4" fmla="*/ 382 w 568"/>
                <a:gd name="T5" fmla="*/ 348 h 1712"/>
                <a:gd name="T6" fmla="*/ 267 w 568"/>
                <a:gd name="T7" fmla="*/ 613 h 1712"/>
                <a:gd name="T8" fmla="*/ 171 w 568"/>
                <a:gd name="T9" fmla="*/ 886 h 1712"/>
                <a:gd name="T10" fmla="*/ 94 w 568"/>
                <a:gd name="T11" fmla="*/ 1164 h 1712"/>
                <a:gd name="T12" fmla="*/ 35 w 568"/>
                <a:gd name="T13" fmla="*/ 1446 h 1712"/>
                <a:gd name="T14" fmla="*/ 0 w 568"/>
                <a:gd name="T15" fmla="*/ 1712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1712">
                  <a:moveTo>
                    <a:pt x="568" y="0"/>
                  </a:moveTo>
                  <a:lnTo>
                    <a:pt x="514" y="90"/>
                  </a:lnTo>
                  <a:lnTo>
                    <a:pt x="382" y="348"/>
                  </a:lnTo>
                  <a:lnTo>
                    <a:pt x="267" y="613"/>
                  </a:lnTo>
                  <a:lnTo>
                    <a:pt x="171" y="886"/>
                  </a:lnTo>
                  <a:lnTo>
                    <a:pt x="94" y="1164"/>
                  </a:lnTo>
                  <a:lnTo>
                    <a:pt x="35" y="1446"/>
                  </a:lnTo>
                  <a:lnTo>
                    <a:pt x="0" y="17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9" name="Freeform 1779"/>
            <p:cNvSpPr>
              <a:spLocks/>
            </p:cNvSpPr>
            <p:nvPr/>
          </p:nvSpPr>
          <p:spPr bwMode="auto">
            <a:xfrm>
              <a:off x="3087" y="2737"/>
              <a:ext cx="63" cy="190"/>
            </a:xfrm>
            <a:custGeom>
              <a:avLst/>
              <a:gdLst>
                <a:gd name="T0" fmla="*/ 0 w 568"/>
                <a:gd name="T1" fmla="*/ 0 h 1712"/>
                <a:gd name="T2" fmla="*/ 35 w 568"/>
                <a:gd name="T3" fmla="*/ 266 h 1712"/>
                <a:gd name="T4" fmla="*/ 94 w 568"/>
                <a:gd name="T5" fmla="*/ 549 h 1712"/>
                <a:gd name="T6" fmla="*/ 171 w 568"/>
                <a:gd name="T7" fmla="*/ 826 h 1712"/>
                <a:gd name="T8" fmla="*/ 267 w 568"/>
                <a:gd name="T9" fmla="*/ 1099 h 1712"/>
                <a:gd name="T10" fmla="*/ 382 w 568"/>
                <a:gd name="T11" fmla="*/ 1364 h 1712"/>
                <a:gd name="T12" fmla="*/ 514 w 568"/>
                <a:gd name="T13" fmla="*/ 1622 h 1712"/>
                <a:gd name="T14" fmla="*/ 568 w 568"/>
                <a:gd name="T15" fmla="*/ 1712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1712">
                  <a:moveTo>
                    <a:pt x="0" y="0"/>
                  </a:moveTo>
                  <a:lnTo>
                    <a:pt x="35" y="266"/>
                  </a:lnTo>
                  <a:lnTo>
                    <a:pt x="94" y="549"/>
                  </a:lnTo>
                  <a:lnTo>
                    <a:pt x="171" y="826"/>
                  </a:lnTo>
                  <a:lnTo>
                    <a:pt x="267" y="1099"/>
                  </a:lnTo>
                  <a:lnTo>
                    <a:pt x="382" y="1364"/>
                  </a:lnTo>
                  <a:lnTo>
                    <a:pt x="514" y="1622"/>
                  </a:lnTo>
                  <a:lnTo>
                    <a:pt x="568" y="17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0" name="Freeform 1780"/>
            <p:cNvSpPr>
              <a:spLocks/>
            </p:cNvSpPr>
            <p:nvPr/>
          </p:nvSpPr>
          <p:spPr bwMode="auto">
            <a:xfrm>
              <a:off x="3210" y="3009"/>
              <a:ext cx="172" cy="122"/>
            </a:xfrm>
            <a:custGeom>
              <a:avLst/>
              <a:gdLst>
                <a:gd name="T0" fmla="*/ 0 w 1544"/>
                <a:gd name="T1" fmla="*/ 0 h 1097"/>
                <a:gd name="T2" fmla="*/ 98 w 1544"/>
                <a:gd name="T3" fmla="*/ 107 h 1097"/>
                <a:gd name="T4" fmla="*/ 310 w 1544"/>
                <a:gd name="T5" fmla="*/ 309 h 1097"/>
                <a:gd name="T6" fmla="*/ 534 w 1544"/>
                <a:gd name="T7" fmla="*/ 497 h 1097"/>
                <a:gd name="T8" fmla="*/ 770 w 1544"/>
                <a:gd name="T9" fmla="*/ 671 h 1097"/>
                <a:gd name="T10" fmla="*/ 1019 w 1544"/>
                <a:gd name="T11" fmla="*/ 829 h 1097"/>
                <a:gd name="T12" fmla="*/ 1277 w 1544"/>
                <a:gd name="T13" fmla="*/ 971 h 1097"/>
                <a:gd name="T14" fmla="*/ 1544 w 1544"/>
                <a:gd name="T15" fmla="*/ 109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4" h="1097">
                  <a:moveTo>
                    <a:pt x="0" y="0"/>
                  </a:moveTo>
                  <a:lnTo>
                    <a:pt x="98" y="107"/>
                  </a:lnTo>
                  <a:lnTo>
                    <a:pt x="310" y="309"/>
                  </a:lnTo>
                  <a:lnTo>
                    <a:pt x="534" y="497"/>
                  </a:lnTo>
                  <a:lnTo>
                    <a:pt x="770" y="671"/>
                  </a:lnTo>
                  <a:lnTo>
                    <a:pt x="1019" y="829"/>
                  </a:lnTo>
                  <a:lnTo>
                    <a:pt x="1277" y="971"/>
                  </a:lnTo>
                  <a:lnTo>
                    <a:pt x="1544" y="109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1" name="Freeform 1781"/>
            <p:cNvSpPr>
              <a:spLocks/>
            </p:cNvSpPr>
            <p:nvPr/>
          </p:nvSpPr>
          <p:spPr bwMode="auto">
            <a:xfrm>
              <a:off x="3913" y="3248"/>
              <a:ext cx="22" cy="5"/>
            </a:xfrm>
            <a:custGeom>
              <a:avLst/>
              <a:gdLst>
                <a:gd name="T0" fmla="*/ 0 w 201"/>
                <a:gd name="T1" fmla="*/ 0 h 51"/>
                <a:gd name="T2" fmla="*/ 26 w 201"/>
                <a:gd name="T3" fmla="*/ 51 h 51"/>
                <a:gd name="T4" fmla="*/ 94 w 201"/>
                <a:gd name="T5" fmla="*/ 23 h 51"/>
                <a:gd name="T6" fmla="*/ 201 w 201"/>
                <a:gd name="T7" fmla="*/ 0 h 51"/>
                <a:gd name="T8" fmla="*/ 0 w 201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51">
                  <a:moveTo>
                    <a:pt x="0" y="0"/>
                  </a:moveTo>
                  <a:lnTo>
                    <a:pt x="26" y="51"/>
                  </a:lnTo>
                  <a:lnTo>
                    <a:pt x="94" y="23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2" name="Freeform 1782"/>
            <p:cNvSpPr>
              <a:spLocks/>
            </p:cNvSpPr>
            <p:nvPr/>
          </p:nvSpPr>
          <p:spPr bwMode="auto">
            <a:xfrm>
              <a:off x="4524" y="3319"/>
              <a:ext cx="15" cy="7"/>
            </a:xfrm>
            <a:custGeom>
              <a:avLst/>
              <a:gdLst>
                <a:gd name="T0" fmla="*/ 0 w 139"/>
                <a:gd name="T1" fmla="*/ 0 h 59"/>
                <a:gd name="T2" fmla="*/ 26 w 139"/>
                <a:gd name="T3" fmla="*/ 59 h 59"/>
                <a:gd name="T4" fmla="*/ 139 w 139"/>
                <a:gd name="T5" fmla="*/ 35 h 59"/>
                <a:gd name="T6" fmla="*/ 0 w 139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59">
                  <a:moveTo>
                    <a:pt x="0" y="0"/>
                  </a:moveTo>
                  <a:lnTo>
                    <a:pt x="26" y="59"/>
                  </a:lnTo>
                  <a:lnTo>
                    <a:pt x="13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3" name="Freeform 1783"/>
            <p:cNvSpPr>
              <a:spLocks/>
            </p:cNvSpPr>
            <p:nvPr/>
          </p:nvSpPr>
          <p:spPr bwMode="auto">
            <a:xfrm>
              <a:off x="5287" y="2799"/>
              <a:ext cx="22" cy="6"/>
            </a:xfrm>
            <a:custGeom>
              <a:avLst/>
              <a:gdLst>
                <a:gd name="T0" fmla="*/ 0 w 199"/>
                <a:gd name="T1" fmla="*/ 0 h 51"/>
                <a:gd name="T2" fmla="*/ 24 w 199"/>
                <a:gd name="T3" fmla="*/ 51 h 51"/>
                <a:gd name="T4" fmla="*/ 94 w 199"/>
                <a:gd name="T5" fmla="*/ 23 h 51"/>
                <a:gd name="T6" fmla="*/ 199 w 199"/>
                <a:gd name="T7" fmla="*/ 0 h 51"/>
                <a:gd name="T8" fmla="*/ 0 w 199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51">
                  <a:moveTo>
                    <a:pt x="0" y="0"/>
                  </a:moveTo>
                  <a:lnTo>
                    <a:pt x="24" y="51"/>
                  </a:lnTo>
                  <a:lnTo>
                    <a:pt x="94" y="23"/>
                  </a:lnTo>
                  <a:lnTo>
                    <a:pt x="1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4" name="Rectangle 1784"/>
            <p:cNvSpPr>
              <a:spLocks noChangeArrowheads="1"/>
            </p:cNvSpPr>
            <p:nvPr/>
          </p:nvSpPr>
          <p:spPr bwMode="auto">
            <a:xfrm>
              <a:off x="2880" y="2013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7625" name="Rectangle 1785"/>
            <p:cNvSpPr>
              <a:spLocks noChangeArrowheads="1"/>
            </p:cNvSpPr>
            <p:nvPr/>
          </p:nvSpPr>
          <p:spPr bwMode="auto">
            <a:xfrm rot="16200000">
              <a:off x="3181" y="2681"/>
              <a:ext cx="26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4C00"/>
                  </a:solidFill>
                  <a:latin typeface="Times New Roman" pitchFamily="18" charset="0"/>
                </a:rPr>
                <a:t>5 cm</a:t>
              </a:r>
              <a:endParaRPr lang="en-US" sz="1600" b="1"/>
            </a:p>
          </p:txBody>
        </p:sp>
        <p:sp>
          <p:nvSpPr>
            <p:cNvPr id="37626" name="Line 1786"/>
            <p:cNvSpPr>
              <a:spLocks noChangeShapeType="1"/>
            </p:cNvSpPr>
            <p:nvPr/>
          </p:nvSpPr>
          <p:spPr bwMode="auto">
            <a:xfrm flipV="1">
              <a:off x="4687" y="2073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642" name="Text Box 1802"/>
          <p:cNvSpPr txBox="1">
            <a:spLocks noChangeArrowheads="1"/>
          </p:cNvSpPr>
          <p:nvPr/>
        </p:nvSpPr>
        <p:spPr bwMode="auto">
          <a:xfrm>
            <a:off x="5867400" y="49530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3" name="Text Box 1803"/>
          <p:cNvSpPr txBox="1">
            <a:spLocks noChangeArrowheads="1"/>
          </p:cNvSpPr>
          <p:nvPr/>
        </p:nvSpPr>
        <p:spPr bwMode="auto">
          <a:xfrm>
            <a:off x="7772400" y="44958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4" name="Text Box 1804"/>
          <p:cNvSpPr txBox="1">
            <a:spLocks noChangeArrowheads="1"/>
          </p:cNvSpPr>
          <p:nvPr/>
        </p:nvSpPr>
        <p:spPr bwMode="auto">
          <a:xfrm>
            <a:off x="4191000" y="3886200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7cm</a:t>
            </a:r>
          </a:p>
        </p:txBody>
      </p:sp>
      <p:sp>
        <p:nvSpPr>
          <p:cNvPr id="37645" name="Text Box 1805"/>
          <p:cNvSpPr txBox="1">
            <a:spLocks noChangeArrowheads="1"/>
          </p:cNvSpPr>
          <p:nvPr/>
        </p:nvSpPr>
        <p:spPr bwMode="auto">
          <a:xfrm>
            <a:off x="871661" y="5517232"/>
            <a:ext cx="663867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647" name="Line 1807"/>
          <p:cNvSpPr>
            <a:spLocks noChangeShapeType="1"/>
          </p:cNvSpPr>
          <p:nvPr/>
        </p:nvSpPr>
        <p:spPr bwMode="auto">
          <a:xfrm>
            <a:off x="6858000" y="4724400"/>
            <a:ext cx="522312" cy="5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48" name="Text Box 1808"/>
          <p:cNvSpPr txBox="1">
            <a:spLocks noChangeArrowheads="1"/>
          </p:cNvSpPr>
          <p:nvPr/>
        </p:nvSpPr>
        <p:spPr bwMode="auto">
          <a:xfrm>
            <a:off x="7317788" y="5149334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649" name="Text Box 1809"/>
          <p:cNvSpPr txBox="1">
            <a:spLocks noChangeArrowheads="1"/>
          </p:cNvSpPr>
          <p:nvPr/>
        </p:nvSpPr>
        <p:spPr bwMode="auto">
          <a:xfrm>
            <a:off x="5758161" y="1700808"/>
            <a:ext cx="2710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 có hòn đá</a:t>
            </a:r>
          </a:p>
        </p:txBody>
      </p:sp>
      <p:sp>
        <p:nvSpPr>
          <p:cNvPr id="37650" name="Text Box 1810"/>
          <p:cNvSpPr txBox="1">
            <a:spLocks noChangeArrowheads="1"/>
          </p:cNvSpPr>
          <p:nvPr/>
        </p:nvSpPr>
        <p:spPr bwMode="auto">
          <a:xfrm>
            <a:off x="1403648" y="1700808"/>
            <a:ext cx="24160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7" name="Text Box 5"/>
          <p:cNvSpPr txBox="1">
            <a:spLocks noChangeArrowheads="1"/>
          </p:cNvSpPr>
          <p:nvPr/>
        </p:nvSpPr>
        <p:spPr bwMode="auto">
          <a:xfrm>
            <a:off x="129309" y="1015425"/>
            <a:ext cx="1922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3E68E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own Arrow 1">
            <a:hlinkClick r:id="rId2" action="ppaction://hlinksldjump"/>
          </p:cNvPr>
          <p:cNvSpPr/>
          <p:nvPr/>
        </p:nvSpPr>
        <p:spPr>
          <a:xfrm>
            <a:off x="8517212" y="5758614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7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42" grpId="0"/>
      <p:bldP spid="37643" grpId="0"/>
      <p:bldP spid="37644" grpId="0"/>
      <p:bldP spid="37645" grpId="0"/>
      <p:bldP spid="37647" grpId="0" animBg="1"/>
      <p:bldP spid="37648" grpId="0"/>
      <p:bldP spid="37649" grpId="0"/>
      <p:bldP spid="376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79"/>
          <p:cNvSpPr txBox="1">
            <a:spLocks noChangeArrowheads="1"/>
          </p:cNvSpPr>
          <p:nvPr/>
        </p:nvSpPr>
        <p:spPr bwMode="auto">
          <a:xfrm>
            <a:off x="208031" y="2564249"/>
            <a:ext cx="8173969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5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Cách1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 Box 1180"/>
          <p:cNvSpPr txBox="1">
            <a:spLocks noChangeArrowheads="1"/>
          </p:cNvSpPr>
          <p:nvPr/>
        </p:nvSpPr>
        <p:spPr bwMode="auto">
          <a:xfrm>
            <a:off x="151675" y="3733800"/>
            <a:ext cx="8571514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5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Cách2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 Box 1189"/>
          <p:cNvSpPr txBox="1">
            <a:spLocks noChangeArrowheads="1"/>
          </p:cNvSpPr>
          <p:nvPr/>
        </p:nvSpPr>
        <p:spPr bwMode="auto">
          <a:xfrm>
            <a:off x="1752600" y="1655058"/>
            <a:ext cx="5971507" cy="63094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Down Arrow 7">
            <a:hlinkClick r:id="rId3" action="ppaction://hlinksldjump"/>
          </p:cNvPr>
          <p:cNvSpPr/>
          <p:nvPr/>
        </p:nvSpPr>
        <p:spPr>
          <a:xfrm>
            <a:off x="8028384" y="6021288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06892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1229646" y="3199656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5545832" y="2495600"/>
            <a:ext cx="2743200" cy="1843088"/>
            <a:chOff x="528" y="2496"/>
            <a:chExt cx="1776" cy="1152"/>
          </a:xfrm>
        </p:grpSpPr>
        <p:sp>
          <p:nvSpPr>
            <p:cNvPr id="15155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5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5545832" y="30290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8" name="Group 6"/>
          <p:cNvGrpSpPr>
            <a:grpSpLocks/>
          </p:cNvGrpSpPr>
          <p:nvPr/>
        </p:nvGrpSpPr>
        <p:grpSpPr bwMode="auto">
          <a:xfrm>
            <a:off x="5545832" y="2190800"/>
            <a:ext cx="2743200" cy="2209800"/>
            <a:chOff x="3360" y="624"/>
            <a:chExt cx="1728" cy="1392"/>
          </a:xfrm>
        </p:grpSpPr>
        <p:sp>
          <p:nvSpPr>
            <p:cNvPr id="151559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0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1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2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6079232" y="33338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4479032" y="3410002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E68EE"/>
                </a:solidFill>
              </a:rPr>
              <a:t>7cm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76200" y="1056382"/>
            <a:ext cx="89731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3E68EE"/>
                </a:solidFill>
              </a:rPr>
              <a:t>Bài</a:t>
            </a:r>
            <a:r>
              <a:rPr lang="en-US" sz="3200" b="1" u="sng" dirty="0">
                <a:solidFill>
                  <a:srgbClr val="3E68EE"/>
                </a:solidFill>
              </a:rPr>
              <a:t> 3:</a:t>
            </a:r>
            <a:r>
              <a:rPr lang="en-US" sz="3200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Tính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thể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tích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hòn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đá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trong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bể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nước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theo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hình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dưới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đây</a:t>
            </a:r>
            <a:r>
              <a:rPr lang="en-US" sz="3200" b="1" i="0" dirty="0">
                <a:solidFill>
                  <a:srgbClr val="3E68EE"/>
                </a:solidFill>
              </a:rPr>
              <a:t>: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6231632" y="4324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1187624" y="2343200"/>
            <a:ext cx="2743200" cy="2209800"/>
            <a:chOff x="576" y="1968"/>
            <a:chExt cx="1728" cy="1392"/>
          </a:xfrm>
        </p:grpSpPr>
        <p:sp>
          <p:nvSpPr>
            <p:cNvPr id="151574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51575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151576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7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8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9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80" name="Line 28"/>
          <p:cNvSpPr>
            <a:spLocks noChangeShapeType="1"/>
          </p:cNvSpPr>
          <p:nvPr/>
        </p:nvSpPr>
        <p:spPr bwMode="auto">
          <a:xfrm>
            <a:off x="1202432" y="37148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1" name="Line 29"/>
          <p:cNvSpPr>
            <a:spLocks noChangeShapeType="1"/>
          </p:cNvSpPr>
          <p:nvPr/>
        </p:nvSpPr>
        <p:spPr bwMode="auto">
          <a:xfrm>
            <a:off x="1735832" y="31814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 flipV="1">
            <a:off x="34122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 flipH="1">
            <a:off x="12024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180083" y="3729088"/>
            <a:ext cx="1022351" cy="838200"/>
            <a:chOff x="172" y="1488"/>
            <a:chExt cx="644" cy="528"/>
          </a:xfrm>
        </p:grpSpPr>
        <p:sp>
          <p:nvSpPr>
            <p:cNvPr id="151585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sp>
          <p:nvSpPr>
            <p:cNvPr id="151586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</p:grp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1888232" y="4553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3488432" y="4172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151589" name="Text Box 37"/>
          <p:cNvSpPr txBox="1">
            <a:spLocks noChangeArrowheads="1"/>
          </p:cNvSpPr>
          <p:nvPr/>
        </p:nvSpPr>
        <p:spPr bwMode="auto">
          <a:xfrm>
            <a:off x="7984232" y="3867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5345919" y="2722816"/>
            <a:ext cx="1266973" cy="180199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987001" y="3503873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6"/>
          <p:cNvGrpSpPr>
            <a:grpSpLocks/>
          </p:cNvGrpSpPr>
          <p:nvPr/>
        </p:nvGrpSpPr>
        <p:grpSpPr bwMode="auto">
          <a:xfrm>
            <a:off x="5549957" y="2190801"/>
            <a:ext cx="2743200" cy="2209800"/>
            <a:chOff x="3360" y="624"/>
            <a:chExt cx="1728" cy="1392"/>
          </a:xfrm>
        </p:grpSpPr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1187624" y="2348880"/>
            <a:ext cx="2743200" cy="2209800"/>
            <a:chOff x="576" y="1968"/>
            <a:chExt cx="1728" cy="1392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4535369" y="3554463"/>
            <a:ext cx="1022351" cy="838200"/>
            <a:chOff x="172" y="1488"/>
            <a:chExt cx="644" cy="528"/>
          </a:xfrm>
        </p:grpSpPr>
        <p:sp>
          <p:nvSpPr>
            <p:cNvPr id="51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sp>
          <p:nvSpPr>
            <p:cNvPr id="52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5342287" y="3329248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>
            <a:hlinkClick r:id="" action="ppaction://noaction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 Box 97"/>
          <p:cNvSpPr txBox="1">
            <a:spLocks noChangeArrowheads="1"/>
          </p:cNvSpPr>
          <p:nvPr/>
        </p:nvSpPr>
        <p:spPr bwMode="auto">
          <a:xfrm>
            <a:off x="152400" y="50364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hòn đá bằng thể tích của hình hộp chữ nhật ( phần nước dâng lên) có đáy là đáy của bể và có chiều cao là :</a:t>
            </a:r>
          </a:p>
        </p:txBody>
      </p:sp>
      <p:sp>
        <p:nvSpPr>
          <p:cNvPr id="57" name="Text Box 100"/>
          <p:cNvSpPr txBox="1">
            <a:spLocks noChangeArrowheads="1"/>
          </p:cNvSpPr>
          <p:nvPr/>
        </p:nvSpPr>
        <p:spPr bwMode="auto">
          <a:xfrm>
            <a:off x="152400" y="6320135"/>
            <a:ext cx="48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hòn đá là:</a:t>
            </a:r>
          </a:p>
        </p:txBody>
      </p:sp>
      <p:sp>
        <p:nvSpPr>
          <p:cNvPr id="58" name="Text Box 101"/>
          <p:cNvSpPr txBox="1">
            <a:spLocks noChangeArrowheads="1"/>
          </p:cNvSpPr>
          <p:nvPr/>
        </p:nvSpPr>
        <p:spPr bwMode="auto">
          <a:xfrm>
            <a:off x="2895600" y="6396335"/>
            <a:ext cx="48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10 x 10 = 200(cm</a:t>
            </a:r>
            <a:r>
              <a:rPr lang="en-US" sz="2400" b="1" i="0" baseline="3000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9" name="Text Box 95"/>
          <p:cNvSpPr txBox="1">
            <a:spLocks noChangeArrowheads="1"/>
          </p:cNvSpPr>
          <p:nvPr/>
        </p:nvSpPr>
        <p:spPr bwMode="auto">
          <a:xfrm>
            <a:off x="3670300" y="4472841"/>
            <a:ext cx="1752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60" name="Text Box 103"/>
          <p:cNvSpPr txBox="1">
            <a:spLocks noChangeArrowheads="1"/>
          </p:cNvSpPr>
          <p:nvPr/>
        </p:nvSpPr>
        <p:spPr bwMode="auto">
          <a:xfrm>
            <a:off x="7772400" y="6459537"/>
            <a:ext cx="2514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cm</a:t>
            </a:r>
            <a:r>
              <a:rPr lang="en-US" sz="2400" b="1" baseline="3000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b="1">
              <a:solidFill>
                <a:srgbClr val="3E68E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1" name="Group 105"/>
          <p:cNvGrpSpPr>
            <a:grpSpLocks/>
          </p:cNvGrpSpPr>
          <p:nvPr/>
        </p:nvGrpSpPr>
        <p:grpSpPr bwMode="auto">
          <a:xfrm>
            <a:off x="6172200" y="6427782"/>
            <a:ext cx="2057400" cy="533400"/>
            <a:chOff x="144" y="3792"/>
            <a:chExt cx="1296" cy="336"/>
          </a:xfrm>
        </p:grpSpPr>
        <p:sp>
          <p:nvSpPr>
            <p:cNvPr id="62" name="Text Box 102"/>
            <p:cNvSpPr txBox="1">
              <a:spLocks noChangeArrowheads="1"/>
            </p:cNvSpPr>
            <p:nvPr/>
          </p:nvSpPr>
          <p:spPr bwMode="auto">
            <a:xfrm>
              <a:off x="144" y="3792"/>
              <a:ext cx="129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3E68E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số :</a:t>
              </a:r>
            </a:p>
          </p:txBody>
        </p:sp>
        <p:sp>
          <p:nvSpPr>
            <p:cNvPr id="63" name="Line 104"/>
            <p:cNvSpPr>
              <a:spLocks noChangeShapeType="1"/>
            </p:cNvSpPr>
            <p:nvPr/>
          </p:nvSpPr>
          <p:spPr bwMode="auto">
            <a:xfrm>
              <a:off x="240" y="4128"/>
              <a:ext cx="62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4" name="Text Box 98"/>
          <p:cNvSpPr txBox="1">
            <a:spLocks noChangeArrowheads="1"/>
          </p:cNvSpPr>
          <p:nvPr/>
        </p:nvSpPr>
        <p:spPr bwMode="auto">
          <a:xfrm>
            <a:off x="3276600" y="5821362"/>
            <a:ext cx="335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– 5 = 2(cm)</a:t>
            </a:r>
          </a:p>
        </p:txBody>
      </p:sp>
    </p:spTree>
    <p:extLst>
      <p:ext uri="{BB962C8B-B14F-4D97-AF65-F5344CB8AC3E}">
        <p14:creationId xmlns:p14="http://schemas.microsoft.com/office/powerpoint/2010/main" val="286962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  <p:bldP spid="2" grpId="0" animBg="1"/>
      <p:bldP spid="53" grpId="0" animBg="1"/>
      <p:bldP spid="56" grpId="0"/>
      <p:bldP spid="57" grpId="0"/>
      <p:bldP spid="58" grpId="0"/>
      <p:bldP spid="59" grpId="0"/>
      <p:bldP spid="60" grpId="0"/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1229646" y="3199656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5545832" y="2495600"/>
            <a:ext cx="2743200" cy="1843088"/>
            <a:chOff x="528" y="2496"/>
            <a:chExt cx="1776" cy="1152"/>
          </a:xfrm>
        </p:grpSpPr>
        <p:sp>
          <p:nvSpPr>
            <p:cNvPr id="15155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5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5545832" y="30290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8" name="Group 6"/>
          <p:cNvGrpSpPr>
            <a:grpSpLocks/>
          </p:cNvGrpSpPr>
          <p:nvPr/>
        </p:nvGrpSpPr>
        <p:grpSpPr bwMode="auto">
          <a:xfrm>
            <a:off x="5545832" y="2190800"/>
            <a:ext cx="2743200" cy="2209800"/>
            <a:chOff x="3360" y="624"/>
            <a:chExt cx="1728" cy="1392"/>
          </a:xfrm>
        </p:grpSpPr>
        <p:sp>
          <p:nvSpPr>
            <p:cNvPr id="151559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0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1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2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6079232" y="33338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4479032" y="3410002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E68EE"/>
                </a:solidFill>
              </a:rPr>
              <a:t>7cm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76200" y="1056382"/>
            <a:ext cx="89731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3E68EE"/>
                </a:solidFill>
              </a:rPr>
              <a:t>Bài</a:t>
            </a:r>
            <a:r>
              <a:rPr lang="en-US" sz="3200" b="1" u="sng" dirty="0">
                <a:solidFill>
                  <a:srgbClr val="3E68EE"/>
                </a:solidFill>
              </a:rPr>
              <a:t> 3:</a:t>
            </a:r>
            <a:r>
              <a:rPr lang="en-US" sz="3200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Tính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thể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tích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hòn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đá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trong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bể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nước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theo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hình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dưới</a:t>
            </a:r>
            <a:r>
              <a:rPr lang="en-US" sz="3200" b="1" i="0" dirty="0">
                <a:solidFill>
                  <a:srgbClr val="3E68EE"/>
                </a:solidFill>
              </a:rPr>
              <a:t> </a:t>
            </a:r>
            <a:r>
              <a:rPr lang="en-US" sz="3200" b="1" i="0" dirty="0" err="1">
                <a:solidFill>
                  <a:srgbClr val="3E68EE"/>
                </a:solidFill>
              </a:rPr>
              <a:t>đây</a:t>
            </a:r>
            <a:r>
              <a:rPr lang="en-US" sz="3200" b="1" i="0" dirty="0">
                <a:solidFill>
                  <a:srgbClr val="3E68EE"/>
                </a:solidFill>
              </a:rPr>
              <a:t>: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6231632" y="4324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1187624" y="2343200"/>
            <a:ext cx="2743200" cy="2209800"/>
            <a:chOff x="576" y="1968"/>
            <a:chExt cx="1728" cy="1392"/>
          </a:xfrm>
        </p:grpSpPr>
        <p:sp>
          <p:nvSpPr>
            <p:cNvPr id="151574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51575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151576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7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8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9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80" name="Line 28"/>
          <p:cNvSpPr>
            <a:spLocks noChangeShapeType="1"/>
          </p:cNvSpPr>
          <p:nvPr/>
        </p:nvSpPr>
        <p:spPr bwMode="auto">
          <a:xfrm>
            <a:off x="1202432" y="37148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1" name="Line 29"/>
          <p:cNvSpPr>
            <a:spLocks noChangeShapeType="1"/>
          </p:cNvSpPr>
          <p:nvPr/>
        </p:nvSpPr>
        <p:spPr bwMode="auto">
          <a:xfrm>
            <a:off x="1735832" y="31814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 flipV="1">
            <a:off x="34122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 flipH="1">
            <a:off x="12024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180083" y="3729088"/>
            <a:ext cx="1022351" cy="838200"/>
            <a:chOff x="172" y="1488"/>
            <a:chExt cx="644" cy="528"/>
          </a:xfrm>
        </p:grpSpPr>
        <p:sp>
          <p:nvSpPr>
            <p:cNvPr id="151585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sp>
          <p:nvSpPr>
            <p:cNvPr id="151586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</p:grp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1888232" y="4553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3488432" y="4172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151589" name="Text Box 37"/>
          <p:cNvSpPr txBox="1">
            <a:spLocks noChangeArrowheads="1"/>
          </p:cNvSpPr>
          <p:nvPr/>
        </p:nvSpPr>
        <p:spPr bwMode="auto">
          <a:xfrm>
            <a:off x="7984232" y="3867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5345919" y="2722816"/>
            <a:ext cx="1266973" cy="180199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987001" y="3503873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6"/>
          <p:cNvGrpSpPr>
            <a:grpSpLocks/>
          </p:cNvGrpSpPr>
          <p:nvPr/>
        </p:nvGrpSpPr>
        <p:grpSpPr bwMode="auto">
          <a:xfrm>
            <a:off x="5549957" y="2190801"/>
            <a:ext cx="2743200" cy="2209800"/>
            <a:chOff x="3360" y="624"/>
            <a:chExt cx="1728" cy="1392"/>
          </a:xfrm>
        </p:grpSpPr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1187624" y="2348880"/>
            <a:ext cx="2743200" cy="2209800"/>
            <a:chOff x="576" y="1968"/>
            <a:chExt cx="1728" cy="1392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4535369" y="3554463"/>
            <a:ext cx="1022351" cy="838200"/>
            <a:chOff x="172" y="1488"/>
            <a:chExt cx="644" cy="528"/>
          </a:xfrm>
        </p:grpSpPr>
        <p:sp>
          <p:nvSpPr>
            <p:cNvPr id="51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3E68EE"/>
                </a:solidFill>
              </a:endParaRPr>
            </a:p>
          </p:txBody>
        </p:sp>
        <p:sp>
          <p:nvSpPr>
            <p:cNvPr id="52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5342287" y="3329248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>
            <a:hlinkClick r:id="" action="ppaction://noaction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6" name="Group 61"/>
          <p:cNvGrpSpPr>
            <a:grpSpLocks/>
          </p:cNvGrpSpPr>
          <p:nvPr/>
        </p:nvGrpSpPr>
        <p:grpSpPr bwMode="auto">
          <a:xfrm>
            <a:off x="3962400" y="4537073"/>
            <a:ext cx="1143000" cy="523875"/>
            <a:chOff x="2496" y="1706"/>
            <a:chExt cx="720" cy="330"/>
          </a:xfrm>
        </p:grpSpPr>
        <p:sp>
          <p:nvSpPr>
            <p:cNvPr id="57" name="Text Box 49"/>
            <p:cNvSpPr txBox="1">
              <a:spLocks noChangeArrowheads="1"/>
            </p:cNvSpPr>
            <p:nvPr/>
          </p:nvSpPr>
          <p:spPr bwMode="auto">
            <a:xfrm>
              <a:off x="2496" y="1706"/>
              <a:ext cx="7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3E68E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</a:p>
          </p:txBody>
        </p:sp>
        <p:sp>
          <p:nvSpPr>
            <p:cNvPr id="58" name="Line 50"/>
            <p:cNvSpPr>
              <a:spLocks noChangeShapeType="1"/>
            </p:cNvSpPr>
            <p:nvPr/>
          </p:nvSpPr>
          <p:spPr bwMode="auto">
            <a:xfrm>
              <a:off x="2592" y="2016"/>
              <a:ext cx="38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Text Box 51"/>
          <p:cNvSpPr txBox="1">
            <a:spLocks noChangeArrowheads="1"/>
          </p:cNvSpPr>
          <p:nvPr/>
        </p:nvSpPr>
        <p:spPr bwMode="auto">
          <a:xfrm>
            <a:off x="0" y="5029200"/>
            <a:ext cx="640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5181600" y="5029200"/>
            <a:ext cx="46314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10 x10 = 500 (cm</a:t>
            </a:r>
            <a:r>
              <a:rPr lang="en-US" sz="2800" b="1" i="0" baseline="3000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0" y="5486400"/>
            <a:ext cx="533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4343400" y="5486400"/>
            <a:ext cx="510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x 10 x10 = 700 (cm</a:t>
            </a:r>
            <a:r>
              <a:rPr lang="en-US" sz="2800" b="1" i="0" baseline="3000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Text Box 55"/>
          <p:cNvSpPr txBox="1">
            <a:spLocks noChangeArrowheads="1"/>
          </p:cNvSpPr>
          <p:nvPr/>
        </p:nvSpPr>
        <p:spPr bwMode="auto">
          <a:xfrm>
            <a:off x="0" y="5943600"/>
            <a:ext cx="487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hòn đá là:</a:t>
            </a:r>
          </a:p>
        </p:txBody>
      </p:sp>
      <p:sp>
        <p:nvSpPr>
          <p:cNvPr id="64" name="Text Box 56"/>
          <p:cNvSpPr txBox="1">
            <a:spLocks noChangeArrowheads="1"/>
          </p:cNvSpPr>
          <p:nvPr/>
        </p:nvSpPr>
        <p:spPr bwMode="auto">
          <a:xfrm>
            <a:off x="3352800" y="5973763"/>
            <a:ext cx="441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 – 500 = 200 (cm</a:t>
            </a:r>
            <a:r>
              <a:rPr lang="en-US" sz="2800" b="1" i="0" baseline="3000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i="0" dirty="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65" name="Group 59"/>
          <p:cNvGrpSpPr>
            <a:grpSpLocks/>
          </p:cNvGrpSpPr>
          <p:nvPr/>
        </p:nvGrpSpPr>
        <p:grpSpPr bwMode="auto">
          <a:xfrm>
            <a:off x="3733800" y="6324595"/>
            <a:ext cx="1676400" cy="523875"/>
            <a:chOff x="1152" y="3888"/>
            <a:chExt cx="1056" cy="330"/>
          </a:xfrm>
        </p:grpSpPr>
        <p:sp>
          <p:nvSpPr>
            <p:cNvPr id="66" name="Text Box 57"/>
            <p:cNvSpPr txBox="1">
              <a:spLocks noChangeArrowheads="1"/>
            </p:cNvSpPr>
            <p:nvPr/>
          </p:nvSpPr>
          <p:spPr bwMode="auto">
            <a:xfrm>
              <a:off x="1152" y="3888"/>
              <a:ext cx="105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3E68E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số</a:t>
              </a:r>
              <a:r>
                <a:rPr lang="en-US" sz="2800" b="1" i="0">
                  <a:solidFill>
                    <a:srgbClr val="3E68E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</a:p>
          </p:txBody>
        </p:sp>
        <p:sp>
          <p:nvSpPr>
            <p:cNvPr id="67" name="Line 58"/>
            <p:cNvSpPr>
              <a:spLocks noChangeShapeType="1"/>
            </p:cNvSpPr>
            <p:nvPr/>
          </p:nvSpPr>
          <p:spPr bwMode="auto">
            <a:xfrm>
              <a:off x="1248" y="4176"/>
              <a:ext cx="76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8" name="Text Box 60"/>
          <p:cNvSpPr txBox="1">
            <a:spLocks noChangeArrowheads="1"/>
          </p:cNvSpPr>
          <p:nvPr/>
        </p:nvSpPr>
        <p:spPr bwMode="auto">
          <a:xfrm>
            <a:off x="5257800" y="6354763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cm</a:t>
            </a:r>
            <a:r>
              <a:rPr lang="en-US" sz="2800" b="1" baseline="30000">
                <a:solidFill>
                  <a:srgbClr val="3E68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9" name="Text Box 49"/>
          <p:cNvSpPr txBox="1">
            <a:spLocks noChangeArrowheads="1"/>
          </p:cNvSpPr>
          <p:nvPr/>
        </p:nvSpPr>
        <p:spPr bwMode="auto">
          <a:xfrm>
            <a:off x="228599" y="1828800"/>
            <a:ext cx="1924351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</a:t>
            </a:r>
          </a:p>
        </p:txBody>
      </p:sp>
    </p:spTree>
    <p:extLst>
      <p:ext uri="{BB962C8B-B14F-4D97-AF65-F5344CB8AC3E}">
        <p14:creationId xmlns:p14="http://schemas.microsoft.com/office/powerpoint/2010/main" val="382249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  <p:bldP spid="2" grpId="0" animBg="1"/>
      <p:bldP spid="53" grpId="0" animBg="1"/>
      <p:bldP spid="60" grpId="0"/>
      <p:bldP spid="61" grpId="0"/>
      <p:bldP spid="62" grpId="0"/>
      <p:bldP spid="63" grpId="0"/>
      <p:bldP spid="64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2712368" y="3828871"/>
            <a:ext cx="5212432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a x b x c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28600" y="5105400"/>
            <a:ext cx="8515672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V: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b, c :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solidFill>
                <a:srgbClr val="3E68E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4089" y="1710680"/>
            <a:ext cx="9004029" cy="175432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 err="1">
                <a:solidFill>
                  <a:srgbClr val="3E68EE"/>
                </a:solidFill>
              </a:rPr>
              <a:t>Muốn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tính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thể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tích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hình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hộp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chữ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nhật</a:t>
            </a:r>
            <a:r>
              <a:rPr lang="en-US" sz="3600" b="1" i="0" dirty="0">
                <a:solidFill>
                  <a:srgbClr val="3E68EE"/>
                </a:solidFill>
              </a:rPr>
              <a:t> ta </a:t>
            </a:r>
            <a:r>
              <a:rPr lang="en-US" sz="3600" b="1" i="0" dirty="0" err="1">
                <a:solidFill>
                  <a:srgbClr val="3E68EE"/>
                </a:solidFill>
              </a:rPr>
              <a:t>lấy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dài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nhân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với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rộng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rồi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nhân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với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cao</a:t>
            </a:r>
            <a:r>
              <a:rPr lang="en-US" sz="3600" b="1" i="0" dirty="0">
                <a:solidFill>
                  <a:srgbClr val="3E68EE"/>
                </a:solidFill>
              </a:rPr>
              <a:t> (</a:t>
            </a:r>
            <a:r>
              <a:rPr lang="en-US" sz="3600" b="1" i="0" dirty="0" err="1">
                <a:solidFill>
                  <a:srgbClr val="3E68EE"/>
                </a:solidFill>
              </a:rPr>
              <a:t>cùng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đơn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vị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đo</a:t>
            </a:r>
            <a:r>
              <a:rPr lang="en-US" sz="3600" b="1" i="0" dirty="0">
                <a:solidFill>
                  <a:srgbClr val="3E68EE"/>
                </a:solidFill>
              </a:rPr>
              <a:t>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3798" y="990600"/>
            <a:ext cx="233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304800" y="3441413"/>
            <a:ext cx="22541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97599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7944" y="932235"/>
            <a:ext cx="8686800" cy="20685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3600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i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i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i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i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20cm,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16cm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10cm.</a:t>
            </a:r>
          </a:p>
        </p:txBody>
      </p:sp>
      <p:sp>
        <p:nvSpPr>
          <p:cNvPr id="3369" name="Line 3368"/>
          <p:cNvSpPr>
            <a:spLocks noChangeShapeType="1"/>
          </p:cNvSpPr>
          <p:nvPr/>
        </p:nvSpPr>
        <p:spPr bwMode="auto">
          <a:xfrm flipH="1">
            <a:off x="952500" y="5955084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395" name="Group 3394"/>
          <p:cNvGrpSpPr/>
          <p:nvPr/>
        </p:nvGrpSpPr>
        <p:grpSpPr>
          <a:xfrm>
            <a:off x="952500" y="3113087"/>
            <a:ext cx="5924550" cy="3668713"/>
            <a:chOff x="952500" y="2297484"/>
            <a:chExt cx="5924550" cy="3668713"/>
          </a:xfrm>
        </p:grpSpPr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394" name="Group 3393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3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3"/>
              <p:cNvCxnSpPr>
                <a:cxnSpLocks noChangeShapeType="1"/>
                <a:stCxn id="3369" idx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68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74870" cy="2367756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70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1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2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3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4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375" name="Text Box 3374"/>
          <p:cNvSpPr txBox="1">
            <a:spLocks noChangeArrowheads="1"/>
          </p:cNvSpPr>
          <p:nvPr/>
        </p:nvSpPr>
        <p:spPr bwMode="auto">
          <a:xfrm>
            <a:off x="2929671" y="1657401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</a:rPr>
              <a:t>20cm</a:t>
            </a:r>
          </a:p>
        </p:txBody>
      </p:sp>
      <p:sp>
        <p:nvSpPr>
          <p:cNvPr id="3376" name="Text Box 3375"/>
          <p:cNvSpPr txBox="1">
            <a:spLocks noChangeArrowheads="1"/>
          </p:cNvSpPr>
          <p:nvPr/>
        </p:nvSpPr>
        <p:spPr bwMode="auto">
          <a:xfrm>
            <a:off x="6792753" y="1657401"/>
            <a:ext cx="14655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</a:rPr>
              <a:t>16cm</a:t>
            </a:r>
          </a:p>
        </p:txBody>
      </p:sp>
      <p:sp>
        <p:nvSpPr>
          <p:cNvPr id="3377" name="Text Box 3376"/>
          <p:cNvSpPr txBox="1">
            <a:spLocks noChangeArrowheads="1"/>
          </p:cNvSpPr>
          <p:nvPr/>
        </p:nvSpPr>
        <p:spPr bwMode="auto">
          <a:xfrm>
            <a:off x="1979712" y="2325469"/>
            <a:ext cx="1475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</a:rPr>
              <a:t>10cm</a:t>
            </a:r>
          </a:p>
        </p:txBody>
      </p:sp>
      <p:grpSp>
        <p:nvGrpSpPr>
          <p:cNvPr id="3379" name="Group 3394"/>
          <p:cNvGrpSpPr>
            <a:grpSpLocks/>
          </p:cNvGrpSpPr>
          <p:nvPr/>
        </p:nvGrpSpPr>
        <p:grpSpPr bwMode="auto">
          <a:xfrm>
            <a:off x="7715250" y="5802684"/>
            <a:ext cx="1219200" cy="609600"/>
            <a:chOff x="4860" y="2352"/>
            <a:chExt cx="768" cy="384"/>
          </a:xfrm>
        </p:grpSpPr>
        <p:sp>
          <p:nvSpPr>
            <p:cNvPr id="3380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1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96" name="TextBox 3395"/>
          <p:cNvSpPr txBox="1"/>
          <p:nvPr/>
        </p:nvSpPr>
        <p:spPr>
          <a:xfrm>
            <a:off x="2057400" y="1655615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7" name="TextBox 3396"/>
          <p:cNvSpPr txBox="1"/>
          <p:nvPr/>
        </p:nvSpPr>
        <p:spPr>
          <a:xfrm>
            <a:off x="5649416" y="1652315"/>
            <a:ext cx="137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8" name="TextBox 3397"/>
          <p:cNvSpPr txBox="1"/>
          <p:nvPr/>
        </p:nvSpPr>
        <p:spPr>
          <a:xfrm>
            <a:off x="1187624" y="2300387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0" y="-45584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191943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3.61111E-6 0.75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8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66 0.00556 L 0.05139 0.16991 C 0.07327 0.20463 0.08559 0.25648 0.08559 0.31042 C 0.08559 0.37199 0.07327 0.42083 0.05139 0.45556 L -0.04566 0.62014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3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3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038 1.11111E-6 L -0.1 0.12199 C -0.07048 0.14792 -0.05399 0.18634 -0.05399 0.22662 C -0.05399 0.27222 -0.07048 0.30856 -0.1 0.33449 L -0.23038 0.45671 " pathEditMode="relative" rAng="0" ptsTypes="FffFF">
                                      <p:cBhvr>
                                        <p:cTn id="45" dur="2000" fill="hold"/>
                                        <p:tgtEl>
                                          <p:spTgt spid="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2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75" grpId="0"/>
      <p:bldP spid="3375" grpId="1"/>
      <p:bldP spid="3376" grpId="0"/>
      <p:bldP spid="3376" grpId="1"/>
      <p:bldP spid="3377" grpId="0"/>
      <p:bldP spid="3377" grpId="1"/>
      <p:bldP spid="3396" grpId="0"/>
      <p:bldP spid="3397" grpId="0"/>
      <p:bldP spid="33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AutoShape 2"/>
          <p:cNvCxnSpPr>
            <a:cxnSpLocks noChangeShapeType="1"/>
          </p:cNvCxnSpPr>
          <p:nvPr/>
        </p:nvCxnSpPr>
        <p:spPr bwMode="auto">
          <a:xfrm>
            <a:off x="2209800" y="2667000"/>
            <a:ext cx="4648200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AutoShape 3"/>
          <p:cNvCxnSpPr>
            <a:cxnSpLocks noChangeShapeType="1"/>
            <a:stCxn id="3368" idx="1"/>
          </p:cNvCxnSpPr>
          <p:nvPr/>
        </p:nvCxnSpPr>
        <p:spPr bwMode="auto">
          <a:xfrm>
            <a:off x="952500" y="3886201"/>
            <a:ext cx="4686300" cy="11112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4"/>
          <p:cNvCxnSpPr>
            <a:cxnSpLocks noChangeShapeType="1"/>
          </p:cNvCxnSpPr>
          <p:nvPr/>
        </p:nvCxnSpPr>
        <p:spPr bwMode="auto">
          <a:xfrm flipH="1">
            <a:off x="990600" y="2667000"/>
            <a:ext cx="1219200" cy="12192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</p:cNvCxnSpPr>
          <p:nvPr/>
        </p:nvCxnSpPr>
        <p:spPr bwMode="auto">
          <a:xfrm flipH="1">
            <a:off x="5638800" y="2667000"/>
            <a:ext cx="1238250" cy="121920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 flipH="1">
            <a:off x="2209800" y="228600"/>
            <a:ext cx="76200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AutoShape 7"/>
          <p:cNvCxnSpPr>
            <a:cxnSpLocks noChangeShapeType="1"/>
          </p:cNvCxnSpPr>
          <p:nvPr/>
        </p:nvCxnSpPr>
        <p:spPr bwMode="auto">
          <a:xfrm>
            <a:off x="6858000" y="228600"/>
            <a:ext cx="1588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133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362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2590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819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048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276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3505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3733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3962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4191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4419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876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5105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5334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5562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AutoShape 24"/>
          <p:cNvSpPr>
            <a:spLocks noChangeArrowheads="1"/>
          </p:cNvSpPr>
          <p:nvPr/>
        </p:nvSpPr>
        <p:spPr bwMode="auto">
          <a:xfrm>
            <a:off x="5791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AutoShape 25"/>
          <p:cNvSpPr>
            <a:spLocks noChangeArrowheads="1"/>
          </p:cNvSpPr>
          <p:nvPr/>
        </p:nvSpPr>
        <p:spPr bwMode="auto">
          <a:xfrm>
            <a:off x="6019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6248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AutoShape 27"/>
          <p:cNvSpPr>
            <a:spLocks noChangeArrowheads="1"/>
          </p:cNvSpPr>
          <p:nvPr/>
        </p:nvSpPr>
        <p:spPr bwMode="auto">
          <a:xfrm>
            <a:off x="6477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2057400" y="2438400"/>
            <a:ext cx="4724400" cy="381000"/>
            <a:chOff x="1296" y="1152"/>
            <a:chExt cx="2976" cy="240"/>
          </a:xfrm>
        </p:grpSpPr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129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144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158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AutoShape 3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87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AutoShape 34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" name="AutoShape 35"/>
            <p:cNvSpPr>
              <a:spLocks noChangeArrowheads="1"/>
            </p:cNvSpPr>
            <p:nvPr/>
          </p:nvSpPr>
          <p:spPr bwMode="auto">
            <a:xfrm>
              <a:off x="216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244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8" name="AutoShape 38"/>
            <p:cNvSpPr>
              <a:spLocks noChangeArrowheads="1"/>
            </p:cNvSpPr>
            <p:nvPr/>
          </p:nvSpPr>
          <p:spPr bwMode="auto">
            <a:xfrm>
              <a:off x="259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AutoShape 39"/>
            <p:cNvSpPr>
              <a:spLocks noChangeArrowheads="1"/>
            </p:cNvSpPr>
            <p:nvPr/>
          </p:nvSpPr>
          <p:spPr bwMode="auto">
            <a:xfrm>
              <a:off x="273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288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" name="AutoShape 42"/>
            <p:cNvSpPr>
              <a:spLocks noChangeArrowheads="1"/>
            </p:cNvSpPr>
            <p:nvPr/>
          </p:nvSpPr>
          <p:spPr bwMode="auto">
            <a:xfrm>
              <a:off x="316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" name="AutoShape 43"/>
            <p:cNvSpPr>
              <a:spLocks noChangeArrowheads="1"/>
            </p:cNvSpPr>
            <p:nvPr/>
          </p:nvSpPr>
          <p:spPr bwMode="auto">
            <a:xfrm>
              <a:off x="331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" name="AutoShape 44"/>
            <p:cNvSpPr>
              <a:spLocks noChangeArrowheads="1"/>
            </p:cNvSpPr>
            <p:nvPr/>
          </p:nvSpPr>
          <p:spPr bwMode="auto">
            <a:xfrm>
              <a:off x="345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AutoShape 45"/>
            <p:cNvSpPr>
              <a:spLocks noChangeArrowheads="1"/>
            </p:cNvSpPr>
            <p:nvPr/>
          </p:nvSpPr>
          <p:spPr bwMode="auto">
            <a:xfrm>
              <a:off x="360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AutoShape 46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" name="AutoShape 47"/>
            <p:cNvSpPr>
              <a:spLocks noChangeArrowheads="1"/>
            </p:cNvSpPr>
            <p:nvPr/>
          </p:nvSpPr>
          <p:spPr bwMode="auto">
            <a:xfrm>
              <a:off x="388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AutoShape 48"/>
            <p:cNvSpPr>
              <a:spLocks noChangeArrowheads="1"/>
            </p:cNvSpPr>
            <p:nvPr/>
          </p:nvSpPr>
          <p:spPr bwMode="auto">
            <a:xfrm>
              <a:off x="403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9" name="Group 49"/>
          <p:cNvGrpSpPr>
            <a:grpSpLocks/>
          </p:cNvGrpSpPr>
          <p:nvPr/>
        </p:nvGrpSpPr>
        <p:grpSpPr bwMode="auto">
          <a:xfrm>
            <a:off x="1981200" y="2514600"/>
            <a:ext cx="4724400" cy="381000"/>
            <a:chOff x="1248" y="1392"/>
            <a:chExt cx="2976" cy="240"/>
          </a:xfrm>
        </p:grpSpPr>
        <p:sp>
          <p:nvSpPr>
            <p:cNvPr id="50" name="AutoShape 50"/>
            <p:cNvSpPr>
              <a:spLocks noChangeArrowheads="1"/>
            </p:cNvSpPr>
            <p:nvPr/>
          </p:nvSpPr>
          <p:spPr bwMode="auto">
            <a:xfrm>
              <a:off x="124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" name="AutoShape 51"/>
            <p:cNvSpPr>
              <a:spLocks noChangeArrowheads="1"/>
            </p:cNvSpPr>
            <p:nvPr/>
          </p:nvSpPr>
          <p:spPr bwMode="auto">
            <a:xfrm>
              <a:off x="139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AutoShape 52"/>
            <p:cNvSpPr>
              <a:spLocks noChangeArrowheads="1"/>
            </p:cNvSpPr>
            <p:nvPr/>
          </p:nvSpPr>
          <p:spPr bwMode="auto">
            <a:xfrm>
              <a:off x="153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3" name="AutoShape 53"/>
            <p:cNvSpPr>
              <a:spLocks noChangeArrowheads="1"/>
            </p:cNvSpPr>
            <p:nvPr/>
          </p:nvSpPr>
          <p:spPr bwMode="auto">
            <a:xfrm>
              <a:off x="168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4" name="AutoShape 54"/>
            <p:cNvSpPr>
              <a:spLocks noChangeArrowheads="1"/>
            </p:cNvSpPr>
            <p:nvPr/>
          </p:nvSpPr>
          <p:spPr bwMode="auto">
            <a:xfrm>
              <a:off x="182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AutoShape 55"/>
            <p:cNvSpPr>
              <a:spLocks noChangeArrowheads="1"/>
            </p:cNvSpPr>
            <p:nvPr/>
          </p:nvSpPr>
          <p:spPr bwMode="auto">
            <a:xfrm>
              <a:off x="196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" name="AutoShape 56"/>
            <p:cNvSpPr>
              <a:spLocks noChangeArrowheads="1"/>
            </p:cNvSpPr>
            <p:nvPr/>
          </p:nvSpPr>
          <p:spPr bwMode="auto">
            <a:xfrm>
              <a:off x="211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7" name="AutoShape 57"/>
            <p:cNvSpPr>
              <a:spLocks noChangeArrowheads="1"/>
            </p:cNvSpPr>
            <p:nvPr/>
          </p:nvSpPr>
          <p:spPr bwMode="auto">
            <a:xfrm>
              <a:off x="225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8" name="AutoShape 58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AutoShape 59"/>
            <p:cNvSpPr>
              <a:spLocks noChangeArrowheads="1"/>
            </p:cNvSpPr>
            <p:nvPr/>
          </p:nvSpPr>
          <p:spPr bwMode="auto">
            <a:xfrm>
              <a:off x="254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0" name="AutoShape 60"/>
            <p:cNvSpPr>
              <a:spLocks noChangeArrowheads="1"/>
            </p:cNvSpPr>
            <p:nvPr/>
          </p:nvSpPr>
          <p:spPr bwMode="auto">
            <a:xfrm>
              <a:off x="268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" name="AutoShape 61"/>
            <p:cNvSpPr>
              <a:spLocks noChangeArrowheads="1"/>
            </p:cNvSpPr>
            <p:nvPr/>
          </p:nvSpPr>
          <p:spPr bwMode="auto">
            <a:xfrm>
              <a:off x="283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" name="AutoShape 62"/>
            <p:cNvSpPr>
              <a:spLocks noChangeArrowheads="1"/>
            </p:cNvSpPr>
            <p:nvPr/>
          </p:nvSpPr>
          <p:spPr bwMode="auto">
            <a:xfrm>
              <a:off x="297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AutoShape 63"/>
            <p:cNvSpPr>
              <a:spLocks noChangeArrowheads="1"/>
            </p:cNvSpPr>
            <p:nvPr/>
          </p:nvSpPr>
          <p:spPr bwMode="auto">
            <a:xfrm>
              <a:off x="312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AutoShape 64"/>
            <p:cNvSpPr>
              <a:spLocks noChangeArrowheads="1"/>
            </p:cNvSpPr>
            <p:nvPr/>
          </p:nvSpPr>
          <p:spPr bwMode="auto">
            <a:xfrm>
              <a:off x="326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5" name="AutoShape 65"/>
            <p:cNvSpPr>
              <a:spLocks noChangeArrowheads="1"/>
            </p:cNvSpPr>
            <p:nvPr/>
          </p:nvSpPr>
          <p:spPr bwMode="auto">
            <a:xfrm>
              <a:off x="340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6" name="AutoShape 66"/>
            <p:cNvSpPr>
              <a:spLocks noChangeArrowheads="1"/>
            </p:cNvSpPr>
            <p:nvPr/>
          </p:nvSpPr>
          <p:spPr bwMode="auto">
            <a:xfrm>
              <a:off x="355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7" name="AutoShape 67"/>
            <p:cNvSpPr>
              <a:spLocks noChangeArrowheads="1"/>
            </p:cNvSpPr>
            <p:nvPr/>
          </p:nvSpPr>
          <p:spPr bwMode="auto">
            <a:xfrm>
              <a:off x="369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384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398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0" name="Group 70"/>
          <p:cNvGrpSpPr>
            <a:grpSpLocks/>
          </p:cNvGrpSpPr>
          <p:nvPr/>
        </p:nvGrpSpPr>
        <p:grpSpPr bwMode="auto">
          <a:xfrm>
            <a:off x="1905000" y="2590800"/>
            <a:ext cx="4724400" cy="381000"/>
            <a:chOff x="672" y="3216"/>
            <a:chExt cx="2976" cy="240"/>
          </a:xfrm>
        </p:grpSpPr>
        <p:sp>
          <p:nvSpPr>
            <p:cNvPr id="71" name="AutoShape 7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4" name="AutoShape 7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" name="AutoShape 7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" name="AutoShape 7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" name="AutoShape 7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" name="AutoShape 8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3" name="AutoShape 8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" name="AutoShape 8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5" name="AutoShape 8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6" name="AutoShape 8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7" name="AutoShape 8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8" name="AutoShape 8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9" name="AutoShape 8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0" name="AutoShape 9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" name="Group 91"/>
          <p:cNvGrpSpPr>
            <a:grpSpLocks/>
          </p:cNvGrpSpPr>
          <p:nvPr/>
        </p:nvGrpSpPr>
        <p:grpSpPr bwMode="auto">
          <a:xfrm>
            <a:off x="1828800" y="2667000"/>
            <a:ext cx="4724400" cy="381000"/>
            <a:chOff x="672" y="3216"/>
            <a:chExt cx="2976" cy="240"/>
          </a:xfrm>
        </p:grpSpPr>
        <p:sp>
          <p:nvSpPr>
            <p:cNvPr id="92" name="AutoShape 9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" name="AutoShape 9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4" name="AutoShape 9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5" name="AutoShape 9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6" name="AutoShape 9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7" name="AutoShape 9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8" name="AutoShape 9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9" name="AutoShape 9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0" name="AutoShape 10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" name="AutoShape 10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" name="AutoShape 10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" name="AutoShape 10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4" name="AutoShape 10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5" name="AutoShape 10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6" name="AutoShape 10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7" name="AutoShape 10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8" name="AutoShape 10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9" name="AutoShape 10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0" name="AutoShape 11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1" name="AutoShape 11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2" name="Group 112"/>
          <p:cNvGrpSpPr>
            <a:grpSpLocks/>
          </p:cNvGrpSpPr>
          <p:nvPr/>
        </p:nvGrpSpPr>
        <p:grpSpPr bwMode="auto">
          <a:xfrm>
            <a:off x="1752600" y="2743200"/>
            <a:ext cx="4724400" cy="381000"/>
            <a:chOff x="672" y="3216"/>
            <a:chExt cx="2976" cy="240"/>
          </a:xfrm>
        </p:grpSpPr>
        <p:sp>
          <p:nvSpPr>
            <p:cNvPr id="113" name="AutoShape 11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4" name="AutoShape 11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5" name="AutoShape 11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6" name="AutoShape 11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7" name="AutoShape 11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8" name="AutoShape 11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9" name="AutoShape 11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0" name="AutoShape 12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1" name="AutoShape 12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2" name="AutoShape 12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3" name="AutoShape 12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4" name="AutoShape 12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5" name="AutoShape 12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6" name="AutoShape 12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7" name="AutoShape 12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8" name="AutoShape 12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9" name="AutoShape 12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0" name="AutoShape 13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1" name="AutoShape 13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2" name="AutoShape 13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33" name="Group 133"/>
          <p:cNvGrpSpPr>
            <a:grpSpLocks/>
          </p:cNvGrpSpPr>
          <p:nvPr/>
        </p:nvGrpSpPr>
        <p:grpSpPr bwMode="auto">
          <a:xfrm>
            <a:off x="1676400" y="2819400"/>
            <a:ext cx="4724400" cy="381000"/>
            <a:chOff x="672" y="3216"/>
            <a:chExt cx="2976" cy="240"/>
          </a:xfrm>
        </p:grpSpPr>
        <p:sp>
          <p:nvSpPr>
            <p:cNvPr id="134" name="AutoShape 134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" name="AutoShape 135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" name="AutoShape 136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" name="AutoShape 137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8" name="AutoShape 138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9" name="AutoShape 13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0" name="AutoShape 140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1" name="AutoShape 141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2" name="AutoShape 142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" name="AutoShape 143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4" name="AutoShape 144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5" name="AutoShape 145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6" name="AutoShape 146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7" name="AutoShape 147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8" name="AutoShape 148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9" name="AutoShape 149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0" name="AutoShape 150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1" name="AutoShape 151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2" name="AutoShape 152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" name="AutoShape 153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54" name="Group 154"/>
          <p:cNvGrpSpPr>
            <a:grpSpLocks/>
          </p:cNvGrpSpPr>
          <p:nvPr/>
        </p:nvGrpSpPr>
        <p:grpSpPr bwMode="auto">
          <a:xfrm>
            <a:off x="1600200" y="2895600"/>
            <a:ext cx="4724400" cy="381000"/>
            <a:chOff x="672" y="3216"/>
            <a:chExt cx="2976" cy="240"/>
          </a:xfrm>
        </p:grpSpPr>
        <p:sp>
          <p:nvSpPr>
            <p:cNvPr id="155" name="AutoShape 155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6" name="AutoShape 156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7" name="AutoShape 157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8" name="AutoShape 158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9" name="AutoShape 159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0" name="AutoShape 160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1" name="AutoShape 161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2" name="AutoShape 162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" name="AutoShape 163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" name="AutoShape 164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5" name="AutoShape 165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6" name="AutoShape 166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7" name="AutoShape 167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8" name="AutoShape 168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" name="AutoShape 169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" name="AutoShape 170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1" name="AutoShape 171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2" name="AutoShape 172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3" name="AutoShape 173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4" name="AutoShape 174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75" name="Group 175"/>
          <p:cNvGrpSpPr>
            <a:grpSpLocks/>
          </p:cNvGrpSpPr>
          <p:nvPr/>
        </p:nvGrpSpPr>
        <p:grpSpPr bwMode="auto">
          <a:xfrm>
            <a:off x="1524000" y="2971800"/>
            <a:ext cx="4724400" cy="381000"/>
            <a:chOff x="672" y="3216"/>
            <a:chExt cx="2976" cy="240"/>
          </a:xfrm>
        </p:grpSpPr>
        <p:sp>
          <p:nvSpPr>
            <p:cNvPr id="176" name="AutoShape 176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7" name="AutoShape 177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8" name="AutoShape 178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9" name="AutoShape 179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0" name="AutoShape 180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1" name="AutoShape 181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2" name="AutoShape 182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3" name="AutoShape 183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" name="AutoShape 184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5" name="AutoShape 185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6" name="AutoShape 186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7" name="AutoShape 187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8" name="AutoShape 188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9" name="AutoShape 189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0" name="AutoShape 190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1" name="AutoShape 191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2" name="AutoShape 192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3" name="AutoShape 193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4" name="AutoShape 194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5" name="AutoShape 195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96" name="Group 196"/>
          <p:cNvGrpSpPr>
            <a:grpSpLocks/>
          </p:cNvGrpSpPr>
          <p:nvPr/>
        </p:nvGrpSpPr>
        <p:grpSpPr bwMode="auto">
          <a:xfrm>
            <a:off x="1447800" y="3048000"/>
            <a:ext cx="4724400" cy="381000"/>
            <a:chOff x="672" y="3216"/>
            <a:chExt cx="2976" cy="240"/>
          </a:xfrm>
        </p:grpSpPr>
        <p:sp>
          <p:nvSpPr>
            <p:cNvPr id="197" name="AutoShape 197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8" name="AutoShape 198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9" name="AutoShape 199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" name="AutoShape 200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1" name="AutoShape 201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" name="AutoShape 202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" name="AutoShape 203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" name="AutoShape 204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" name="AutoShape 205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" name="AutoShape 206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7" name="AutoShape 207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8" name="AutoShape 208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9" name="AutoShape 209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0" name="AutoShape 210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1" name="AutoShape 211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2" name="AutoShape 212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3" name="AutoShape 213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4" name="AutoShape 214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5" name="AutoShape 215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6" name="AutoShape 216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17" name="Group 217"/>
          <p:cNvGrpSpPr>
            <a:grpSpLocks/>
          </p:cNvGrpSpPr>
          <p:nvPr/>
        </p:nvGrpSpPr>
        <p:grpSpPr bwMode="auto">
          <a:xfrm>
            <a:off x="1371600" y="3124200"/>
            <a:ext cx="4724400" cy="381000"/>
            <a:chOff x="672" y="3216"/>
            <a:chExt cx="2976" cy="240"/>
          </a:xfrm>
        </p:grpSpPr>
        <p:sp>
          <p:nvSpPr>
            <p:cNvPr id="218" name="AutoShape 218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9" name="AutoShape 219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0" name="AutoShape 220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1" name="AutoShape 221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2" name="AutoShape 222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3" name="AutoShape 2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4" name="AutoShape 224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5" name="AutoShape 225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6" name="AutoShape 226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7" name="AutoShape 227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8" name="AutoShape 228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9" name="AutoShape 229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0" name="AutoShape 230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1" name="AutoShape 231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2" name="AutoShape 232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3" name="AutoShape 233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4" name="AutoShape 234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5" name="AutoShape 235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" name="AutoShape 236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" name="AutoShape 237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38" name="Group 238"/>
          <p:cNvGrpSpPr>
            <a:grpSpLocks/>
          </p:cNvGrpSpPr>
          <p:nvPr/>
        </p:nvGrpSpPr>
        <p:grpSpPr bwMode="auto">
          <a:xfrm>
            <a:off x="1295400" y="3200400"/>
            <a:ext cx="4724400" cy="381000"/>
            <a:chOff x="672" y="3216"/>
            <a:chExt cx="2976" cy="240"/>
          </a:xfrm>
        </p:grpSpPr>
        <p:sp>
          <p:nvSpPr>
            <p:cNvPr id="239" name="AutoShape 239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0" name="AutoShape 240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1" name="AutoShape 241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2" name="AutoShape 242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" name="AutoShape 243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4" name="AutoShape 244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5" name="AutoShape 245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6" name="AutoShape 246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7" name="AutoShape 247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8" name="AutoShape 248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9" name="AutoShape 249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0" name="AutoShape 250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1" name="AutoShape 251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2" name="AutoShape 252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3" name="AutoShape 253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4" name="AutoShape 254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5" name="AutoShape 255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6" name="AutoShape 256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7" name="AutoShape 257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8" name="AutoShape 258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59" name="Group 259"/>
          <p:cNvGrpSpPr>
            <a:grpSpLocks/>
          </p:cNvGrpSpPr>
          <p:nvPr/>
        </p:nvGrpSpPr>
        <p:grpSpPr bwMode="auto">
          <a:xfrm>
            <a:off x="1219200" y="3276600"/>
            <a:ext cx="4724400" cy="381000"/>
            <a:chOff x="672" y="3216"/>
            <a:chExt cx="2976" cy="240"/>
          </a:xfrm>
        </p:grpSpPr>
        <p:sp>
          <p:nvSpPr>
            <p:cNvPr id="260" name="AutoShape 260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1" name="AutoShape 261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2" name="AutoShape 262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3" name="AutoShape 263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4" name="AutoShape 264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5" name="AutoShape 265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6" name="AutoShape 266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7" name="AutoShape 267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8" name="AutoShape 268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" name="AutoShape 269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" name="AutoShape 270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" name="AutoShape 271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2" name="AutoShape 272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3" name="AutoShape 273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4" name="AutoShape 274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5" name="AutoShape 275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6" name="AutoShape 276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7" name="AutoShape 277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8" name="AutoShape 278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9" name="AutoShape 279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80" name="Group 280"/>
          <p:cNvGrpSpPr>
            <a:grpSpLocks/>
          </p:cNvGrpSpPr>
          <p:nvPr/>
        </p:nvGrpSpPr>
        <p:grpSpPr bwMode="auto">
          <a:xfrm>
            <a:off x="1143000" y="3352800"/>
            <a:ext cx="4724400" cy="381000"/>
            <a:chOff x="672" y="3216"/>
            <a:chExt cx="2976" cy="240"/>
          </a:xfrm>
        </p:grpSpPr>
        <p:sp>
          <p:nvSpPr>
            <p:cNvPr id="281" name="AutoShape 28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2" name="AutoShape 28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3" name="AutoShape 28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4" name="AutoShape 28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5" name="AutoShape 28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6" name="AutoShape 28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7" name="AutoShape 28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8" name="AutoShape 28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9" name="AutoShape 28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0" name="AutoShape 29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1" name="AutoShape 29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2" name="AutoShape 29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3" name="AutoShape 29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4" name="AutoShape 29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5" name="AutoShape 29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6" name="AutoShape 29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" name="AutoShape 29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8" name="AutoShape 29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9" name="AutoShape 29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0" name="AutoShape 30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01" name="Group 301"/>
          <p:cNvGrpSpPr>
            <a:grpSpLocks/>
          </p:cNvGrpSpPr>
          <p:nvPr/>
        </p:nvGrpSpPr>
        <p:grpSpPr bwMode="auto">
          <a:xfrm>
            <a:off x="1066800" y="3429000"/>
            <a:ext cx="4724400" cy="381000"/>
            <a:chOff x="672" y="3216"/>
            <a:chExt cx="2976" cy="240"/>
          </a:xfrm>
        </p:grpSpPr>
        <p:sp>
          <p:nvSpPr>
            <p:cNvPr id="302" name="AutoShape 30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" name="AutoShape 30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" name="AutoShape 30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" name="AutoShape 30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6" name="AutoShape 30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7" name="AutoShape 30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8" name="AutoShape 30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9" name="AutoShape 30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" name="AutoShape 31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1" name="AutoShape 31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2" name="AutoShape 31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3" name="AutoShape 31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4" name="AutoShape 31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5" name="AutoShape 31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6" name="AutoShape 31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7" name="AutoShape 31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8" name="AutoShape 31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9" name="AutoShape 31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0" name="AutoShape 32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1" name="AutoShape 32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22" name="Group 322"/>
          <p:cNvGrpSpPr>
            <a:grpSpLocks/>
          </p:cNvGrpSpPr>
          <p:nvPr/>
        </p:nvGrpSpPr>
        <p:grpSpPr bwMode="auto">
          <a:xfrm>
            <a:off x="990600" y="3505200"/>
            <a:ext cx="4724400" cy="381000"/>
            <a:chOff x="672" y="3216"/>
            <a:chExt cx="2976" cy="240"/>
          </a:xfrm>
        </p:grpSpPr>
        <p:sp>
          <p:nvSpPr>
            <p:cNvPr id="323" name="AutoShape 32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4" name="AutoShape 32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5" name="AutoShape 32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6" name="AutoShape 32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7" name="AutoShape 32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8" name="AutoShape 32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9" name="AutoShape 32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0" name="AutoShape 33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1" name="AutoShape 33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2" name="AutoShape 33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3" name="AutoShape 33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4" name="AutoShape 33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5" name="AutoShape 33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6" name="AutoShape 33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7" name="AutoShape 33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" name="AutoShape 33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9" name="AutoShape 33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0" name="AutoShape 34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1" name="AutoShape 34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2" name="AutoShape 34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43" name="Group 343"/>
          <p:cNvGrpSpPr>
            <a:grpSpLocks/>
          </p:cNvGrpSpPr>
          <p:nvPr/>
        </p:nvGrpSpPr>
        <p:grpSpPr bwMode="auto">
          <a:xfrm>
            <a:off x="990600" y="2133600"/>
            <a:ext cx="5867400" cy="1524000"/>
            <a:chOff x="624" y="960"/>
            <a:chExt cx="3696" cy="960"/>
          </a:xfrm>
        </p:grpSpPr>
        <p:sp>
          <p:nvSpPr>
            <p:cNvPr id="344" name="AutoShape 34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5" name="AutoShape 34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6" name="AutoShape 34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7" name="AutoShape 34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8" name="AutoShape 34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9" name="AutoShape 34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0" name="AutoShape 35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1" name="AutoShape 35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2" name="AutoShape 35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3" name="AutoShape 35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4" name="AutoShape 35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5" name="AutoShape 35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6" name="AutoShape 35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7" name="AutoShape 35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" name="AutoShape 35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9" name="AutoShape 35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0" name="AutoShape 36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1" name="AutoShape 36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2" name="AutoShape 36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3" name="AutoShape 36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64" name="Group 36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659" name="AutoShape 36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0" name="AutoShape 36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1" name="AutoShape 36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2" name="AutoShape 36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3" name="AutoShape 36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4" name="AutoShape 37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5" name="AutoShape 37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6" name="AutoShape 37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7" name="AutoShape 37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8" name="AutoShape 37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9" name="AutoShape 37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0" name="AutoShape 37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1" name="AutoShape 3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2" name="AutoShape 37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3" name="AutoShape 37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4" name="AutoShape 38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5" name="AutoShape 38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6" name="AutoShape 38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7" name="AutoShape 38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8" name="AutoShape 38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5" name="Group 38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639" name="AutoShape 38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0" name="AutoShape 38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1" name="AutoShape 38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2" name="AutoShape 38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3" name="AutoShape 39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4" name="AutoShape 39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5" name="AutoShape 39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6" name="AutoShape 39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7" name="AutoShape 39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8" name="AutoShape 39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9" name="AutoShape 39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0" name="AutoShape 39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1" name="AutoShape 39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2" name="AutoShape 39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3" name="AutoShape 40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4" name="AutoShape 40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5" name="AutoShape 40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6" name="AutoShape 40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7" name="AutoShape 40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8" name="AutoShape 40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6" name="Group 40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619" name="AutoShape 4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" name="AutoShape 4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" name="AutoShape 4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" name="AutoShape 4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" name="AutoShape 4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" name="AutoShape 4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" name="AutoShape 4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" name="AutoShape 4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" name="AutoShape 4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" name="AutoShape 4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" name="AutoShape 4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0" name="AutoShape 4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1" name="AutoShape 4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2" name="AutoShape 4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3" name="AutoShape 4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4" name="AutoShape 4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5" name="AutoShape 4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6" name="AutoShape 4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7" name="AutoShape 4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8" name="AutoShape 4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7" name="Group 42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599" name="AutoShape 4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0" name="AutoShape 4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1" name="AutoShape 4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2" name="AutoShape 4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3" name="AutoShape 4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4" name="AutoShape 4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5" name="AutoShape 4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6" name="AutoShape 4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7" name="AutoShape 4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8" name="AutoShape 4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9" name="AutoShape 4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0" name="AutoShape 4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1" name="AutoShape 4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2" name="AutoShape 4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3" name="AutoShape 4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4" name="AutoShape 4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5" name="AutoShape 4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" name="AutoShape 4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" name="AutoShape 4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" name="AutoShape 4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8" name="Group 44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579" name="AutoShape 4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0" name="AutoShape 4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1" name="AutoShape 4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2" name="AutoShape 4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3" name="AutoShape 4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4" name="AutoShape 4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5" name="AutoShape 4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6" name="AutoShape 4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7" name="AutoShape 4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8" name="AutoShape 4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9" name="AutoShape 4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0" name="AutoShape 4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1" name="AutoShape 4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2" name="AutoShape 4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3" name="AutoShape 4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4" name="AutoShape 4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5" name="AutoShape 4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6" name="AutoShape 4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7" name="AutoShape 4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8" name="AutoShape 4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9" name="Group 46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559" name="AutoShape 4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0" name="AutoShape 4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1" name="AutoShape 4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2" name="AutoShape 4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3" name="AutoShape 4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4" name="AutoShape 4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5" name="AutoShape 4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6" name="AutoShape 4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7" name="AutoShape 4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8" name="AutoShape 4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9" name="AutoShape 4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0" name="AutoShape 4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1" name="AutoShape 4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2" name="AutoShape 4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3" name="AutoShape 4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4" name="AutoShape 4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5" name="AutoShape 4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6" name="AutoShape 4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7" name="AutoShape 4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8" name="AutoShape 4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0" name="Group 49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539" name="AutoShape 4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0" name="AutoShape 4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1" name="AutoShape 4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2" name="AutoShape 4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3" name="AutoShape 4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4" name="AutoShape 4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5" name="AutoShape 4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6" name="AutoShape 4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7" name="AutoShape 4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8" name="AutoShape 5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9" name="AutoShape 5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0" name="AutoShape 5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1" name="AutoShape 5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2" name="AutoShape 5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3" name="AutoShape 5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4" name="AutoShape 5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5" name="AutoShape 5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6" name="AutoShape 5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7" name="AutoShape 5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8" name="AutoShape 5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1" name="Group 51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519" name="AutoShape 5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0" name="AutoShape 5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1" name="AutoShape 5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2" name="AutoShape 5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3" name="AutoShape 5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4" name="AutoShape 5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5" name="AutoShape 5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6" name="AutoShape 5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7" name="AutoShape 5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8" name="AutoShape 5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9" name="AutoShape 5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0" name="AutoShape 5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1" name="AutoShape 5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2" name="AutoShape 5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3" name="AutoShape 5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4" name="AutoShape 5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5" name="AutoShape 5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6" name="AutoShape 5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7" name="AutoShape 5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8" name="AutoShape 5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2" name="Group 53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499" name="AutoShape 5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0" name="AutoShape 5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1" name="AutoShape 5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2" name="AutoShape 5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3" name="AutoShape 5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4" name="AutoShape 5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" name="AutoShape 5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6" name="AutoShape 5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7" name="AutoShape 5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8" name="AutoShape 5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9" name="AutoShape 5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0" name="AutoShape 5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1" name="AutoShape 5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" name="AutoShape 5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3" name="AutoShape 5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4" name="AutoShape 5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5" name="AutoShape 5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6" name="AutoShape 5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7" name="AutoShape 5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8" name="AutoShape 5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3" name="Group 55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479" name="AutoShape 5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0" name="AutoShape 5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1" name="AutoShape 5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2" name="AutoShape 5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3" name="AutoShape 5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4" name="AutoShape 5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5" name="AutoShape 5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6" name="AutoShape 5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7" name="AutoShape 5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8" name="AutoShape 5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9" name="AutoShape 5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0" name="AutoShape 5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1" name="AutoShape 5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2" name="AutoShape 5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3" name="AutoShape 5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4" name="AutoShape 5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5" name="AutoShape 5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6" name="AutoShape 5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7" name="AutoShape 5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8" name="AutoShape 5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4" name="Group 57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459" name="AutoShape 5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0" name="AutoShape 5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1" name="AutoShape 5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2" name="AutoShape 5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3" name="AutoShape 5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4" name="AutoShape 5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5" name="AutoShape 5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6" name="AutoShape 5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7" name="AutoShape 5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8" name="AutoShape 5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9" name="AutoShape 5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0" name="AutoShape 5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1" name="AutoShape 5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2" name="AutoShape 5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3" name="AutoShape 5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4" name="AutoShape 5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5" name="AutoShape 5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6" name="AutoShape 5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7" name="AutoShape 5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8" name="AutoShape 5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5" name="Group 59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439" name="AutoShape 59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" name="AutoShape 59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1" name="AutoShape 59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2" name="AutoShape 59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3" name="AutoShape 60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4" name="AutoShape 60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5" name="AutoShape 60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6" name="AutoShape 60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7" name="AutoShape 60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8" name="AutoShape 60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9" name="AutoShape 60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0" name="AutoShape 60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1" name="AutoShape 60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2" name="AutoShape 60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3" name="AutoShape 61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4" name="AutoShape 61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5" name="AutoShape 61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6" name="AutoShape 61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7" name="AutoShape 61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8" name="AutoShape 61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6" name="Group 61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419" name="AutoShape 61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" name="AutoShape 61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" name="AutoShape 61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2" name="AutoShape 6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3" name="AutoShape 62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4" name="AutoShape 62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5" name="AutoShape 62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6" name="AutoShape 62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7" name="AutoShape 62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8" name="AutoShape 62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9" name="AutoShape 62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0" name="AutoShape 62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1" name="AutoShape 62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2" name="AutoShape 63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3" name="AutoShape 63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4" name="AutoShape 63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5" name="AutoShape 63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6" name="AutoShape 63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7" name="AutoShape 63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8" name="AutoShape 63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7" name="Group 63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399" name="AutoShape 63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0" name="AutoShape 63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1" name="AutoShape 64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2" name="AutoShape 64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3" name="AutoShape 64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4" name="AutoShape 64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5" name="AutoShape 64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6" name="AutoShape 64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7" name="AutoShape 64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8" name="AutoShape 64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9" name="AutoShape 64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" name="AutoShape 64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1" name="AutoShape 65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2" name="AutoShape 65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3" name="AutoShape 65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" name="AutoShape 65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5" name="AutoShape 65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6" name="AutoShape 65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7" name="AutoShape 65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8" name="AutoShape 65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8" name="Group 65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379" name="AutoShape 6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0" name="AutoShape 6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1" name="AutoShape 6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2" name="AutoShape 6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3" name="AutoShape 6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4" name="AutoShape 6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5" name="AutoShape 6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6" name="AutoShape 6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7" name="AutoShape 6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8" name="AutoShape 6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9" name="AutoShape 6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0" name="AutoShape 6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1" name="AutoShape 6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2" name="AutoShape 6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3" name="AutoShape 6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4" name="AutoShape 6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5" name="AutoShape 6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6" name="AutoShape 6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7" name="AutoShape 6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8" name="AutoShape 6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79" name="Group 679"/>
          <p:cNvGrpSpPr>
            <a:grpSpLocks/>
          </p:cNvGrpSpPr>
          <p:nvPr/>
        </p:nvGrpSpPr>
        <p:grpSpPr bwMode="auto">
          <a:xfrm>
            <a:off x="990600" y="1905000"/>
            <a:ext cx="5867400" cy="1524000"/>
            <a:chOff x="624" y="960"/>
            <a:chExt cx="3696" cy="960"/>
          </a:xfrm>
        </p:grpSpPr>
        <p:sp>
          <p:nvSpPr>
            <p:cNvPr id="680" name="AutoShape 68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1" name="AutoShape 68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2" name="AutoShape 68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3" name="AutoShape 68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4" name="AutoShape 68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5" name="AutoShape 68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6" name="AutoShape 68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7" name="AutoShape 68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8" name="AutoShape 68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9" name="AutoShape 68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0" name="AutoShape 69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1" name="AutoShape 69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2" name="AutoShape 69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3" name="AutoShape 69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4" name="AutoShape 69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5" name="AutoShape 69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6" name="AutoShape 69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7" name="AutoShape 69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8" name="AutoShape 69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9" name="AutoShape 69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00" name="Group 70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995" name="AutoShape 70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6" name="AutoShape 70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7" name="AutoShape 70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8" name="AutoShape 70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9" name="AutoShape 70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0" name="AutoShape 70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1" name="AutoShape 70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2" name="AutoShape 70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3" name="AutoShape 70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4" name="AutoShape 71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5" name="AutoShape 71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6" name="AutoShape 71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7" name="AutoShape 71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8" name="AutoShape 71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9" name="AutoShape 71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0" name="AutoShape 71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1" name="AutoShape 71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2" name="AutoShape 71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3" name="AutoShape 71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4" name="AutoShape 72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1" name="Group 72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975" name="AutoShape 72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6" name="AutoShape 72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7" name="AutoShape 72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8" name="AutoShape 72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9" name="AutoShape 72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0" name="AutoShape 72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1" name="AutoShape 72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2" name="AutoShape 72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3" name="AutoShape 73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4" name="AutoShape 73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5" name="AutoShape 73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6" name="AutoShape 73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7" name="AutoShape 73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8" name="AutoShape 73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9" name="AutoShape 73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0" name="AutoShape 73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1" name="AutoShape 73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2" name="AutoShape 73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3" name="AutoShape 74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4" name="AutoShape 74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2" name="Group 74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955" name="AutoShape 7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6" name="AutoShape 7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7" name="AutoShape 7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8" name="AutoShape 7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9" name="AutoShape 7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0" name="AutoShape 7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1" name="AutoShape 7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2" name="AutoShape 7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3" name="AutoShape 7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4" name="AutoShape 7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5" name="AutoShape 7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6" name="AutoShape 7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7" name="AutoShape 7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8" name="AutoShape 7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9" name="AutoShape 7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0" name="AutoShape 7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1" name="AutoShape 7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2" name="AutoShape 7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3" name="AutoShape 7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4" name="AutoShape 7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3" name="Group 76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935" name="AutoShape 7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6" name="AutoShape 7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7" name="AutoShape 7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8" name="AutoShape 7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9" name="AutoShape 7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0" name="AutoShape 7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1" name="AutoShape 7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2" name="AutoShape 7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3" name="AutoShape 7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4" name="AutoShape 7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5" name="AutoShape 7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6" name="AutoShape 7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7" name="AutoShape 7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8" name="AutoShape 7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9" name="AutoShape 7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0" name="AutoShape 7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1" name="AutoShape 7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2" name="AutoShape 7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3" name="AutoShape 7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4" name="AutoShape 7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4" name="Group 78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915" name="AutoShape 7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6" name="AutoShape 7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7" name="AutoShape 7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8" name="AutoShape 7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9" name="AutoShape 7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0" name="AutoShape 7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1" name="AutoShape 7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2" name="AutoShape 7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3" name="AutoShape 7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4" name="AutoShape 7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5" name="AutoShape 7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6" name="AutoShape 7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7" name="AutoShape 7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8" name="AutoShape 7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9" name="AutoShape 7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0" name="AutoShape 8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1" name="AutoShape 8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2" name="AutoShape 8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3" name="AutoShape 8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4" name="AutoShape 8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5" name="Group 80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895" name="AutoShape 8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6" name="AutoShape 8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7" name="AutoShape 8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8" name="AutoShape 8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9" name="AutoShape 8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0" name="AutoShape 8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1" name="AutoShape 8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2" name="AutoShape 8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3" name="AutoShape 8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4" name="AutoShape 8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5" name="AutoShape 8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6" name="AutoShape 8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7" name="AutoShape 8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8" name="AutoShape 8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9" name="AutoShape 8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0" name="AutoShape 8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1" name="AutoShape 8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2" name="AutoShape 8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3" name="AutoShape 8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4" name="AutoShape 8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6" name="Group 82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875" name="AutoShape 8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6" name="AutoShape 8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7" name="AutoShape 8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8" name="AutoShape 8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9" name="AutoShape 8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0" name="AutoShape 8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1" name="AutoShape 8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2" name="AutoShape 8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3" name="AutoShape 8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4" name="AutoShape 8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5" name="AutoShape 8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6" name="AutoShape 8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7" name="AutoShape 8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8" name="AutoShape 8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9" name="AutoShape 8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0" name="AutoShape 8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1" name="AutoShape 8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2" name="AutoShape 8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3" name="AutoShape 8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4" name="AutoShape 8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7" name="Group 84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855" name="AutoShape 8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6" name="AutoShape 8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7" name="AutoShape 8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8" name="AutoShape 8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9" name="AutoShape 8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" name="AutoShape 8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1" name="AutoShape 8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2" name="AutoShape 8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3" name="AutoShape 8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4" name="AutoShape 8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5" name="AutoShape 8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6" name="AutoShape 8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7" name="AutoShape 8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8" name="AutoShape 8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9" name="AutoShape 8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0" name="AutoShape 8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1" name="AutoShape 8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2" name="AutoShape 8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3" name="AutoShape 8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4" name="AutoShape 8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8" name="Group 86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835" name="AutoShape 8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6" name="AutoShape 8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7" name="AutoShape 8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8" name="AutoShape 8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9" name="AutoShape 8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0" name="AutoShape 8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1" name="AutoShape 8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2" name="AutoShape 8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3" name="AutoShape 8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4" name="AutoShape 8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5" name="AutoShape 8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6" name="AutoShape 8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7" name="AutoShape 8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8" name="AutoShape 8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9" name="AutoShape 8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0" name="AutoShape 8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1" name="AutoShape 8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2" name="AutoShape 8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3" name="AutoShape 8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4" name="AutoShape 8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9" name="Group 88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815" name="AutoShape 8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6" name="AutoShape 8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7" name="AutoShape 8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8" name="AutoShape 8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9" name="AutoShape 8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0" name="AutoShape 8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1" name="AutoShape 8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2" name="AutoShape 8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3" name="AutoShape 8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4" name="AutoShape 8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5" name="AutoShape 9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6" name="AutoShape 9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7" name="AutoShape 9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8" name="AutoShape 9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9" name="AutoShape 9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0" name="AutoShape 9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1" name="AutoShape 9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2" name="AutoShape 9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3" name="AutoShape 9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4" name="AutoShape 9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0" name="Group 91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95" name="AutoShape 9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6" name="AutoShape 9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7" name="AutoShape 9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8" name="AutoShape 9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9" name="AutoShape 9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0" name="AutoShape 9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1" name="AutoShape 9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2" name="AutoShape 9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3" name="AutoShape 9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4" name="AutoShape 9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5" name="AutoShape 9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6" name="AutoShape 9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7" name="AutoShape 9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8" name="AutoShape 9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9" name="AutoShape 9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0" name="AutoShape 9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1" name="AutoShape 9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2" name="AutoShape 9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3" name="AutoShape 9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4" name="AutoShape 9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1" name="Group 93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5" name="AutoShape 93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" name="AutoShape 93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" name="AutoShape 93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" name="AutoShape 93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" name="AutoShape 93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" name="AutoShape 93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" name="AutoShape 93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" name="AutoShape 93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" name="AutoShape 94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" name="AutoShape 94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" name="AutoShape 94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" name="AutoShape 94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" name="AutoShape 94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" name="AutoShape 94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" name="AutoShape 94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" name="AutoShape 94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" name="AutoShape 94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2" name="AutoShape 94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3" name="AutoShape 95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4" name="AutoShape 95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2" name="Group 95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55" name="AutoShape 95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6" name="AutoShape 95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7" name="AutoShape 95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8" name="AutoShape 95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9" name="AutoShape 95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0" name="AutoShape 95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" name="AutoShape 95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" name="AutoShape 96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" name="AutoShape 96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" name="AutoShape 96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" name="AutoShape 96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" name="AutoShape 96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" name="AutoShape 96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" name="AutoShape 96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" name="AutoShape 96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" name="AutoShape 96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" name="AutoShape 96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" name="AutoShape 97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" name="AutoShape 97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" name="AutoShape 97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3" name="Group 97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35" name="AutoShape 97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6" name="AutoShape 97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7" name="AutoShape 97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8" name="AutoShape 97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9" name="AutoShape 97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0" name="AutoShape 97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1" name="AutoShape 98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2" name="AutoShape 98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3" name="AutoShape 98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4" name="AutoShape 98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5" name="AutoShape 98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6" name="AutoShape 98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7" name="AutoShape 98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8" name="AutoShape 98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9" name="AutoShape 98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0" name="AutoShape 98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1" name="AutoShape 99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2" name="AutoShape 99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3" name="AutoShape 99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4" name="AutoShape 99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4" name="Group 99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15" name="AutoShape 9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6" name="AutoShape 9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" name="AutoShape 9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" name="AutoShape 9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9" name="AutoShape 9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0" name="AutoShape 10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1" name="AutoShape 10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2" name="AutoShape 10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3" name="AutoShape 10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4" name="AutoShape 10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5" name="AutoShape 10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6" name="AutoShape 10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7" name="AutoShape 10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8" name="AutoShape 10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9" name="AutoShape 10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0" name="AutoShape 10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1" name="AutoShape 10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2" name="AutoShape 10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3" name="AutoShape 10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4" name="AutoShape 10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015" name="Group 1015"/>
          <p:cNvGrpSpPr>
            <a:grpSpLocks/>
          </p:cNvGrpSpPr>
          <p:nvPr/>
        </p:nvGrpSpPr>
        <p:grpSpPr bwMode="auto">
          <a:xfrm>
            <a:off x="990600" y="1676400"/>
            <a:ext cx="5867400" cy="1524000"/>
            <a:chOff x="624" y="960"/>
            <a:chExt cx="3696" cy="960"/>
          </a:xfrm>
        </p:grpSpPr>
        <p:sp>
          <p:nvSpPr>
            <p:cNvPr id="1016" name="AutoShape 101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7" name="AutoShape 101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8" name="AutoShape 101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9" name="AutoShape 101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0" name="AutoShape 102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1" name="AutoShape 102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2" name="AutoShape 102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3" name="AutoShape 102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4" name="AutoShape 102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5" name="AutoShape 102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" name="AutoShape 102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7" name="AutoShape 102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8" name="AutoShape 102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9" name="AutoShape 102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0" name="AutoShape 103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1" name="AutoShape 103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2" name="AutoShape 103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AutoShape 103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AutoShape 103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AutoShape 103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6" name="Group 103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1331" name="AutoShape 103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2" name="AutoShape 103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3" name="AutoShape 103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4" name="AutoShape 104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5" name="AutoShape 104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6" name="AutoShape 104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7" name="AutoShape 104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8" name="AutoShape 104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9" name="AutoShape 10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0" name="AutoShape 104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1" name="AutoShape 104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2" name="AutoShape 104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3" name="AutoShape 104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4" name="AutoShape 105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5" name="AutoShape 105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6" name="AutoShape 105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7" name="AutoShape 105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8" name="AutoShape 105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9" name="AutoShape 105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0" name="AutoShape 105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7" name="Group 105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311" name="AutoShape 105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2" name="AutoShape 105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3" name="AutoShape 106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4" name="AutoShape 106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5" name="AutoShape 106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6" name="AutoShape 106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7" name="AutoShape 106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8" name="AutoShape 106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9" name="AutoShape 106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0" name="AutoShape 106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1" name="AutoShape 106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2" name="AutoShape 106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3" name="AutoShape 107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4" name="AutoShape 107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5" name="AutoShape 107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6" name="AutoShape 107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7" name="AutoShape 107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8" name="AutoShape 107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9" name="AutoShape 107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0" name="AutoShape 107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8" name="Group 107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291" name="AutoShape 10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2" name="AutoShape 10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3" name="AutoShape 10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4" name="AutoShape 10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5" name="AutoShape 10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6" name="AutoShape 10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7" name="AutoShape 10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8" name="AutoShape 10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9" name="AutoShape 10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0" name="AutoShape 10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1" name="AutoShape 10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2" name="AutoShape 10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3" name="AutoShape 10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4" name="AutoShape 10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5" name="AutoShape 10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6" name="AutoShape 10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7" name="AutoShape 10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8" name="AutoShape 10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9" name="AutoShape 10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0" name="AutoShape 10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9" name="Group 109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271" name="AutoShape 11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2" name="AutoShape 11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3" name="AutoShape 11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4" name="AutoShape 11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5" name="AutoShape 11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6" name="AutoShape 11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7" name="AutoShape 11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8" name="AutoShape 11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9" name="AutoShape 11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0" name="AutoShape 11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1" name="AutoShape 11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2" name="AutoShape 11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3" name="AutoShape 11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4" name="AutoShape 11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5" name="AutoShape 11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6" name="AutoShape 11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7" name="AutoShape 11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8" name="AutoShape 11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9" name="AutoShape 11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0" name="AutoShape 11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0" name="Group 112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251" name="AutoShape 11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2" name="AutoShape 11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3" name="AutoShape 11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4" name="AutoShape 11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5" name="AutoShape 11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6" name="AutoShape 11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7" name="AutoShape 11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8" name="AutoShape 11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9" name="AutoShape 11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0" name="AutoShape 11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1" name="AutoShape 11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2" name="AutoShape 11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3" name="AutoShape 11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4" name="AutoShape 11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5" name="AutoShape 11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6" name="AutoShape 11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7" name="AutoShape 11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8" name="AutoShape 11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9" name="AutoShape 11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0" name="AutoShape 11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1" name="Group 114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231" name="AutoShape 11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2" name="AutoShape 11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3" name="AutoShape 11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4" name="AutoShape 11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5" name="AutoShape 11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6" name="AutoShape 11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7" name="AutoShape 11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8" name="AutoShape 11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9" name="AutoShape 11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0" name="AutoShape 11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1" name="AutoShape 11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2" name="AutoShape 11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3" name="AutoShape 11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4" name="AutoShape 11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5" name="AutoShape 11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6" name="AutoShape 11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7" name="AutoShape 11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8" name="AutoShape 11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9" name="AutoShape 11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0" name="AutoShape 11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2" name="Group 116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211" name="AutoShape 11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2" name="AutoShape 11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3" name="AutoShape 11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4" name="AutoShape 11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5" name="AutoShape 11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6" name="AutoShape 11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7" name="AutoShape 11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8" name="AutoShape 11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9" name="AutoShape 11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0" name="AutoShape 11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1" name="AutoShape 11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2" name="AutoShape 11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3" name="AutoShape 11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4" name="AutoShape 11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5" name="AutoShape 11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6" name="AutoShape 11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7" name="AutoShape 11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8" name="AutoShape 11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9" name="AutoShape 11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0" name="AutoShape 11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3" name="Group 118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191" name="AutoShape 11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2" name="AutoShape 11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3" name="AutoShape 11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4" name="AutoShape 11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5" name="AutoShape 11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6" name="AutoShape 11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7" name="AutoShape 11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8" name="AutoShape 11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9" name="AutoShape 11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0" name="AutoShape 11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1" name="AutoShape 11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2" name="AutoShape 11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3" name="AutoShape 11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4" name="AutoShape 11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5" name="AutoShape 11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6" name="AutoShape 11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7" name="AutoShape 12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8" name="AutoShape 12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9" name="AutoShape 12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0" name="AutoShape 12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4" name="Group 120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171" name="AutoShape 12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2" name="AutoShape 12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3" name="AutoShape 12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4" name="AutoShape 12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5" name="AutoShape 12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6" name="AutoShape 12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7" name="AutoShape 12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8" name="AutoShape 12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9" name="AutoShape 12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0" name="AutoShape 12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1" name="AutoShape 12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2" name="AutoShape 12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3" name="AutoShape 12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4" name="AutoShape 12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5" name="AutoShape 12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6" name="AutoShape 12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7" name="AutoShape 12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8" name="AutoShape 12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9" name="AutoShape 12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0" name="AutoShape 12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5" name="Group 122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151" name="AutoShape 12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2" name="AutoShape 12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3" name="AutoShape 12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4" name="AutoShape 12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5" name="AutoShape 12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6" name="AutoShape 12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7" name="AutoShape 12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" name="AutoShape 12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9" name="AutoShape 12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0" name="AutoShape 12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1" name="AutoShape 12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2" name="AutoShape 12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3" name="AutoShape 12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4" name="AutoShape 12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5" name="AutoShape 12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6" name="AutoShape 12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7" name="AutoShape 12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8" name="AutoShape 12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9" name="AutoShape 12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0" name="AutoShape 12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6" name="Group 124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131" name="AutoShape 12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" name="AutoShape 12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" name="AutoShape 12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" name="AutoShape 12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5" name="AutoShape 12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6" name="AutoShape 12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7" name="AutoShape 12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8" name="AutoShape 12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9" name="AutoShape 12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0" name="AutoShape 12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1" name="AutoShape 12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2" name="AutoShape 12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3" name="AutoShape 12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4" name="AutoShape 12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5" name="AutoShape 12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6" name="AutoShape 12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7" name="AutoShape 12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8" name="AutoShape 12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9" name="AutoShape 12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0" name="AutoShape 12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7" name="Group 126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111" name="AutoShape 126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2" name="AutoShape 126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3" name="AutoShape 127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4" name="AutoShape 127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5" name="AutoShape 127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6" name="AutoShape 127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7" name="AutoShape 127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8" name="AutoShape 127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9" name="AutoShape 127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0" name="AutoShape 127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1" name="AutoShape 127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2" name="AutoShape 127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3" name="AutoShape 128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4" name="AutoShape 128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5" name="AutoShape 128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6" name="AutoShape 128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7" name="AutoShape 128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8" name="AutoShape 128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9" name="AutoShape 128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" name="AutoShape 128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8" name="Group 128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091" name="AutoShape 128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2" name="AutoShape 129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3" name="AutoShape 129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4" name="AutoShape 129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5" name="AutoShape 129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6" name="AutoShape 129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7" name="AutoShape 129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8" name="AutoShape 129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9" name="AutoShape 129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0" name="AutoShape 129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1" name="AutoShape 129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2" name="AutoShape 130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3" name="AutoShape 130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4" name="AutoShape 130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5" name="AutoShape 130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6" name="AutoShape 130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7" name="AutoShape 130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8" name="AutoShape 130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9" name="AutoShape 130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0" name="AutoShape 130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9" name="Group 130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071" name="AutoShape 131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2" name="AutoShape 131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3" name="AutoShape 131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4" name="AutoShape 131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5" name="AutoShape 131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6" name="AutoShape 131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7" name="AutoShape 131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8" name="AutoShape 131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9" name="AutoShape 131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0" name="AutoShape 131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1" name="AutoShape 132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2" name="AutoShape 132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3" name="AutoShape 132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4" name="AutoShape 132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5" name="AutoShape 132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6" name="AutoShape 132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7" name="AutoShape 132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8" name="AutoShape 132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9" name="AutoShape 132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0" name="AutoShape 132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50" name="Group 133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051" name="AutoShape 133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2" name="AutoShape 133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3" name="AutoShape 133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4" name="AutoShape 133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5" name="AutoShape 133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6" name="AutoShape 133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7" name="AutoShape 133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8" name="AutoShape 133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9" name="AutoShape 133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0" name="AutoShape 134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1" name="AutoShape 134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2" name="AutoShape 134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3" name="AutoShape 134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4" name="AutoShape 134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5" name="AutoShape 134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6" name="AutoShape 134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7" name="AutoShape 134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8" name="AutoShape 134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9" name="AutoShape 134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0" name="AutoShape 135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51" name="Group 1351"/>
          <p:cNvGrpSpPr>
            <a:grpSpLocks/>
          </p:cNvGrpSpPr>
          <p:nvPr/>
        </p:nvGrpSpPr>
        <p:grpSpPr bwMode="auto">
          <a:xfrm>
            <a:off x="990600" y="1447800"/>
            <a:ext cx="5867400" cy="1524000"/>
            <a:chOff x="624" y="960"/>
            <a:chExt cx="3696" cy="960"/>
          </a:xfrm>
        </p:grpSpPr>
        <p:sp>
          <p:nvSpPr>
            <p:cNvPr id="1352" name="AutoShape 135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3" name="AutoShape 135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4" name="AutoShape 135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5" name="AutoShape 135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6" name="AutoShape 135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7" name="AutoShape 135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8" name="AutoShape 135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9" name="AutoShape 135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0" name="AutoShape 136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1" name="AutoShape 136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2" name="AutoShape 136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3" name="AutoShape 136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4" name="AutoShape 136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5" name="AutoShape 136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6" name="AutoShape 136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7" name="AutoShape 136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8" name="AutoShape 136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9" name="AutoShape 136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0" name="AutoShape 137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1" name="AutoShape 137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372" name="Group 137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1667" name="AutoShape 137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8" name="AutoShape 137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9" name="AutoShape 137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0" name="AutoShape 137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1" name="AutoShape 137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2" name="AutoShape 137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3" name="AutoShape 137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4" name="AutoShape 138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5" name="AutoShape 138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6" name="AutoShape 138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7" name="AutoShape 138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8" name="AutoShape 138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9" name="AutoShape 138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0" name="AutoShape 138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1" name="AutoShape 138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2" name="AutoShape 138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3" name="AutoShape 138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4" name="AutoShape 139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5" name="AutoShape 139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6" name="AutoShape 139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3" name="Group 139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647" name="AutoShape 139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8" name="AutoShape 139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9" name="AutoShape 139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0" name="AutoShape 139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1" name="AutoShape 139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2" name="AutoShape 139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3" name="AutoShape 140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4" name="AutoShape 140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5" name="AutoShape 140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6" name="AutoShape 140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7" name="AutoShape 140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8" name="AutoShape 140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9" name="AutoShape 140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0" name="AutoShape 140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1" name="AutoShape 140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2" name="AutoShape 140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3" name="AutoShape 141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4" name="AutoShape 141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5" name="AutoShape 141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6" name="AutoShape 141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4" name="Group 141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627" name="AutoShape 141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8" name="AutoShape 141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9" name="AutoShape 141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0" name="AutoShape 141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1" name="AutoShape 141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2" name="AutoShape 142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3" name="AutoShape 14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4" name="AutoShape 142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5" name="AutoShape 142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6" name="AutoShape 142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7" name="AutoShape 142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8" name="AutoShape 142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9" name="AutoShape 142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0" name="AutoShape 142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1" name="AutoShape 142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2" name="AutoShape 143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3" name="AutoShape 143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4" name="AutoShape 143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5" name="AutoShape 143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6" name="AutoShape 143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5" name="Group 143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607" name="AutoShape 143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8" name="AutoShape 143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9" name="AutoShape 143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0" name="AutoShape 143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1" name="AutoShape 144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2" name="AutoShape 144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3" name="AutoShape 144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4" name="AutoShape 144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5" name="AutoShape 144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6" name="AutoShape 144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7" name="AutoShape 144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8" name="AutoShape 144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9" name="AutoShape 144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0" name="AutoShape 144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1" name="AutoShape 145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2" name="AutoShape 145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3" name="AutoShape 145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4" name="AutoShape 145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5" name="AutoShape 145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6" name="AutoShape 145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6" name="Group 145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587" name="AutoShape 145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8" name="AutoShape 145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9" name="AutoShape 145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0" name="AutoShape 146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1" name="AutoShape 146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2" name="AutoShape 146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3" name="AutoShape 146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4" name="AutoShape 146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5" name="AutoShape 146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6" name="AutoShape 146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7" name="AutoShape 146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8" name="AutoShape 146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9" name="AutoShape 146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0" name="AutoShape 147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1" name="AutoShape 147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2" name="AutoShape 147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3" name="AutoShape 147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4" name="AutoShape 147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5" name="AutoShape 147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6" name="AutoShape 147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7" name="Group 147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567" name="AutoShape 147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8" name="AutoShape 147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9" name="AutoShape 148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0" name="AutoShape 148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1" name="AutoShape 148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2" name="AutoShape 148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3" name="AutoShape 148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4" name="AutoShape 148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5" name="AutoShape 148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6" name="AutoShape 148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7" name="AutoShape 148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8" name="AutoShape 148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9" name="AutoShape 149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0" name="AutoShape 149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1" name="AutoShape 149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2" name="AutoShape 149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3" name="AutoShape 149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4" name="AutoShape 149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5" name="AutoShape 149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6" name="AutoShape 149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8" name="Group 149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547" name="AutoShape 149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8" name="AutoShape 150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9" name="AutoShape 150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0" name="AutoShape 150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1" name="AutoShape 150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2" name="AutoShape 150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3" name="AutoShape 150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4" name="AutoShape 150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5" name="AutoShape 150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6" name="AutoShape 150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7" name="AutoShape 150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8" name="AutoShape 151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9" name="AutoShape 151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0" name="AutoShape 151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1" name="AutoShape 151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2" name="AutoShape 151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3" name="AutoShape 151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4" name="AutoShape 151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5" name="AutoShape 151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6" name="AutoShape 151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9" name="Group 151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527" name="AutoShape 152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8" name="AutoShape 152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9" name="AutoShape 152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0" name="AutoShape 152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1" name="AutoShape 152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2" name="AutoShape 152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3" name="AutoShape 152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4" name="AutoShape 152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5" name="AutoShape 152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6" name="AutoShape 152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7" name="AutoShape 153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8" name="AutoShape 153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9" name="AutoShape 153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0" name="AutoShape 153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1" name="AutoShape 153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2" name="AutoShape 153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3" name="AutoShape 153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4" name="AutoShape 153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5" name="AutoShape 153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6" name="AutoShape 153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0" name="Group 154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507" name="AutoShape 154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8" name="AutoShape 154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9" name="AutoShape 154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0" name="AutoShape 154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1" name="AutoShape 154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2" name="AutoShape 154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3" name="AutoShape 154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4" name="AutoShape 154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5" name="AutoShape 154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6" name="AutoShape 155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7" name="AutoShape 155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8" name="AutoShape 155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9" name="AutoShape 155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0" name="AutoShape 155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1" name="AutoShape 155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2" name="AutoShape 155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3" name="AutoShape 155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4" name="AutoShape 155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5" name="AutoShape 155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" name="AutoShape 156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1" name="Group 156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487" name="AutoShape 156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8" name="AutoShape 156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9" name="AutoShape 156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0" name="AutoShape 156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1" name="AutoShape 156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2" name="AutoShape 156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3" name="AutoShape 156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4" name="AutoShape 156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5" name="AutoShape 157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6" name="AutoShape 157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7" name="AutoShape 157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8" name="AutoShape 157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9" name="AutoShape 157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0" name="AutoShape 157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1" name="AutoShape 157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2" name="AutoShape 157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3" name="AutoShape 157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4" name="AutoShape 157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5" name="AutoShape 158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6" name="AutoShape 158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2" name="Group 158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467" name="AutoShape 158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8" name="AutoShape 158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9" name="AutoShape 158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0" name="AutoShape 158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1" name="AutoShape 158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2" name="AutoShape 158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3" name="AutoShape 158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4" name="AutoShape 159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5" name="AutoShape 159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6" name="AutoShape 159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7" name="AutoShape 159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8" name="AutoShape 159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9" name="AutoShape 159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0" name="AutoShape 159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1" name="AutoShape 159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2" name="AutoShape 159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3" name="AutoShape 159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4" name="AutoShape 160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5" name="AutoShape 160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6" name="AutoShape 160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3" name="Group 160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447" name="AutoShape 160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8" name="AutoShape 160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9" name="AutoShape 160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0" name="AutoShape 160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1" name="AutoShape 160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2" name="AutoShape 160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3" name="AutoShape 161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4" name="AutoShape 161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5" name="AutoShape 161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6" name="AutoShape 161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7" name="AutoShape 161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8" name="AutoShape 161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9" name="AutoShape 161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0" name="AutoShape 161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1" name="AutoShape 161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2" name="AutoShape 161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3" name="AutoShape 162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4" name="AutoShape 162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5" name="AutoShape 162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6" name="AutoShape 162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4" name="Group 162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427" name="AutoShape 162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8" name="AutoShape 162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9" name="AutoShape 162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0" name="AutoShape 162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1" name="AutoShape 162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2" name="AutoShape 163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3" name="AutoShape 163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4" name="AutoShape 163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" name="AutoShape 163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6" name="AutoShape 163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7" name="AutoShape 163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8" name="AutoShape 163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9" name="AutoShape 163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0" name="AutoShape 163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1" name="AutoShape 163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2" name="AutoShape 164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3" name="AutoShape 164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4" name="AutoShape 164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5" name="AutoShape 164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6" name="AutoShape 164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5" name="Group 164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407" name="AutoShape 164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8" name="AutoShape 164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9" name="AutoShape 164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0" name="AutoShape 164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1" name="AutoShape 165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2" name="AutoShape 165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3" name="AutoShape 165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4" name="AutoShape 165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5" name="AutoShape 165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6" name="AutoShape 165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7" name="AutoShape 165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8" name="AutoShape 165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9" name="AutoShape 165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0" name="AutoShape 165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1" name="AutoShape 166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2" name="AutoShape 166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3" name="AutoShape 166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4" name="AutoShape 166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5" name="AutoShape 166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6" name="AutoShape 166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6" name="Group 166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387" name="AutoShape 166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8" name="AutoShape 166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9" name="AutoShape 166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0" name="AutoShape 167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1" name="AutoShape 167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2" name="AutoShape 167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3" name="AutoShape 167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4" name="AutoShape 167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5" name="AutoShape 167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6" name="AutoShape 167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7" name="AutoShape 167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8" name="AutoShape 167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9" name="AutoShape 167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0" name="AutoShape 168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1" name="AutoShape 168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2" name="AutoShape 168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3" name="AutoShape 168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4" name="AutoShape 168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5" name="AutoShape 168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6" name="AutoShape 168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687" name="Group 1687"/>
          <p:cNvGrpSpPr>
            <a:grpSpLocks/>
          </p:cNvGrpSpPr>
          <p:nvPr/>
        </p:nvGrpSpPr>
        <p:grpSpPr bwMode="auto">
          <a:xfrm>
            <a:off x="990600" y="1219200"/>
            <a:ext cx="5867400" cy="1524000"/>
            <a:chOff x="624" y="960"/>
            <a:chExt cx="3696" cy="960"/>
          </a:xfrm>
        </p:grpSpPr>
        <p:sp>
          <p:nvSpPr>
            <p:cNvPr id="1688" name="AutoShape 1688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89" name="AutoShape 1689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0" name="AutoShape 1690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1" name="AutoShape 1691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2" name="AutoShape 1692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3" name="AutoShape 1693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4" name="AutoShape 1694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5" name="AutoShape 1695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6" name="AutoShape 1696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7" name="AutoShape 1697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8" name="AutoShape 1698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9" name="AutoShape 1699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0" name="AutoShape 1700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1" name="AutoShape 1701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2" name="AutoShape 1702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3" name="AutoShape 1703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4" name="AutoShape 1704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5" name="AutoShape 1705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6" name="AutoShape 1706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7" name="AutoShape 1707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708" name="Group 1708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003" name="AutoShape 1709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4" name="AutoShape 1710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5" name="AutoShape 1711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6" name="AutoShape 1712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7" name="AutoShape 1713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8" name="AutoShape 1714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9" name="AutoShape 171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0" name="AutoShape 1716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1" name="AutoShape 1717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2" name="AutoShape 1718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3" name="AutoShape 1719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4" name="AutoShape 1720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5" name="AutoShape 1721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6" name="AutoShape 1722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7" name="AutoShape 1723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8" name="AutoShape 1724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9" name="AutoShape 1725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0" name="AutoShape 1726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1" name="AutoShape 1727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2" name="AutoShape 172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09" name="Group 1729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983" name="AutoShape 1730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4" name="AutoShape 1731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5" name="AutoShape 1732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6" name="AutoShape 1733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7" name="AutoShape 1734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8" name="AutoShape 1735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9" name="AutoShape 1736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0" name="AutoShape 1737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1" name="AutoShape 1738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2" name="AutoShape 1739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3" name="AutoShape 1740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4" name="AutoShape 1741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5" name="AutoShape 1742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6" name="AutoShape 1743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7" name="AutoShape 1744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8" name="AutoShape 1745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9" name="AutoShape 1746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0" name="AutoShape 1747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1" name="AutoShape 1748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2" name="AutoShape 174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0" name="Group 1750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963" name="AutoShape 175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4" name="AutoShape 175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5" name="AutoShape 175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6" name="AutoShape 175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7" name="AutoShape 175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8" name="AutoShape 175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9" name="AutoShape 175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0" name="AutoShape 175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1" name="AutoShape 175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2" name="AutoShape 176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3" name="AutoShape 176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4" name="AutoShape 176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5" name="AutoShape 176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6" name="AutoShape 176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7" name="AutoShape 176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8" name="AutoShape 176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9" name="AutoShape 176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0" name="AutoShape 176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1" name="AutoShape 176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2" name="AutoShape 177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1" name="Group 1771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943" name="AutoShape 177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4" name="AutoShape 177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5" name="AutoShape 177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" name="AutoShape 177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" name="AutoShape 177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8" name="AutoShape 177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9" name="AutoShape 177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0" name="AutoShape 177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1" name="AutoShape 178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2" name="AutoShape 178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3" name="AutoShape 178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4" name="AutoShape 178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5" name="AutoShape 178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6" name="AutoShape 178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7" name="AutoShape 178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8" name="AutoShape 178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9" name="AutoShape 178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0" name="AutoShape 178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1" name="AutoShape 179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2" name="AutoShape 179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2" name="Group 1792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923" name="AutoShape 179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4" name="AutoShape 179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5" name="AutoShape 179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6" name="AutoShape 179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7" name="AutoShape 179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8" name="AutoShape 179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9" name="AutoShape 179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0" name="AutoShape 180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1" name="AutoShape 180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2" name="AutoShape 180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3" name="AutoShape 180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4" name="AutoShape 180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5" name="AutoShape 180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6" name="AutoShape 180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7" name="AutoShape 180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8" name="AutoShape 180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9" name="AutoShape 180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0" name="AutoShape 181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1" name="AutoShape 181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2" name="AutoShape 181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3" name="Group 1813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903" name="AutoShape 181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4" name="AutoShape 181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5" name="AutoShape 181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6" name="AutoShape 181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7" name="AutoShape 181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8" name="AutoShape 181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9" name="AutoShape 182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0" name="AutoShape 182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1" name="AutoShape 182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2" name="AutoShape 182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3" name="AutoShape 182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4" name="AutoShape 182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5" name="AutoShape 182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6" name="AutoShape 182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7" name="AutoShape 182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8" name="AutoShape 182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9" name="AutoShape 183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0" name="AutoShape 183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1" name="AutoShape 183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2" name="AutoShape 183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4" name="Group 1834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883" name="AutoShape 183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4" name="AutoShape 183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5" name="AutoShape 183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6" name="AutoShape 183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7" name="AutoShape 183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8" name="AutoShape 184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9" name="AutoShape 184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0" name="AutoShape 184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1" name="AutoShape 184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2" name="AutoShape 184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3" name="AutoShape 184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4" name="AutoShape 184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5" name="AutoShape 184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6" name="AutoShape 184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7" name="AutoShape 184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8" name="AutoShape 185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9" name="AutoShape 185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0" name="AutoShape 185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1" name="AutoShape 185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2" name="AutoShape 185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5" name="Group 1855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863" name="AutoShape 185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4" name="AutoShape 185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5" name="AutoShape 185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6" name="AutoShape 185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7" name="AutoShape 186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8" name="AutoShape 186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9" name="AutoShape 186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0" name="AutoShape 186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1" name="AutoShape 186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2" name="AutoShape 186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3" name="AutoShape 186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4" name="AutoShape 186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5" name="AutoShape 186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6" name="AutoShape 186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7" name="AutoShape 187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8" name="AutoShape 187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9" name="AutoShape 187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0" name="AutoShape 187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1" name="AutoShape 187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2" name="AutoShape 187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6" name="Group 1876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843" name="AutoShape 187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4" name="AutoShape 187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5" name="AutoShape 187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6" name="AutoShape 188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7" name="AutoShape 188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8" name="AutoShape 188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9" name="AutoShape 188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0" name="AutoShape 188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1" name="AutoShape 18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2" name="AutoShape 188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3" name="AutoShape 188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4" name="AutoShape 188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5" name="AutoShape 188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6" name="AutoShape 189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7" name="AutoShape 189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8" name="AutoShape 189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9" name="AutoShape 189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0" name="AutoShape 189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1" name="AutoShape 189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2" name="AutoShape 189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7" name="Group 1897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823" name="AutoShape 189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4" name="AutoShape 189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5" name="AutoShape 190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6" name="AutoShape 190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7" name="AutoShape 190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8" name="AutoShape 190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9" name="AutoShape 190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0" name="AutoShape 190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1" name="AutoShape 190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2" name="AutoShape 190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3" name="AutoShape 190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4" name="AutoShape 190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5" name="AutoShape 191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6" name="AutoShape 191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7" name="AutoShape 191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8" name="AutoShape 191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9" name="AutoShape 191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0" name="AutoShape 191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1" name="AutoShape 191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2" name="AutoShape 191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8" name="Group 1918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803" name="AutoShape 19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4" name="AutoShape 192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5" name="AutoShape 192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6" name="AutoShape 192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7" name="AutoShape 192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8" name="AutoShape 192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9" name="AutoShape 192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0" name="AutoShape 192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1" name="AutoShape 192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2" name="AutoShape 192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3" name="AutoShape 192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4" name="AutoShape 193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5" name="AutoShape 193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6" name="AutoShape 193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7" name="AutoShape 193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8" name="AutoShape 193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9" name="AutoShape 193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0" name="AutoShape 193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1" name="AutoShape 193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2" name="AutoShape 193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9" name="Group 1939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783" name="AutoShape 194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4" name="AutoShape 194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5" name="AutoShape 194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6" name="AutoShape 194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7" name="AutoShape 194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8" name="AutoShape 194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9" name="AutoShape 194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0" name="AutoShape 194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1" name="AutoShape 194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2" name="AutoShape 194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3" name="AutoShape 195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4" name="AutoShape 195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5" name="AutoShape 195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6" name="AutoShape 195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7" name="AutoShape 195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8" name="AutoShape 195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9" name="AutoShape 195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0" name="AutoShape 195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1" name="AutoShape 195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2" name="AutoShape 195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0" name="Group 1960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763" name="AutoShape 196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4" name="AutoShape 196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5" name="AutoShape 196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6" name="AutoShape 196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7" name="AutoShape 196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8" name="AutoShape 196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9" name="AutoShape 196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0" name="AutoShape 196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1" name="AutoShape 196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2" name="AutoShape 197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3" name="AutoShape 197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4" name="AutoShape 197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5" name="AutoShape 197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6" name="AutoShape 197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7" name="AutoShape 197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8" name="AutoShape 197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9" name="AutoShape 197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0" name="AutoShape 197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1" name="AutoShape 197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2" name="AutoShape 198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1" name="Group 1981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743" name="AutoShape 198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4" name="AutoShape 198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5" name="AutoShape 198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6" name="AutoShape 198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7" name="AutoShape 198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8" name="AutoShape 198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9" name="AutoShape 198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0" name="AutoShape 198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1" name="AutoShape 199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2" name="AutoShape 199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3" name="AutoShape 199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4" name="AutoShape 199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5" name="AutoShape 199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6" name="AutoShape 199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7" name="AutoShape 199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8" name="AutoShape 199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9" name="AutoShape 199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0" name="AutoShape 199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1" name="AutoShape 200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2" name="AutoShape 200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2" name="Group 2002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723" name="AutoShape 200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4" name="AutoShape 200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5" name="AutoShape 200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6" name="AutoShape 200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7" name="AutoShape 200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8" name="AutoShape 200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9" name="AutoShape 200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0" name="AutoShape 201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1" name="AutoShape 201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2" name="AutoShape 201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3" name="AutoShape 201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4" name="AutoShape 201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5" name="AutoShape 201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6" name="AutoShape 201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7" name="AutoShape 201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8" name="AutoShape 201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9" name="AutoShape 201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0" name="AutoShape 202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1" name="AutoShape 202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2" name="AutoShape 202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023" name="Group 2023"/>
          <p:cNvGrpSpPr>
            <a:grpSpLocks/>
          </p:cNvGrpSpPr>
          <p:nvPr/>
        </p:nvGrpSpPr>
        <p:grpSpPr bwMode="auto">
          <a:xfrm>
            <a:off x="990600" y="990600"/>
            <a:ext cx="5867400" cy="1524000"/>
            <a:chOff x="624" y="960"/>
            <a:chExt cx="3696" cy="960"/>
          </a:xfrm>
        </p:grpSpPr>
        <p:sp>
          <p:nvSpPr>
            <p:cNvPr id="2024" name="AutoShape 202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5" name="AutoShape 202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6" name="AutoShape 202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7" name="AutoShape 202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8" name="AutoShape 202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9" name="AutoShape 202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0" name="AutoShape 203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1" name="AutoShape 203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2" name="AutoShape 203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3" name="AutoShape 203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4" name="AutoShape 203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5" name="AutoShape 203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6" name="AutoShape 203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7" name="AutoShape 203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8" name="AutoShape 203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9" name="AutoShape 203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0" name="AutoShape 204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1" name="AutoShape 204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2" name="AutoShape 204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3" name="AutoShape 204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044" name="Group 204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339" name="AutoShape 204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0" name="AutoShape 204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1" name="AutoShape 204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2" name="AutoShape 204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3" name="AutoShape 204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4" name="AutoShape 205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5" name="AutoShape 205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6" name="AutoShape 205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7" name="AutoShape 205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8" name="AutoShape 205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9" name="AutoShape 205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0" name="AutoShape 205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1" name="AutoShape 20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2" name="AutoShape 205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3" name="AutoShape 205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4" name="AutoShape 206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5" name="AutoShape 206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6" name="AutoShape 206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7" name="AutoShape 206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8" name="AutoShape 206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5" name="Group 206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319" name="AutoShape 206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0" name="AutoShape 206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1" name="AutoShape 206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2" name="AutoShape 206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3" name="AutoShape 207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4" name="AutoShape 207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5" name="AutoShape 207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6" name="AutoShape 207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7" name="AutoShape 207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8" name="AutoShape 207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9" name="AutoShape 207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0" name="AutoShape 207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1" name="AutoShape 207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2" name="AutoShape 207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3" name="AutoShape 208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4" name="AutoShape 208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5" name="AutoShape 208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6" name="AutoShape 208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7" name="AutoShape 208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8" name="AutoShape 208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6" name="Group 208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299" name="AutoShape 208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0" name="AutoShape 208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1" name="AutoShape 208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2" name="AutoShape 209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3" name="AutoShape 209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4" name="AutoShape 209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5" name="AutoShape 209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6" name="AutoShape 209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7" name="AutoShape 209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8" name="AutoShape 209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9" name="AutoShape 209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0" name="AutoShape 209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1" name="AutoShape 209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2" name="AutoShape 210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3" name="AutoShape 210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4" name="AutoShape 210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5" name="AutoShape 210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6" name="AutoShape 210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7" name="AutoShape 210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8" name="AutoShape 210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7" name="Group 210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279" name="AutoShape 210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0" name="AutoShape 210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1" name="AutoShape 211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2" name="AutoShape 211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3" name="AutoShape 211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4" name="AutoShape 211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5" name="AutoShape 211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6" name="AutoShape 211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7" name="AutoShape 211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8" name="AutoShape 211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9" name="AutoShape 211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0" name="AutoShape 211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1" name="AutoShape 212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2" name="AutoShape 212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3" name="AutoShape 212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4" name="AutoShape 212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5" name="AutoShape 212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6" name="AutoShape 212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7" name="AutoShape 212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8" name="AutoShape 212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8" name="Group 212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259" name="AutoShape 212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0" name="AutoShape 213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1" name="AutoShape 213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2" name="AutoShape 213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3" name="AutoShape 213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4" name="AutoShape 213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5" name="AutoShape 213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6" name="AutoShape 213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7" name="AutoShape 213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8" name="AutoShape 213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9" name="AutoShape 213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0" name="AutoShape 214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1" name="AutoShape 214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2" name="AutoShape 214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3" name="AutoShape 214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4" name="AutoShape 214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5" name="AutoShape 214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6" name="AutoShape 214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7" name="AutoShape 214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8" name="AutoShape 214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9" name="Group 214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239" name="AutoShape 215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0" name="AutoShape 215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1" name="AutoShape 215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2" name="AutoShape 215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3" name="AutoShape 215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4" name="AutoShape 215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5" name="AutoShape 215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6" name="AutoShape 215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7" name="AutoShape 215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8" name="AutoShape 215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9" name="AutoShape 216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0" name="AutoShape 216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1" name="AutoShape 216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2" name="AutoShape 216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3" name="AutoShape 216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4" name="AutoShape 216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5" name="AutoShape 216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6" name="AutoShape 216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7" name="AutoShape 216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8" name="AutoShape 216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0" name="Group 217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219" name="AutoShape 217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0" name="AutoShape 217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1" name="AutoShape 217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2" name="AutoShape 217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3" name="AutoShape 217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4" name="AutoShape 217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5" name="AutoShape 217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6" name="AutoShape 217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7" name="AutoShape 217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8" name="AutoShape 218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9" name="AutoShape 218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0" name="AutoShape 218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1" name="AutoShape 218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2" name="AutoShape 218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3" name="AutoShape 218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4" name="AutoShape 218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5" name="AutoShape 218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6" name="AutoShape 218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7" name="AutoShape 218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8" name="AutoShape 219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1" name="Group 219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199" name="AutoShape 219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0" name="AutoShape 219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1" name="AutoShape 219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2" name="AutoShape 219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3" name="AutoShape 219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4" name="AutoShape 219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5" name="AutoShape 219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6" name="AutoShape 219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7" name="AutoShape 220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8" name="AutoShape 220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9" name="AutoShape 220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0" name="AutoShape 220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1" name="AutoShape 220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2" name="AutoShape 220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3" name="AutoShape 220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4" name="AutoShape 220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5" name="AutoShape 220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6" name="AutoShape 220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7" name="AutoShape 221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8" name="AutoShape 221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2" name="Group 221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179" name="AutoShape 221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0" name="AutoShape 221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1" name="AutoShape 221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2" name="AutoShape 221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3" name="AutoShape 221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4" name="AutoShape 221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5" name="AutoShape 221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6" name="AutoShape 222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7" name="AutoShape 222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8" name="AutoShape 222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9" name="AutoShape 22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0" name="AutoShape 222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1" name="AutoShape 222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2" name="AutoShape 222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3" name="AutoShape 222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4" name="AutoShape 222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5" name="AutoShape 222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6" name="AutoShape 223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7" name="AutoShape 223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8" name="AutoShape 223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3" name="Group 223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159" name="AutoShape 223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0" name="AutoShape 223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1" name="AutoShape 223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2" name="AutoShape 223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3" name="AutoShape 223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4" name="AutoShape 223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5" name="AutoShape 224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6" name="AutoShape 224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7" name="AutoShape 224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8" name="AutoShape 224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9" name="AutoShape 224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0" name="AutoShape 224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1" name="AutoShape 224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2" name="AutoShape 224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3" name="AutoShape 224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4" name="AutoShape 224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5" name="AutoShape 225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6" name="AutoShape 225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7" name="AutoShape 225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8" name="AutoShape 225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4" name="Group 225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139" name="AutoShape 225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0" name="AutoShape 225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1" name="AutoShape 225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2" name="AutoShape 225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3" name="AutoShape 225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4" name="AutoShape 226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5" name="AutoShape 226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6" name="AutoShape 226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7" name="AutoShape 226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8" name="AutoShape 226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9" name="AutoShape 226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0" name="AutoShape 226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" name="AutoShape 226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" name="AutoShape 226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3" name="AutoShape 226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4" name="AutoShape 227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5" name="AutoShape 227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6" name="AutoShape 227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7" name="AutoShape 227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8" name="AutoShape 227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5" name="Group 227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119" name="AutoShape 227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0" name="AutoShape 227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1" name="AutoShape 227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2" name="AutoShape 227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3" name="AutoShape 228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4" name="AutoShape 228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5" name="AutoShape 228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6" name="AutoShape 228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7" name="AutoShape 228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8" name="AutoShape 228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9" name="AutoShape 228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0" name="AutoShape 228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1" name="AutoShape 228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2" name="AutoShape 228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3" name="AutoShape 229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4" name="AutoShape 229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5" name="AutoShape 229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6" name="AutoShape 229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7" name="AutoShape 229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8" name="AutoShape 229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6" name="Group 229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099" name="AutoShape 229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0" name="AutoShape 229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1" name="AutoShape 229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2" name="AutoShape 230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3" name="AutoShape 230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4" name="AutoShape 230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5" name="AutoShape 230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6" name="AutoShape 230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7" name="AutoShape 230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8" name="AutoShape 230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9" name="AutoShape 230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0" name="AutoShape 230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1" name="AutoShape 230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2" name="AutoShape 231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3" name="AutoShape 231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4" name="AutoShape 231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5" name="AutoShape 231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6" name="AutoShape 231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7" name="AutoShape 231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8" name="AutoShape 231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7" name="Group 231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079" name="AutoShape 23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0" name="AutoShape 231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1" name="AutoShape 232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2" name="AutoShape 232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3" name="AutoShape 232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4" name="AutoShape 232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5" name="AutoShape 232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6" name="AutoShape 232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7" name="AutoShape 232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8" name="AutoShape 232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9" name="AutoShape 232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0" name="AutoShape 232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1" name="AutoShape 233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2" name="AutoShape 233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3" name="AutoShape 233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4" name="AutoShape 233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5" name="AutoShape 233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6" name="AutoShape 233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7" name="AutoShape 233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8" name="AutoShape 233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8" name="Group 233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059" name="AutoShape 233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0" name="AutoShape 234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1" name="AutoShape 234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2" name="AutoShape 234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3" name="AutoShape 234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4" name="AutoShape 234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5" name="AutoShape 234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6" name="AutoShape 234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7" name="AutoShape 234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8" name="AutoShape 234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9" name="AutoShape 234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0" name="AutoShape 235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1" name="AutoShape 235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2" name="AutoShape 235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3" name="AutoShape 235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4" name="AutoShape 235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5" name="AutoShape 235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6" name="AutoShape 235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7" name="AutoShape 235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8" name="AutoShape 235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359" name="Group 2359"/>
          <p:cNvGrpSpPr>
            <a:grpSpLocks/>
          </p:cNvGrpSpPr>
          <p:nvPr/>
        </p:nvGrpSpPr>
        <p:grpSpPr bwMode="auto">
          <a:xfrm>
            <a:off x="990600" y="762000"/>
            <a:ext cx="5867400" cy="1524000"/>
            <a:chOff x="624" y="960"/>
            <a:chExt cx="3696" cy="960"/>
          </a:xfrm>
        </p:grpSpPr>
        <p:sp>
          <p:nvSpPr>
            <p:cNvPr id="2360" name="AutoShape 236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1" name="AutoShape 236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2" name="AutoShape 236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3" name="AutoShape 236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4" name="AutoShape 236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5" name="AutoShape 236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6" name="AutoShape 236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7" name="AutoShape 236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8" name="AutoShape 236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9" name="AutoShape 236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0" name="AutoShape 237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1" name="AutoShape 237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2" name="AutoShape 237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3" name="AutoShape 237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4" name="AutoShape 237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5" name="AutoShape 237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6" name="AutoShape 237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7" name="AutoShape 237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8" name="AutoShape 237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9" name="AutoShape 237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380" name="Group 238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675" name="AutoShape 238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6" name="AutoShape 238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7" name="AutoShape 238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8" name="AutoShape 238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9" name="AutoShape 238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0" name="AutoShape 238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1" name="AutoShape 238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2" name="AutoShape 238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" name="AutoShape 238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4" name="AutoShape 239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5" name="AutoShape 239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6" name="AutoShape 239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7" name="AutoShape 239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8" name="AutoShape 239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9" name="AutoShape 239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0" name="AutoShape 239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1" name="AutoShape 239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2" name="AutoShape 239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3" name="AutoShape 239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4" name="AutoShape 240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1" name="Group 240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655" name="AutoShape 240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6" name="AutoShape 240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7" name="AutoShape 240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8" name="AutoShape 240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9" name="AutoShape 240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0" name="AutoShape 240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1" name="AutoShape 240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2" name="AutoShape 240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3" name="AutoShape 241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4" name="AutoShape 241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5" name="AutoShape 241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6" name="AutoShape 241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7" name="AutoShape 241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8" name="AutoShape 241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9" name="AutoShape 241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0" name="AutoShape 241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1" name="AutoShape 241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2" name="AutoShape 241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3" name="AutoShape 242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4" name="AutoShape 242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2" name="Group 242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635" name="AutoShape 242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6" name="AutoShape 242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7" name="AutoShape 242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8" name="AutoShape 242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9" name="AutoShape 242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0" name="AutoShape 242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1" name="AutoShape 242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2" name="AutoShape 243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3" name="AutoShape 243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4" name="AutoShape 243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5" name="AutoShape 243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6" name="AutoShape 243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7" name="AutoShape 243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8" name="AutoShape 243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9" name="AutoShape 243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0" name="AutoShape 243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1" name="AutoShape 243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2" name="AutoShape 244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3" name="AutoShape 244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4" name="AutoShape 244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3" name="Group 244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615" name="AutoShape 244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6" name="AutoShape 244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7" name="AutoShape 244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8" name="AutoShape 244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9" name="AutoShape 244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0" name="AutoShape 244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1" name="AutoShape 245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2" name="AutoShape 245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3" name="AutoShape 245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4" name="AutoShape 245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5" name="AutoShape 245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6" name="AutoShape 245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7" name="AutoShape 245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8" name="AutoShape 245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9" name="AutoShape 245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0" name="AutoShape 245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1" name="AutoShape 246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2" name="AutoShape 246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3" name="AutoShape 246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4" name="AutoShape 246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4" name="Group 246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595" name="AutoShape 246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6" name="AutoShape 246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7" name="AutoShape 246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8" name="AutoShape 246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9" name="AutoShape 246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0" name="AutoShape 247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1" name="AutoShape 247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2" name="AutoShape 247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3" name="AutoShape 247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4" name="AutoShape 247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5" name="AutoShape 247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6" name="AutoShape 247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7" name="AutoShape 247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8" name="AutoShape 247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9" name="AutoShape 247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0" name="AutoShape 248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1" name="AutoShape 248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2" name="AutoShape 248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3" name="AutoShape 248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4" name="AutoShape 248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5" name="Group 248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575" name="AutoShape 248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6" name="AutoShape 248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7" name="AutoShape 248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8" name="AutoShape 248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9" name="AutoShape 249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0" name="AutoShape 249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1" name="AutoShape 249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2" name="AutoShape 249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3" name="AutoShape 249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4" name="AutoShape 249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5" name="AutoShape 249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6" name="AutoShape 249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7" name="AutoShape 249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8" name="AutoShape 249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9" name="AutoShape 250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0" name="AutoShape 250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1" name="AutoShape 250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2" name="AutoShape 250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3" name="AutoShape 250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4" name="AutoShape 250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6" name="Group 250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555" name="AutoShape 25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6" name="AutoShape 25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7" name="AutoShape 25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8" name="AutoShape 25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9" name="AutoShape 25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0" name="AutoShape 25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" name="AutoShape 25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2" name="AutoShape 25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3" name="AutoShape 25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4" name="AutoShape 25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5" name="AutoShape 25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6" name="AutoShape 25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7" name="AutoShape 25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8" name="AutoShape 25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9" name="AutoShape 25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0" name="AutoShape 25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1" name="AutoShape 25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2" name="AutoShape 25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3" name="AutoShape 25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4" name="AutoShape 25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7" name="Group 252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535" name="AutoShape 25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6" name="AutoShape 25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7" name="AutoShape 25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8" name="AutoShape 25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9" name="AutoShape 25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0" name="AutoShape 25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1" name="AutoShape 25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2" name="AutoShape 25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3" name="AutoShape 25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4" name="AutoShape 25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5" name="AutoShape 25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6" name="AutoShape 25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7" name="AutoShape 25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8" name="AutoShape 25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9" name="AutoShape 25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0" name="AutoShape 25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1" name="AutoShape 25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2" name="AutoShape 25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3" name="AutoShape 25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4" name="AutoShape 25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8" name="Group 254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515" name="AutoShape 25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6" name="AutoShape 25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7" name="AutoShape 25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8" name="AutoShape 25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9" name="AutoShape 25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0" name="AutoShape 25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1" name="AutoShape 25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2" name="AutoShape 25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3" name="AutoShape 25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4" name="AutoShape 25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5" name="AutoShape 25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6" name="AutoShape 25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7" name="AutoShape 25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8" name="AutoShape 25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" name="AutoShape 25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0" name="AutoShape 25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1" name="AutoShape 25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2" name="AutoShape 25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3" name="AutoShape 25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4" name="AutoShape 25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9" name="Group 256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495" name="AutoShape 25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6" name="AutoShape 25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7" name="AutoShape 25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8" name="AutoShape 25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9" name="AutoShape 25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0" name="AutoShape 25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1" name="AutoShape 25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2" name="AutoShape 25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3" name="AutoShape 25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4" name="AutoShape 25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5" name="AutoShape 25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6" name="AutoShape 25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7" name="AutoShape 25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8" name="AutoShape 25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9" name="AutoShape 25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0" name="AutoShape 25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1" name="AutoShape 25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2" name="AutoShape 25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3" name="AutoShape 25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4" name="AutoShape 25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0" name="Group 259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475" name="AutoShape 25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6" name="AutoShape 25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7" name="AutoShape 25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8" name="AutoShape 25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9" name="AutoShape 25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0" name="AutoShape 25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1" name="AutoShape 25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2" name="AutoShape 25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3" name="AutoShape 25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4" name="AutoShape 26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5" name="AutoShape 26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6" name="AutoShape 26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7" name="AutoShape 26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8" name="AutoShape 26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9" name="AutoShape 26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0" name="AutoShape 26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1" name="AutoShape 26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2" name="AutoShape 26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3" name="AutoShape 26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4" name="AutoShape 26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1" name="Group 261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455" name="AutoShape 26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6" name="AutoShape 26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7" name="AutoShape 26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8" name="AutoShape 26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9" name="AutoShape 26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0" name="AutoShape 26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1" name="AutoShape 26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2" name="AutoShape 26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3" name="AutoShape 26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4" name="AutoShape 26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5" name="AutoShape 26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6" name="AutoShape 26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7" name="AutoShape 26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8" name="AutoShape 26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9" name="AutoShape 26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0" name="AutoShape 26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1" name="AutoShape 26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2" name="AutoShape 26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3" name="AutoShape 26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4" name="AutoShape 26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2" name="Group 263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435" name="AutoShape 26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6" name="AutoShape 26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7" name="AutoShape 26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8" name="AutoShape 26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9" name="AutoShape 26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0" name="AutoShape 26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1" name="AutoShape 26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2" name="AutoShape 26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3" name="AutoShape 26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4" name="AutoShape 26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5" name="AutoShape 26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6" name="AutoShape 26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7" name="AutoShape 26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8" name="AutoShape 26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9" name="AutoShape 26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0" name="AutoShape 26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1" name="AutoShape 26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2" name="AutoShape 26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3" name="AutoShape 26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4" name="AutoShape 26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3" name="Group 265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415" name="AutoShape 26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6" name="AutoShape 26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7" name="AutoShape 26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8" name="AutoShape 26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9" name="AutoShape 26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0" name="AutoShape 26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1" name="AutoShape 26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2" name="AutoShape 26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3" name="AutoShape 26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4" name="AutoShape 26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5" name="AutoShape 26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6" name="AutoShape 26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7" name="AutoShape 26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8" name="AutoShape 26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9" name="AutoShape 26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0" name="AutoShape 26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1" name="AutoShape 26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2" name="AutoShape 26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3" name="AutoShape 26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4" name="AutoShape 26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4" name="Group 267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395" name="AutoShape 26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6" name="AutoShape 26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7" name="AutoShape 26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8" name="AutoShape 26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9" name="AutoShape 26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0" name="AutoShape 26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1" name="AutoShape 26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2" name="AutoShape 26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3" name="AutoShape 26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4" name="AutoShape 26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5" name="AutoShape 26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6" name="AutoShape 26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7" name="AutoShape 26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8" name="AutoShape 26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9" name="AutoShape 26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0" name="AutoShape 26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1" name="AutoShape 26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2" name="AutoShape 26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3" name="AutoShape 26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4" name="AutoShape 26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695" name="Group 2695"/>
          <p:cNvGrpSpPr>
            <a:grpSpLocks/>
          </p:cNvGrpSpPr>
          <p:nvPr/>
        </p:nvGrpSpPr>
        <p:grpSpPr bwMode="auto">
          <a:xfrm>
            <a:off x="990600" y="533400"/>
            <a:ext cx="5867400" cy="1524000"/>
            <a:chOff x="624" y="960"/>
            <a:chExt cx="3696" cy="960"/>
          </a:xfrm>
        </p:grpSpPr>
        <p:sp>
          <p:nvSpPr>
            <p:cNvPr id="2696" name="AutoShape 269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7" name="AutoShape 269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8" name="AutoShape 269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9" name="AutoShape 269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0" name="AutoShape 270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1" name="AutoShape 270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2" name="AutoShape 270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3" name="AutoShape 270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4" name="AutoShape 270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5" name="AutoShape 270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6" name="AutoShape 270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7" name="AutoShape 270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8" name="AutoShape 270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9" name="AutoShape 270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0" name="AutoShape 271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1" name="AutoShape 271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2" name="AutoShape 271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3" name="AutoShape 271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4" name="AutoShape 271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5" name="AutoShape 271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716" name="Group 271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3011" name="AutoShape 271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2" name="AutoShape 271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3" name="AutoShape 271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4" name="AutoShape 272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5" name="AutoShape 272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6" name="AutoShape 272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7" name="AutoShape 27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8" name="AutoShape 272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9" name="AutoShape 272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0" name="AutoShape 272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1" name="AutoShape 272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2" name="AutoShape 272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3" name="AutoShape 272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4" name="AutoShape 273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5" name="AutoShape 273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6" name="AutoShape 273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7" name="AutoShape 273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8" name="AutoShape 273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9" name="AutoShape 273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30" name="AutoShape 273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7" name="Group 273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991" name="AutoShape 273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2" name="AutoShape 273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3" name="AutoShape 274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4" name="AutoShape 274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5" name="AutoShape 274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6" name="AutoShape 274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7" name="AutoShape 274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8" name="AutoShape 274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9" name="AutoShape 274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0" name="AutoShape 274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1" name="AutoShape 274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2" name="AutoShape 274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3" name="AutoShape 275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4" name="AutoShape 275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5" name="AutoShape 275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6" name="AutoShape 275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7" name="AutoShape 275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8" name="AutoShape 275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9" name="AutoShape 275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0" name="AutoShape 27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8" name="Group 275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971" name="AutoShape 27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2" name="AutoShape 27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3" name="AutoShape 27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4" name="AutoShape 27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5" name="AutoShape 27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6" name="AutoShape 27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7" name="AutoShape 27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8" name="AutoShape 27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9" name="AutoShape 27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0" name="AutoShape 27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1" name="AutoShape 27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2" name="AutoShape 27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3" name="AutoShape 27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4" name="AutoShape 27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5" name="AutoShape 27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6" name="AutoShape 27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7" name="AutoShape 27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8" name="AutoShape 27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9" name="AutoShape 27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0" name="AutoShape 27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9" name="Group 277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951" name="AutoShape 278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2" name="AutoShape 278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3" name="AutoShape 278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4" name="AutoShape 278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5" name="AutoShape 278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6" name="AutoShape 278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7" name="AutoShape 278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8" name="AutoShape 278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9" name="AutoShape 278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0" name="AutoShape 278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1" name="AutoShape 279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2" name="AutoShape 279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3" name="AutoShape 279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4" name="AutoShape 279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5" name="AutoShape 279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6" name="AutoShape 279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7" name="AutoShape 279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8" name="AutoShape 279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9" name="AutoShape 279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0" name="AutoShape 279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0" name="Group 280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931" name="AutoShape 280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2" name="AutoShape 280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3" name="AutoShape 280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4" name="AutoShape 280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5" name="AutoShape 280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6" name="AutoShape 280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7" name="AutoShape 280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8" name="AutoShape 280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9" name="AutoShape 280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0" name="AutoShape 281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1" name="AutoShape 281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2" name="AutoShape 281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3" name="AutoShape 281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4" name="AutoShape 281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5" name="AutoShape 281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6" name="AutoShape 281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7" name="AutoShape 281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8" name="AutoShape 281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9" name="AutoShape 281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0" name="AutoShape 282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1" name="Group 282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911" name="AutoShape 282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2" name="AutoShape 282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3" name="AutoShape 282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4" name="AutoShape 282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5" name="AutoShape 282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6" name="AutoShape 282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7" name="AutoShape 282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8" name="AutoShape 282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9" name="AutoShape 283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0" name="AutoShape 283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1" name="AutoShape 283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2" name="AutoShape 283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3" name="AutoShape 283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4" name="AutoShape 283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5" name="AutoShape 283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6" name="AutoShape 283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7" name="AutoShape 283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8" name="AutoShape 283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9" name="AutoShape 284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0" name="AutoShape 284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2" name="Group 284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891" name="AutoShape 28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2" name="AutoShape 28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3" name="AutoShape 28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4" name="AutoShape 28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5" name="AutoShape 28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6" name="AutoShape 28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7" name="AutoShape 28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8" name="AutoShape 28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9" name="AutoShape 28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0" name="AutoShape 28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1" name="AutoShape 28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2" name="AutoShape 28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3" name="AutoShape 28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4" name="AutoShape 28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5" name="AutoShape 28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6" name="AutoShape 28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7" name="AutoShape 28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8" name="AutoShape 28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9" name="AutoShape 28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0" name="AutoShape 28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3" name="Group 286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871" name="AutoShape 28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2" name="AutoShape 28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3" name="AutoShape 28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4" name="AutoShape 28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5" name="AutoShape 28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6" name="AutoShape 28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7" name="AutoShape 28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8" name="AutoShape 28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9" name="AutoShape 28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0" name="AutoShape 28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1" name="AutoShape 28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2" name="AutoShape 28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3" name="AutoShape 28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4" name="AutoShape 28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5" name="AutoShape 28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6" name="AutoShape 28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7" name="AutoShape 28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8" name="AutoShape 28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9" name="AutoShape 28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0" name="AutoShape 28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4" name="Group 288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851" name="AutoShape 28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2" name="AutoShape 28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3" name="AutoShape 28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4" name="AutoShape 28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5" name="AutoShape 28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6" name="AutoShape 28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7" name="AutoShape 28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8" name="AutoShape 28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9" name="AutoShape 28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0" name="AutoShape 28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1" name="AutoShape 28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" name="AutoShape 28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3" name="AutoShape 28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4" name="AutoShape 28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5" name="AutoShape 28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6" name="AutoShape 29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7" name="AutoShape 29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8" name="AutoShape 29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9" name="AutoShape 29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0" name="AutoShape 29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5" name="Group 290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831" name="AutoShape 29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2" name="AutoShape 29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3" name="AutoShape 29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4" name="AutoShape 29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5" name="AutoShape 29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6" name="AutoShape 29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7" name="AutoShape 29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8" name="AutoShape 29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9" name="AutoShape 29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0" name="AutoShape 29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1" name="AutoShape 29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2" name="AutoShape 29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3" name="AutoShape 29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4" name="AutoShape 29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5" name="AutoShape 29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6" name="AutoShape 29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7" name="AutoShape 29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8" name="AutoShape 29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9" name="AutoShape 29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0" name="AutoShape 29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6" name="Group 292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811" name="AutoShape 29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2" name="AutoShape 29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3" name="AutoShape 29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4" name="AutoShape 29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5" name="AutoShape 29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6" name="AutoShape 29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7" name="AutoShape 29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8" name="AutoShape 29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9" name="AutoShape 29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0" name="AutoShape 29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1" name="AutoShape 29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2" name="AutoShape 29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3" name="AutoShape 29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4" name="AutoShape 29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5" name="AutoShape 29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6" name="AutoShape 29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7" name="AutoShape 29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8" name="AutoShape 29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9" name="AutoShape 29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0" name="AutoShape 29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7" name="Group 294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791" name="AutoShape 29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2" name="AutoShape 29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3" name="AutoShape 29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4" name="AutoShape 29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5" name="AutoShape 29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6" name="AutoShape 29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7" name="AutoShape 29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8" name="AutoShape 29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9" name="AutoShape 29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0" name="AutoShape 29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1" name="AutoShape 29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2" name="AutoShape 29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3" name="AutoShape 29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4" name="AutoShape 29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5" name="AutoShape 29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6" name="AutoShape 29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7" name="AutoShape 29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8" name="AutoShape 29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9" name="AutoShape 29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0" name="AutoShape 29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8" name="Group 296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771" name="AutoShape 29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2" name="AutoShape 29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3" name="AutoShape 29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4" name="AutoShape 29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5" name="AutoShape 29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6" name="AutoShape 29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7" name="AutoShape 29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8" name="AutoShape 29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9" name="AutoShape 29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0" name="AutoShape 29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1" name="AutoShape 29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2" name="AutoShape 29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3" name="AutoShape 29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4" name="AutoShape 29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5" name="AutoShape 29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6" name="AutoShape 29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7" name="AutoShape 29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8" name="AutoShape 29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9" name="AutoShape 29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0" name="AutoShape 29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9" name="Group 298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751" name="AutoShape 29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2" name="AutoShape 29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3" name="AutoShape 29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4" name="AutoShape 29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5" name="AutoShape 29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6" name="AutoShape 29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7" name="AutoShape 29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8" name="AutoShape 29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9" name="AutoShape 29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0" name="AutoShape 29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1" name="AutoShape 30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2" name="AutoShape 30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3" name="AutoShape 30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4" name="AutoShape 30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5" name="AutoShape 30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6" name="AutoShape 30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7" name="AutoShape 30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8" name="AutoShape 30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9" name="AutoShape 30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0" name="AutoShape 30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30" name="Group 301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731" name="AutoShape 30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2" name="AutoShape 30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3" name="AutoShape 30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4" name="AutoShape 30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5" name="AutoShape 30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6" name="AutoShape 30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7" name="AutoShape 30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8" name="AutoShape 30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9" name="AutoShape 30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0" name="AutoShape 30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1" name="AutoShape 30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2" name="AutoShape 30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3" name="AutoShape 30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4" name="AutoShape 30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5" name="AutoShape 30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6" name="AutoShape 30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7" name="AutoShape 30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8" name="AutoShape 30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9" name="AutoShape 30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0" name="AutoShape 30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31" name="Group 3031"/>
          <p:cNvGrpSpPr>
            <a:grpSpLocks/>
          </p:cNvGrpSpPr>
          <p:nvPr/>
        </p:nvGrpSpPr>
        <p:grpSpPr bwMode="auto">
          <a:xfrm>
            <a:off x="990600" y="228600"/>
            <a:ext cx="5867400" cy="1524000"/>
            <a:chOff x="624" y="960"/>
            <a:chExt cx="3696" cy="960"/>
          </a:xfrm>
        </p:grpSpPr>
        <p:sp>
          <p:nvSpPr>
            <p:cNvPr id="3032" name="AutoShape 303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3" name="AutoShape 303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4" name="AutoShape 303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5" name="AutoShape 303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6" name="AutoShape 303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7" name="AutoShape 303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8" name="AutoShape 303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9" name="AutoShape 303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0" name="AutoShape 304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1" name="AutoShape 304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2" name="AutoShape 304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3" name="AutoShape 304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4" name="AutoShape 304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5" name="AutoShape 304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6" name="AutoShape 304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7" name="AutoShape 304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8" name="AutoShape 304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9" name="AutoShape 304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0" name="AutoShape 305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1" name="AutoShape 305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052" name="Group 305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3347" name="AutoShape 305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8" name="AutoShape 305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9" name="AutoShape 305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0" name="AutoShape 305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1" name="AutoShape 305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2" name="AutoShape 305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3" name="AutoShape 305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4" name="AutoShape 30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5" name="AutoShape 306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6" name="AutoShape 306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7" name="AutoShape 306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8" name="AutoShape 306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9" name="AutoShape 306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0" name="AutoShape 306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1" name="AutoShape 306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2" name="AutoShape 306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3" name="AutoShape 306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4" name="AutoShape 307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5" name="AutoShape 307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6" name="AutoShape 307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3" name="Group 307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3327" name="AutoShape 307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8" name="AutoShape 307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9" name="AutoShape 307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0" name="AutoShape 307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1" name="AutoShape 307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2" name="AutoShape 307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3" name="AutoShape 308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4" name="AutoShape 308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5" name="AutoShape 308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6" name="AutoShape 308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7" name="AutoShape 308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8" name="AutoShape 308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9" name="AutoShape 308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0" name="AutoShape 308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1" name="AutoShape 308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2" name="AutoShape 308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3" name="AutoShape 309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4" name="AutoShape 309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5" name="AutoShape 309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6" name="AutoShape 309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4" name="Group 309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3307" name="AutoShape 30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8" name="AutoShape 30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9" name="AutoShape 30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0" name="AutoShape 30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1" name="AutoShape 30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2" name="AutoShape 31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3" name="AutoShape 31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4" name="AutoShape 31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5" name="AutoShape 31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6" name="AutoShape 31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7" name="AutoShape 31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8" name="AutoShape 31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9" name="AutoShape 31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0" name="AutoShape 31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1" name="AutoShape 31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2" name="AutoShape 31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3" name="AutoShape 31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4" name="AutoShape 31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5" name="AutoShape 31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6" name="AutoShape 31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5" name="Group 311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3287" name="AutoShape 311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8" name="AutoShape 311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9" name="AutoShape 311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0" name="AutoShape 31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1" name="AutoShape 312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2" name="AutoShape 312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3" name="AutoShape 312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4" name="AutoShape 312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5" name="AutoShape 312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6" name="AutoShape 312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7" name="AutoShape 312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8" name="AutoShape 312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9" name="AutoShape 312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0" name="AutoShape 312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1" name="AutoShape 313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2" name="AutoShape 313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3" name="AutoShape 313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4" name="AutoShape 313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5" name="AutoShape 313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6" name="AutoShape 313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6" name="Group 313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3267" name="AutoShape 313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8" name="AutoShape 313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9" name="AutoShape 313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0" name="AutoShape 314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1" name="AutoShape 314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2" name="AutoShape 314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3" name="AutoShape 314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4" name="AutoShape 314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5" name="AutoShape 314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6" name="AutoShape 314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7" name="AutoShape 314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8" name="AutoShape 314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9" name="AutoShape 314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0" name="AutoShape 315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1" name="AutoShape 315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2" name="AutoShape 315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" name="AutoShape 315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4" name="AutoShape 315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5" name="AutoShape 315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6" name="AutoShape 315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7" name="Group 315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3247" name="AutoShape 315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8" name="AutoShape 315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9" name="AutoShape 316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0" name="AutoShape 316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1" name="AutoShape 316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2" name="AutoShape 316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3" name="AutoShape 316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4" name="AutoShape 316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5" name="AutoShape 316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6" name="AutoShape 316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7" name="AutoShape 316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8" name="AutoShape 316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9" name="AutoShape 317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0" name="AutoShape 317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1" name="AutoShape 317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2" name="AutoShape 317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3" name="AutoShape 317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4" name="AutoShape 317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5" name="AutoShape 317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6" name="AutoShape 317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8" name="Group 317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3227" name="AutoShape 31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8" name="AutoShape 31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9" name="AutoShape 31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0" name="AutoShape 31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1" name="AutoShape 31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2" name="AutoShape 31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3" name="AutoShape 31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4" name="AutoShape 31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5" name="AutoShape 31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6" name="AutoShape 31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7" name="AutoShape 31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8" name="AutoShape 31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9" name="AutoShape 31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0" name="AutoShape 31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1" name="AutoShape 31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2" name="AutoShape 31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3" name="AutoShape 31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4" name="AutoShape 31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5" name="AutoShape 31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6" name="AutoShape 31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9" name="Group 319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3207" name="AutoShape 32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8" name="AutoShape 32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9" name="AutoShape 32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0" name="AutoShape 32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1" name="AutoShape 32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2" name="AutoShape 32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3" name="AutoShape 32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4" name="AutoShape 32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5" name="AutoShape 32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6" name="AutoShape 32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7" name="AutoShape 32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8" name="AutoShape 32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9" name="AutoShape 32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0" name="AutoShape 32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1" name="AutoShape 32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2" name="AutoShape 32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3" name="AutoShape 32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4" name="AutoShape 32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5" name="AutoShape 32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6" name="AutoShape 32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0" name="Group 322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3187" name="AutoShape 32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8" name="AutoShape 32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9" name="AutoShape 32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0" name="AutoShape 32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1" name="AutoShape 32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2" name="AutoShape 32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3" name="AutoShape 32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4" name="AutoShape 32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5" name="AutoShape 32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6" name="AutoShape 32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7" name="AutoShape 32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8" name="AutoShape 32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9" name="AutoShape 32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0" name="AutoShape 32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1" name="AutoShape 32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2" name="AutoShape 32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3" name="AutoShape 32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4" name="AutoShape 32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5" name="AutoShape 32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6" name="AutoShape 32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1" name="Group 324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3167" name="AutoShape 32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8" name="AutoShape 32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9" name="AutoShape 32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0" name="AutoShape 32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1" name="AutoShape 32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2" name="AutoShape 32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3" name="AutoShape 32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4" name="AutoShape 32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5" name="AutoShape 32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6" name="AutoShape 32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7" name="AutoShape 32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8" name="AutoShape 32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9" name="AutoShape 32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0" name="AutoShape 32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1" name="AutoShape 32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2" name="AutoShape 32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3" name="AutoShape 32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4" name="AutoShape 32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5" name="AutoShape 32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6" name="AutoShape 32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2" name="Group 326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3147" name="AutoShape 32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8" name="AutoShape 32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9" name="AutoShape 32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0" name="AutoShape 32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1" name="AutoShape 32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2" name="AutoShape 32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3" name="AutoShape 32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4" name="AutoShape 32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5" name="AutoShape 32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6" name="AutoShape 32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7" name="AutoShape 32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8" name="AutoShape 32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9" name="AutoShape 32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0" name="AutoShape 32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1" name="AutoShape 32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2" name="AutoShape 32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3" name="AutoShape 32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4" name="AutoShape 32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5" name="AutoShape 32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6" name="AutoShape 32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3" name="Group 328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3127" name="AutoShape 32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8" name="AutoShape 32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9" name="AutoShape 32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0" name="AutoShape 32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1" name="AutoShape 32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2" name="AutoShape 32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3" name="AutoShape 32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4" name="AutoShape 32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5" name="AutoShape 32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6" name="AutoShape 32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7" name="AutoShape 32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8" name="AutoShape 32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9" name="AutoShape 32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0" name="AutoShape 32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1" name="AutoShape 32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2" name="AutoShape 32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3" name="AutoShape 33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4" name="AutoShape 33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5" name="AutoShape 33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6" name="AutoShape 33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4" name="Group 330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3107" name="AutoShape 33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8" name="AutoShape 33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9" name="AutoShape 33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0" name="AutoShape 33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1" name="AutoShape 33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2" name="AutoShape 33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3" name="AutoShape 33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4" name="AutoShape 33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5" name="AutoShape 33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6" name="AutoShape 33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7" name="AutoShape 33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8" name="AutoShape 33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9" name="AutoShape 33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0" name="AutoShape 33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1" name="AutoShape 33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2" name="AutoShape 33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3" name="AutoShape 33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4" name="AutoShape 33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5" name="AutoShape 33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6" name="AutoShape 33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5" name="Group 332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3087" name="AutoShape 33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8" name="AutoShape 33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9" name="AutoShape 33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0" name="AutoShape 33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1" name="AutoShape 33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2" name="AutoShape 33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3" name="AutoShape 33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4" name="AutoShape 33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5" name="AutoShape 33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6" name="AutoShape 33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7" name="AutoShape 33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8" name="AutoShape 33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9" name="AutoShape 33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0" name="AutoShape 33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1" name="AutoShape 33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2" name="AutoShape 33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3" name="AutoShape 33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4" name="AutoShape 33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5" name="AutoShape 33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6" name="AutoShape 33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6" name="Group 334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3067" name="AutoShape 33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8" name="AutoShape 33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9" name="AutoShape 33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0" name="AutoShape 33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1" name="AutoShape 33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2" name="AutoShape 33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3" name="AutoShape 33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4" name="AutoShape 33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5" name="AutoShape 33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6" name="AutoShape 33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7" name="AutoShape 33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8" name="AutoShape 33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9" name="AutoShape 33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0" name="AutoShape 33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1" name="AutoShape 33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2" name="AutoShape 33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3" name="AutoShape 33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4" name="AutoShape 33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5" name="AutoShape 33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6" name="AutoShape 33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cxnSp>
        <p:nvCxnSpPr>
          <p:cNvPr id="3367" name="AutoShape 3367"/>
          <p:cNvCxnSpPr>
            <a:cxnSpLocks noChangeShapeType="1"/>
          </p:cNvCxnSpPr>
          <p:nvPr/>
        </p:nvCxnSpPr>
        <p:spPr bwMode="auto">
          <a:xfrm>
            <a:off x="5562600" y="1524000"/>
            <a:ext cx="74870" cy="2367756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68" name="Line 3368"/>
          <p:cNvSpPr>
            <a:spLocks noChangeShapeType="1"/>
          </p:cNvSpPr>
          <p:nvPr/>
        </p:nvSpPr>
        <p:spPr bwMode="auto">
          <a:xfrm flipH="1">
            <a:off x="952500" y="388620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69" name="Line 3369"/>
          <p:cNvSpPr>
            <a:spLocks noChangeShapeType="1"/>
          </p:cNvSpPr>
          <p:nvPr/>
        </p:nvSpPr>
        <p:spPr bwMode="auto">
          <a:xfrm>
            <a:off x="990600" y="1524000"/>
            <a:ext cx="457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0" name="Line 3370"/>
          <p:cNvSpPr>
            <a:spLocks noChangeShapeType="1"/>
          </p:cNvSpPr>
          <p:nvPr/>
        </p:nvSpPr>
        <p:spPr bwMode="auto">
          <a:xfrm flipH="1">
            <a:off x="5562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1" name="Line 3371"/>
          <p:cNvSpPr>
            <a:spLocks noChangeShapeType="1"/>
          </p:cNvSpPr>
          <p:nvPr/>
        </p:nvSpPr>
        <p:spPr bwMode="auto">
          <a:xfrm>
            <a:off x="990600" y="1524000"/>
            <a:ext cx="0" cy="2362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2" name="Line 3372"/>
          <p:cNvSpPr>
            <a:spLocks noChangeShapeType="1"/>
          </p:cNvSpPr>
          <p:nvPr/>
        </p:nvSpPr>
        <p:spPr bwMode="auto">
          <a:xfrm flipH="1">
            <a:off x="990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3" name="Line 3373"/>
          <p:cNvSpPr>
            <a:spLocks noChangeShapeType="1"/>
          </p:cNvSpPr>
          <p:nvPr/>
        </p:nvSpPr>
        <p:spPr bwMode="auto">
          <a:xfrm>
            <a:off x="2286000" y="228600"/>
            <a:ext cx="4572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4" name="Text Box 3374"/>
          <p:cNvSpPr txBox="1">
            <a:spLocks noChangeArrowheads="1"/>
          </p:cNvSpPr>
          <p:nvPr/>
        </p:nvSpPr>
        <p:spPr bwMode="auto">
          <a:xfrm>
            <a:off x="2743200" y="3886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solidFill>
                  <a:srgbClr val="3E68EE"/>
                </a:solidFill>
                <a:latin typeface="Times New Roman" pitchFamily="18" charset="0"/>
              </a:rPr>
              <a:t>20cm</a:t>
            </a:r>
          </a:p>
        </p:txBody>
      </p:sp>
      <p:sp>
        <p:nvSpPr>
          <p:cNvPr id="3375" name="Text Box 3375"/>
          <p:cNvSpPr txBox="1">
            <a:spLocks noChangeArrowheads="1"/>
          </p:cNvSpPr>
          <p:nvPr/>
        </p:nvSpPr>
        <p:spPr bwMode="auto">
          <a:xfrm rot="-2891281">
            <a:off x="5842794" y="3007519"/>
            <a:ext cx="1501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solidFill>
                  <a:srgbClr val="3E68EE"/>
                </a:solidFill>
                <a:latin typeface="Times New Roman" pitchFamily="18" charset="0"/>
              </a:rPr>
              <a:t>16cm</a:t>
            </a:r>
          </a:p>
        </p:txBody>
      </p:sp>
      <p:sp>
        <p:nvSpPr>
          <p:cNvPr id="3376" name="Text Box 3376"/>
          <p:cNvSpPr txBox="1">
            <a:spLocks noChangeArrowheads="1"/>
          </p:cNvSpPr>
          <p:nvPr/>
        </p:nvSpPr>
        <p:spPr bwMode="auto">
          <a:xfrm>
            <a:off x="0" y="2362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solidFill>
                  <a:srgbClr val="3E68EE"/>
                </a:solidFill>
                <a:latin typeface="Times New Roman" pitchFamily="18" charset="0"/>
              </a:rPr>
              <a:t>10cm</a:t>
            </a:r>
          </a:p>
        </p:txBody>
      </p:sp>
      <p:sp>
        <p:nvSpPr>
          <p:cNvPr id="3377" name="Text Box 3377"/>
          <p:cNvSpPr txBox="1">
            <a:spLocks noChangeArrowheads="1"/>
          </p:cNvSpPr>
          <p:nvPr/>
        </p:nvSpPr>
        <p:spPr bwMode="auto">
          <a:xfrm>
            <a:off x="304800" y="4293096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err="1">
                <a:solidFill>
                  <a:srgbClr val="3E68EE"/>
                </a:solidFill>
                <a:latin typeface="Times New Roman" pitchFamily="18" charset="0"/>
              </a:rPr>
              <a:t>Mỗi</a:t>
            </a:r>
            <a:r>
              <a:rPr lang="en-US" sz="2800" b="1" u="sng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3E68EE"/>
                </a:solidFill>
                <a:latin typeface="Times New Roman" pitchFamily="18" charset="0"/>
              </a:rPr>
              <a:t>lớp</a:t>
            </a:r>
            <a:r>
              <a:rPr lang="en-US" sz="2800" b="1" u="sng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: 20 x 16 = 320 (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lập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phương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 1cm</a:t>
            </a:r>
            <a:r>
              <a:rPr lang="en-US" sz="2800" b="1" baseline="30000" dirty="0">
                <a:solidFill>
                  <a:srgbClr val="3E68EE"/>
                </a:solidFill>
                <a:latin typeface="Times New Roman" pitchFamily="18" charset="0"/>
              </a:rPr>
              <a:t>3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).</a:t>
            </a:r>
          </a:p>
        </p:txBody>
      </p:sp>
      <p:grpSp>
        <p:nvGrpSpPr>
          <p:cNvPr id="3378" name="Group 3394"/>
          <p:cNvGrpSpPr>
            <a:grpSpLocks/>
          </p:cNvGrpSpPr>
          <p:nvPr/>
        </p:nvGrpSpPr>
        <p:grpSpPr bwMode="auto">
          <a:xfrm>
            <a:off x="7715250" y="3733800"/>
            <a:ext cx="1219200" cy="609600"/>
            <a:chOff x="4860" y="2352"/>
            <a:chExt cx="768" cy="384"/>
          </a:xfrm>
        </p:grpSpPr>
        <p:sp>
          <p:nvSpPr>
            <p:cNvPr id="3379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0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81" name="Text Box 3381"/>
          <p:cNvSpPr txBox="1">
            <a:spLocks noChangeArrowheads="1"/>
          </p:cNvSpPr>
          <p:nvPr/>
        </p:nvSpPr>
        <p:spPr bwMode="auto">
          <a:xfrm>
            <a:off x="304800" y="48529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>
                <a:solidFill>
                  <a:srgbClr val="3E68EE"/>
                </a:solidFill>
                <a:latin typeface="Times New Roman" pitchFamily="18" charset="0"/>
              </a:rPr>
              <a:t>10 </a:t>
            </a:r>
            <a:r>
              <a:rPr lang="en-US" sz="2800" b="1" u="sng" dirty="0" err="1">
                <a:solidFill>
                  <a:srgbClr val="3E68EE"/>
                </a:solidFill>
                <a:latin typeface="Times New Roman" pitchFamily="18" charset="0"/>
              </a:rPr>
              <a:t>lớp</a:t>
            </a:r>
            <a:r>
              <a:rPr lang="en-US" sz="2800" b="1" u="sng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: 320 x 10 = 3200 (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lập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E68EE"/>
                </a:solidFill>
                <a:latin typeface="Times New Roman" pitchFamily="18" charset="0"/>
              </a:rPr>
              <a:t>phương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 1cm</a:t>
            </a:r>
            <a:r>
              <a:rPr lang="en-US" sz="2800" b="1" baseline="30000" dirty="0">
                <a:solidFill>
                  <a:srgbClr val="3E68EE"/>
                </a:solidFill>
                <a:latin typeface="Times New Roman" pitchFamily="18" charset="0"/>
              </a:rPr>
              <a:t>3</a:t>
            </a:r>
            <a:r>
              <a:rPr lang="en-US" sz="2800" b="1" dirty="0">
                <a:solidFill>
                  <a:srgbClr val="3E68EE"/>
                </a:solidFill>
                <a:latin typeface="Times New Roman" pitchFamily="18" charset="0"/>
              </a:rPr>
              <a:t>).</a:t>
            </a:r>
            <a:endParaRPr lang="en-US" sz="2800" b="1" baseline="30000" dirty="0">
              <a:solidFill>
                <a:srgbClr val="3E68EE"/>
              </a:solidFill>
              <a:latin typeface="Times New Roman" pitchFamily="18" charset="0"/>
            </a:endParaRPr>
          </a:p>
        </p:txBody>
      </p:sp>
      <p:sp>
        <p:nvSpPr>
          <p:cNvPr id="3382" name="Text Box 3382"/>
          <p:cNvSpPr txBox="1">
            <a:spLocks noChangeArrowheads="1"/>
          </p:cNvSpPr>
          <p:nvPr/>
        </p:nvSpPr>
        <p:spPr bwMode="auto">
          <a:xfrm>
            <a:off x="228600" y="5430838"/>
            <a:ext cx="922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Vậy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hộp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chữ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nhật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3383" name="Text Box 3384"/>
          <p:cNvSpPr txBox="1">
            <a:spLocks noChangeArrowheads="1"/>
          </p:cNvSpPr>
          <p:nvPr/>
        </p:nvSpPr>
        <p:spPr bwMode="auto">
          <a:xfrm>
            <a:off x="304800" y="60198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3E68EE"/>
                </a:solidFill>
                <a:latin typeface="Times New Roman" pitchFamily="18" charset="0"/>
              </a:rPr>
              <a:t>20</a:t>
            </a:r>
          </a:p>
        </p:txBody>
      </p:sp>
      <p:grpSp>
        <p:nvGrpSpPr>
          <p:cNvPr id="3384" name="Group 3391"/>
          <p:cNvGrpSpPr>
            <a:grpSpLocks/>
          </p:cNvGrpSpPr>
          <p:nvPr/>
        </p:nvGrpSpPr>
        <p:grpSpPr bwMode="auto">
          <a:xfrm>
            <a:off x="914400" y="6019800"/>
            <a:ext cx="1600200" cy="549275"/>
            <a:chOff x="576" y="3840"/>
            <a:chExt cx="1008" cy="346"/>
          </a:xfrm>
        </p:grpSpPr>
        <p:sp>
          <p:nvSpPr>
            <p:cNvPr id="3385" name="Text Box 3385"/>
            <p:cNvSpPr txBox="1">
              <a:spLocks noChangeArrowheads="1"/>
            </p:cNvSpPr>
            <p:nvPr/>
          </p:nvSpPr>
          <p:spPr bwMode="auto">
            <a:xfrm>
              <a:off x="576" y="3840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E68EE"/>
                  </a:solidFill>
                  <a:latin typeface="Times New Roman" pitchFamily="18" charset="0"/>
                </a:rPr>
                <a:t> x</a:t>
              </a:r>
            </a:p>
          </p:txBody>
        </p:sp>
        <p:sp>
          <p:nvSpPr>
            <p:cNvPr id="3386" name="Text Box 3386"/>
            <p:cNvSpPr txBox="1">
              <a:spLocks noChangeArrowheads="1"/>
            </p:cNvSpPr>
            <p:nvPr/>
          </p:nvSpPr>
          <p:spPr bwMode="auto">
            <a:xfrm>
              <a:off x="1056" y="3859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3E68EE"/>
                  </a:solidFill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3387" name="Group 3392"/>
          <p:cNvGrpSpPr>
            <a:grpSpLocks/>
          </p:cNvGrpSpPr>
          <p:nvPr/>
        </p:nvGrpSpPr>
        <p:grpSpPr bwMode="auto">
          <a:xfrm>
            <a:off x="2651125" y="6049963"/>
            <a:ext cx="1311275" cy="566737"/>
            <a:chOff x="1670" y="3859"/>
            <a:chExt cx="826" cy="357"/>
          </a:xfrm>
        </p:grpSpPr>
        <p:sp>
          <p:nvSpPr>
            <p:cNvPr id="3388" name="Text Box 3387"/>
            <p:cNvSpPr txBox="1">
              <a:spLocks noChangeArrowheads="1"/>
            </p:cNvSpPr>
            <p:nvPr/>
          </p:nvSpPr>
          <p:spPr bwMode="auto">
            <a:xfrm>
              <a:off x="1670" y="388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3E68EE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3389" name="Text Box 3388"/>
            <p:cNvSpPr txBox="1">
              <a:spLocks noChangeArrowheads="1"/>
            </p:cNvSpPr>
            <p:nvPr/>
          </p:nvSpPr>
          <p:spPr bwMode="auto">
            <a:xfrm>
              <a:off x="2064" y="385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3E68EE"/>
                  </a:solidFill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3390" name="Group 3393"/>
          <p:cNvGrpSpPr>
            <a:grpSpLocks/>
          </p:cNvGrpSpPr>
          <p:nvPr/>
        </p:nvGrpSpPr>
        <p:grpSpPr bwMode="auto">
          <a:xfrm>
            <a:off x="3946525" y="6049963"/>
            <a:ext cx="3216275" cy="566737"/>
            <a:chOff x="2486" y="3859"/>
            <a:chExt cx="2026" cy="357"/>
          </a:xfrm>
        </p:grpSpPr>
        <p:sp>
          <p:nvSpPr>
            <p:cNvPr id="3391" name="Text Box 3389"/>
            <p:cNvSpPr txBox="1">
              <a:spLocks noChangeArrowheads="1"/>
            </p:cNvSpPr>
            <p:nvPr/>
          </p:nvSpPr>
          <p:spPr bwMode="auto">
            <a:xfrm>
              <a:off x="2688" y="3859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3E68EE"/>
                  </a:solidFill>
                  <a:latin typeface="Times New Roman" pitchFamily="18" charset="0"/>
                </a:rPr>
                <a:t>3200 (cm</a:t>
              </a:r>
              <a:r>
                <a:rPr lang="en-US" sz="2800" b="1" baseline="30000">
                  <a:solidFill>
                    <a:srgbClr val="3E68EE"/>
                  </a:solidFill>
                  <a:latin typeface="Times New Roman" pitchFamily="18" charset="0"/>
                </a:rPr>
                <a:t>3</a:t>
              </a:r>
              <a:r>
                <a:rPr lang="en-US" sz="2800" b="1">
                  <a:solidFill>
                    <a:srgbClr val="3E68EE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3392" name="Text Box 3390"/>
            <p:cNvSpPr txBox="1">
              <a:spLocks noChangeArrowheads="1"/>
            </p:cNvSpPr>
            <p:nvPr/>
          </p:nvSpPr>
          <p:spPr bwMode="auto">
            <a:xfrm>
              <a:off x="2486" y="3889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3E68EE"/>
                  </a:solidFill>
                  <a:latin typeface="Times New Roman" pitchFamily="18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88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500"/>
                            </p:stCondLst>
                            <p:childTnLst>
                              <p:par>
                                <p:cTn id="9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8000"/>
                            </p:stCondLst>
                            <p:childTnLst>
                              <p:par>
                                <p:cTn id="1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2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2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3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377" grpId="0"/>
      <p:bldP spid="3381" grpId="0"/>
      <p:bldP spid="3382" grpId="0"/>
      <p:bldP spid="33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79512" y="1548218"/>
            <a:ext cx="88603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Thể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tích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của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hình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hộp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nhật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3E68EE"/>
                </a:solidFill>
                <a:latin typeface="Times New Roman" pitchFamily="18" charset="0"/>
              </a:rPr>
              <a:t>là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</a:rPr>
              <a:t>:</a:t>
            </a:r>
          </a:p>
          <a:p>
            <a:pPr algn="ctr"/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20   x    16    x     10  =  3200 (cm</a:t>
            </a:r>
            <a:r>
              <a:rPr lang="en-US" sz="4400" b="1" baseline="300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Left Brace 2"/>
          <p:cNvSpPr/>
          <p:nvPr/>
        </p:nvSpPr>
        <p:spPr>
          <a:xfrm rot="16200000">
            <a:off x="809582" y="2436706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2681790" y="2416130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4644008" y="2416129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951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972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940" y="3284983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0409" y="3439303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095086" y="1705128"/>
            <a:ext cx="288032" cy="258667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19672" y="3356992"/>
            <a:ext cx="324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99892" y="335699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08104" y="3377749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61393" y="1340768"/>
            <a:ext cx="3362535" cy="1831759"/>
            <a:chOff x="952500" y="2297484"/>
            <a:chExt cx="5924550" cy="3668713"/>
          </a:xfrm>
        </p:grpSpPr>
        <p:cxnSp>
          <p:nvCxnSpPr>
            <p:cNvPr id="23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" name="Group 24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26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AutoShape 3"/>
              <p:cNvCxnSpPr>
                <a:cxnSpLocks noChangeShapeType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0" cy="2362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79512" y="3284984"/>
            <a:ext cx="8240555" cy="1200330"/>
            <a:chOff x="575556" y="5254485"/>
            <a:chExt cx="8240555" cy="1200330"/>
          </a:xfrm>
        </p:grpSpPr>
        <p:sp>
          <p:nvSpPr>
            <p:cNvPr id="37" name="TextBox 36"/>
            <p:cNvSpPr txBox="1"/>
            <p:nvPr/>
          </p:nvSpPr>
          <p:spPr>
            <a:xfrm>
              <a:off x="57555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6576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27984" y="5254485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16453" y="5408805"/>
              <a:ext cx="2399658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tích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15716" y="5326494"/>
              <a:ext cx="32403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95936" y="5326494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04148" y="5347251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079239" y="5362937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38342" y="5208617"/>
            <a:ext cx="5328592" cy="1200331"/>
            <a:chOff x="238342" y="5208617"/>
            <a:chExt cx="5328592" cy="1200331"/>
          </a:xfrm>
        </p:grpSpPr>
        <p:sp>
          <p:nvSpPr>
            <p:cNvPr id="46" name="TextBox 45"/>
            <p:cNvSpPr txBox="1"/>
            <p:nvPr/>
          </p:nvSpPr>
          <p:spPr>
            <a:xfrm>
              <a:off x="23834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2855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90770" y="5208617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78502" y="5280626"/>
              <a:ext cx="31632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8722" y="5280626"/>
              <a:ext cx="42176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566934" y="5301383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107673" y="4485314"/>
            <a:ext cx="9004029" cy="197802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47664" y="2932202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599892" y="2644170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23928" y="1636058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671381" y="1906845"/>
            <a:ext cx="3829602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a x b x c</a:t>
            </a: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241884" y="3852334"/>
            <a:ext cx="7092280" cy="2554545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b: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c: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4000" b="1" dirty="0">
              <a:solidFill>
                <a:srgbClr val="3E68E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V: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0" y="21967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3534015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995 L 0.10156 0.04259 C 0.12292 0.04977 0.15486 0.05394 0.18802 0.05394 C 0.22604 0.05394 0.25642 0.04977 0.27778 0.04259 L 0.37952 0.00995 " pathEditMode="relative" rAng="0" ptsTypes="FffFF">
                                      <p:cBhvr>
                                        <p:cTn id="1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219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-0.61094 0.00717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56" y="347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27414 0.007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3" grpId="0" animBg="1"/>
      <p:bldP spid="3" grpId="1" animBg="1"/>
      <p:bldP spid="14" grpId="0" animBg="1"/>
      <p:bldP spid="14" grpId="1" animBg="1"/>
      <p:bldP spid="15" grpId="0" animBg="1"/>
      <p:bldP spid="15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5" grpId="0"/>
      <p:bldP spid="5" grpId="1"/>
      <p:bldP spid="20" grpId="0"/>
      <p:bldP spid="20" grpId="1"/>
      <p:bldP spid="21" grpId="0"/>
      <p:bldP spid="21" grpId="1"/>
      <p:bldP spid="49" grpId="0" animBg="1"/>
      <p:bldP spid="49" grpId="1" animBg="1"/>
      <p:bldP spid="49" grpId="2" animBg="1"/>
      <p:bldP spid="52" grpId="0"/>
      <p:bldP spid="52" grpId="1"/>
      <p:bldP spid="52" grpId="2"/>
      <p:bldP spid="53" grpId="0" animBg="1"/>
      <p:bldP spid="53" grpId="1" animBg="1"/>
      <p:bldP spid="44" grpId="0"/>
      <p:bldP spid="56" grpId="0"/>
      <p:bldP spid="57" grpId="0"/>
      <p:bldP spid="58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2712368" y="3828871"/>
            <a:ext cx="5212432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a x b x c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28600" y="5105400"/>
            <a:ext cx="8515672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V: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b, c :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solidFill>
                <a:srgbClr val="3E68E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4089" y="1710680"/>
            <a:ext cx="9004029" cy="175432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 err="1">
                <a:solidFill>
                  <a:srgbClr val="3E68EE"/>
                </a:solidFill>
              </a:rPr>
              <a:t>Muốn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tính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thể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tích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hình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hộp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chữ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nhật</a:t>
            </a:r>
            <a:r>
              <a:rPr lang="en-US" sz="3600" b="1" i="0" dirty="0">
                <a:solidFill>
                  <a:srgbClr val="3E68EE"/>
                </a:solidFill>
              </a:rPr>
              <a:t> ta </a:t>
            </a:r>
            <a:r>
              <a:rPr lang="en-US" sz="3600" b="1" i="0" dirty="0" err="1">
                <a:solidFill>
                  <a:srgbClr val="3E68EE"/>
                </a:solidFill>
              </a:rPr>
              <a:t>lấy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dài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nhân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với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rộng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rồi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nhân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với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cao</a:t>
            </a:r>
            <a:r>
              <a:rPr lang="en-US" sz="3600" b="1" i="0" dirty="0">
                <a:solidFill>
                  <a:srgbClr val="3E68EE"/>
                </a:solidFill>
              </a:rPr>
              <a:t> (</a:t>
            </a:r>
            <a:r>
              <a:rPr lang="en-US" sz="3600" b="1" i="0" dirty="0" err="1">
                <a:solidFill>
                  <a:srgbClr val="3E68EE"/>
                </a:solidFill>
              </a:rPr>
              <a:t>cùng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đơn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vị</a:t>
            </a:r>
            <a:r>
              <a:rPr lang="en-US" sz="3600" b="1" i="0" dirty="0">
                <a:solidFill>
                  <a:srgbClr val="3E68EE"/>
                </a:solidFill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</a:rPr>
              <a:t>đo</a:t>
            </a:r>
            <a:r>
              <a:rPr lang="en-US" sz="3600" b="1" i="0" dirty="0">
                <a:solidFill>
                  <a:srgbClr val="3E68EE"/>
                </a:solidFill>
              </a:rPr>
              <a:t>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3798" y="990600"/>
            <a:ext cx="233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304800" y="3441413"/>
            <a:ext cx="22541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0" y="-893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52982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1647713"/>
            <a:ext cx="9067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07504" y="3998381"/>
            <a:ext cx="90364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8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a = 1,5m;  b = 1,1m;  c = 0,5m</a:t>
            </a:r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304945" y="5045403"/>
            <a:ext cx="8534400" cy="1431597"/>
            <a:chOff x="528" y="2832"/>
            <a:chExt cx="4765" cy="613"/>
          </a:xfrm>
        </p:grpSpPr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c) a =         </a:t>
              </a:r>
              <a:r>
                <a:rPr lang="en-US" sz="3600" b="1" i="0" dirty="0" err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;  b =      </a:t>
              </a:r>
              <a:r>
                <a:rPr lang="en-US" sz="3600" b="1" i="0" dirty="0" err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;  c =      </a:t>
              </a:r>
              <a:r>
                <a:rPr lang="en-US" sz="3600" b="1" i="0" dirty="0" err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1342" y="2832"/>
              <a:ext cx="600" cy="613"/>
              <a:chOff x="986" y="3408"/>
              <a:chExt cx="550" cy="613"/>
            </a:xfrm>
          </p:grpSpPr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1008" y="3408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613"/>
              <a:chOff x="1216" y="3408"/>
              <a:chExt cx="313" cy="613"/>
            </a:xfrm>
          </p:grpSpPr>
          <p:sp>
            <p:nvSpPr>
              <p:cNvPr id="16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613"/>
              <a:chOff x="1109" y="3408"/>
              <a:chExt cx="528" cy="613"/>
            </a:xfrm>
          </p:grpSpPr>
          <p:sp>
            <p:nvSpPr>
              <p:cNvPr id="13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4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60009" y="2922577"/>
            <a:ext cx="86598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800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a = 5cm;  b = 4cm;  c = 9cm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0" y="-893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4199623961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6200" y="1965023"/>
            <a:ext cx="8511480" cy="66116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 tích là: 5 x 4 x 9 = 180 ( cm</a:t>
            </a:r>
            <a:r>
              <a:rPr lang="en-US" sz="3600" b="1" baseline="300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001" y="3314824"/>
            <a:ext cx="8964488" cy="7237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là:1,5 x 1,1 x 0,5 = 0,825 (m</a:t>
            </a:r>
            <a:r>
              <a:rPr lang="en-US" sz="3600" b="1" baseline="300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26532" y="5410200"/>
            <a:ext cx="9170532" cy="13158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704096"/>
              </p:ext>
            </p:extLst>
          </p:nvPr>
        </p:nvGraphicFramePr>
        <p:xfrm>
          <a:off x="3429000" y="5410199"/>
          <a:ext cx="4953000" cy="1351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256755" imgH="393529" progId="">
                  <p:embed/>
                </p:oleObj>
              </mc:Choice>
              <mc:Fallback>
                <p:oleObj name="Equation" r:id="rId4" imgW="1256755" imgH="3935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10199"/>
                        <a:ext cx="4953000" cy="13512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94347" y="1258669"/>
            <a:ext cx="88204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3600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a = 5cm;  b = 4cm;  c = 9cm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9598" y="2626189"/>
            <a:ext cx="89644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b) a = 1,5m;  b = 1,1m;  c = 0,5m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848380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rgbClr val="3E68EE"/>
              </a:solidFill>
            </a:endParaRPr>
          </a:p>
        </p:txBody>
      </p:sp>
      <p:grpSp>
        <p:nvGrpSpPr>
          <p:cNvPr id="27" name="Group 14"/>
          <p:cNvGrpSpPr>
            <a:grpSpLocks/>
          </p:cNvGrpSpPr>
          <p:nvPr/>
        </p:nvGrpSpPr>
        <p:grpSpPr bwMode="auto">
          <a:xfrm>
            <a:off x="287052" y="4005065"/>
            <a:ext cx="8534400" cy="1431597"/>
            <a:chOff x="528" y="2832"/>
            <a:chExt cx="4765" cy="613"/>
          </a:xfrm>
        </p:grpSpPr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c) a =         </a:t>
              </a:r>
              <a:r>
                <a:rPr lang="en-US" sz="3600" b="1" i="0" dirty="0" err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;  b =      </a:t>
              </a:r>
              <a:r>
                <a:rPr lang="en-US" sz="3600" b="1" i="0" dirty="0" err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;  c =      </a:t>
              </a:r>
              <a:r>
                <a:rPr lang="en-US" sz="3600" b="1" i="0" dirty="0" err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</p:txBody>
        </p:sp>
        <p:grpSp>
          <p:nvGrpSpPr>
            <p:cNvPr id="29" name="Group 16"/>
            <p:cNvGrpSpPr>
              <a:grpSpLocks/>
            </p:cNvGrpSpPr>
            <p:nvPr/>
          </p:nvGrpSpPr>
          <p:grpSpPr bwMode="auto">
            <a:xfrm>
              <a:off x="1342" y="2832"/>
              <a:ext cx="600" cy="613"/>
              <a:chOff x="986" y="3408"/>
              <a:chExt cx="550" cy="613"/>
            </a:xfrm>
          </p:grpSpPr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1008" y="3408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40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0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613"/>
              <a:chOff x="1216" y="3408"/>
              <a:chExt cx="313" cy="613"/>
            </a:xfrm>
          </p:grpSpPr>
          <p:sp>
            <p:nvSpPr>
              <p:cNvPr id="35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6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grpSp>
          <p:nvGrpSpPr>
            <p:cNvPr id="31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613"/>
              <a:chOff x="1109" y="3408"/>
              <a:chExt cx="528" cy="613"/>
            </a:xfrm>
          </p:grpSpPr>
          <p:sp>
            <p:nvSpPr>
              <p:cNvPr id="32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3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solidFill>
                      <a:srgbClr val="3E68EE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solidFill>
                    <a:srgbClr val="3E68E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0" y="-893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2566052470"/>
      </p:ext>
    </p:extLst>
  </p:cSld>
  <p:clrMapOvr>
    <a:masterClrMapping/>
  </p:clrMapOvr>
  <p:transition spd="slow">
    <p:push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27" y="827782"/>
            <a:ext cx="940565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13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7" y="1828800"/>
            <a:ext cx="9039673" cy="517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0" y="-893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217746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28" y="1100336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u="sng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3E68EE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7504" y="2369096"/>
            <a:ext cx="4431180" cy="2736304"/>
            <a:chOff x="107504" y="1268760"/>
            <a:chExt cx="4431180" cy="2736304"/>
          </a:xfrm>
        </p:grpSpPr>
        <p:grpSp>
          <p:nvGrpSpPr>
            <p:cNvPr id="2" name="Group 1"/>
            <p:cNvGrpSpPr/>
            <p:nvPr/>
          </p:nvGrpSpPr>
          <p:grpSpPr>
            <a:xfrm>
              <a:off x="107504" y="1268760"/>
              <a:ext cx="4431180" cy="2736304"/>
              <a:chOff x="107504" y="1268760"/>
              <a:chExt cx="4431180" cy="2736304"/>
            </a:xfrm>
          </p:grpSpPr>
          <p:pic>
            <p:nvPicPr>
              <p:cNvPr id="13" name="Picture 6" descr="http://img.loigiaihay.com/picture/2017/0119/hinh-bai-2-trang-121-sgk-toan-5_1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268760"/>
                <a:ext cx="4431180" cy="2736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 flipV="1">
                <a:off x="2126891" y="1772816"/>
                <a:ext cx="500893" cy="504056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1069076" y="1969316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81244" y="1700808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600128" y="3977968"/>
            <a:ext cx="4456354" cy="2751849"/>
            <a:chOff x="4600128" y="3977968"/>
            <a:chExt cx="4456354" cy="2751849"/>
          </a:xfrm>
        </p:grpSpPr>
        <p:pic>
          <p:nvPicPr>
            <p:cNvPr id="4" name="Picture 6" descr="http://img.loigiaihay.com/picture/2017/0119/hinh-bai-2-trang-121-sgk-toan-5_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0128" y="3977968"/>
              <a:ext cx="4456354" cy="27518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5508104" y="5013176"/>
              <a:ext cx="1152128" cy="0"/>
            </a:xfrm>
            <a:prstGeom prst="line">
              <a:avLst/>
            </a:prstGeom>
            <a:ln w="635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588224" y="4365104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36096" y="5004465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8128" y="2369096"/>
            <a:ext cx="1303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933056"/>
            <a:ext cx="1303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932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</TotalTime>
  <Words>1170</Words>
  <Application>Microsoft Office PowerPoint</Application>
  <PresentationFormat>On-screen Show (4:3)</PresentationFormat>
  <Paragraphs>239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Admin</cp:lastModifiedBy>
  <cp:revision>168</cp:revision>
  <dcterms:created xsi:type="dcterms:W3CDTF">2015-03-24T20:27:03Z</dcterms:created>
  <dcterms:modified xsi:type="dcterms:W3CDTF">2024-02-14T02:28:14Z</dcterms:modified>
</cp:coreProperties>
</file>