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8" r:id="rId3"/>
    <p:sldId id="289" r:id="rId4"/>
    <p:sldId id="290" r:id="rId5"/>
    <p:sldId id="291" r:id="rId6"/>
    <p:sldId id="292" r:id="rId7"/>
    <p:sldId id="294" r:id="rId8"/>
    <p:sldId id="295" r:id="rId9"/>
    <p:sldId id="297" r:id="rId10"/>
    <p:sldId id="298" r:id="rId11"/>
    <p:sldId id="296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E1C20-62B3-4298-AFCE-FB1B11BA0FD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E07D7-6B07-40A5-A9B8-BADB03207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5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42.png"/><Relationship Id="rId3" Type="http://schemas.microsoft.com/office/2007/relationships/media" Target="../media/media3.wav"/><Relationship Id="rId21" Type="http://schemas.openxmlformats.org/officeDocument/2006/relationships/image" Target="../media/image37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40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audio" Target="../media/media6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microsoft.com/office/2007/relationships/media" Target="../media/media17.wav"/><Relationship Id="rId18" Type="http://schemas.openxmlformats.org/officeDocument/2006/relationships/audio" Target="../media/media19.wav"/><Relationship Id="rId26" Type="http://schemas.openxmlformats.org/officeDocument/2006/relationships/image" Target="../media/image51.png"/><Relationship Id="rId3" Type="http://schemas.microsoft.com/office/2007/relationships/media" Target="../media/media12.wav"/><Relationship Id="rId21" Type="http://schemas.openxmlformats.org/officeDocument/2006/relationships/image" Target="../media/image33.png"/><Relationship Id="rId7" Type="http://schemas.microsoft.com/office/2007/relationships/media" Target="../media/media14.wav"/><Relationship Id="rId12" Type="http://schemas.openxmlformats.org/officeDocument/2006/relationships/audio" Target="../media/media16.wav"/><Relationship Id="rId17" Type="http://schemas.microsoft.com/office/2007/relationships/media" Target="../media/media19.wav"/><Relationship Id="rId25" Type="http://schemas.openxmlformats.org/officeDocument/2006/relationships/image" Target="../media/image50.png"/><Relationship Id="rId2" Type="http://schemas.openxmlformats.org/officeDocument/2006/relationships/audio" Target="../media/media11.wav"/><Relationship Id="rId16" Type="http://schemas.openxmlformats.org/officeDocument/2006/relationships/audio" Target="../media/media18.wav"/><Relationship Id="rId20" Type="http://schemas.openxmlformats.org/officeDocument/2006/relationships/image" Target="../media/image46.png"/><Relationship Id="rId29" Type="http://schemas.openxmlformats.org/officeDocument/2006/relationships/image" Target="../media/image54.png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microsoft.com/office/2007/relationships/media" Target="../media/media16.wav"/><Relationship Id="rId24" Type="http://schemas.openxmlformats.org/officeDocument/2006/relationships/image" Target="../media/image49.png"/><Relationship Id="rId5" Type="http://schemas.microsoft.com/office/2007/relationships/media" Target="../media/media13.wav"/><Relationship Id="rId15" Type="http://schemas.microsoft.com/office/2007/relationships/media" Target="../media/media18.wav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audio" Target="../media/media15.wav"/><Relationship Id="rId19" Type="http://schemas.openxmlformats.org/officeDocument/2006/relationships/slideLayout" Target="../slideLayouts/slideLayout12.xml"/><Relationship Id="rId31" Type="http://schemas.openxmlformats.org/officeDocument/2006/relationships/image" Target="../media/image36.png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audio" Target="../media/media17.wav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33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42.png"/><Relationship Id="rId3" Type="http://schemas.microsoft.com/office/2007/relationships/media" Target="../media/media3.wav"/><Relationship Id="rId21" Type="http://schemas.openxmlformats.org/officeDocument/2006/relationships/image" Target="../media/image37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40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audio" Target="../media/media6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microsoft.com/office/2007/relationships/media" Target="../media/media17.wav"/><Relationship Id="rId18" Type="http://schemas.openxmlformats.org/officeDocument/2006/relationships/audio" Target="../media/media19.wav"/><Relationship Id="rId26" Type="http://schemas.openxmlformats.org/officeDocument/2006/relationships/image" Target="../media/image51.png"/><Relationship Id="rId3" Type="http://schemas.microsoft.com/office/2007/relationships/media" Target="../media/media12.wav"/><Relationship Id="rId21" Type="http://schemas.openxmlformats.org/officeDocument/2006/relationships/image" Target="../media/image33.png"/><Relationship Id="rId7" Type="http://schemas.microsoft.com/office/2007/relationships/media" Target="../media/media14.wav"/><Relationship Id="rId12" Type="http://schemas.openxmlformats.org/officeDocument/2006/relationships/audio" Target="../media/media16.wav"/><Relationship Id="rId17" Type="http://schemas.microsoft.com/office/2007/relationships/media" Target="../media/media19.wav"/><Relationship Id="rId25" Type="http://schemas.openxmlformats.org/officeDocument/2006/relationships/image" Target="../media/image50.png"/><Relationship Id="rId2" Type="http://schemas.openxmlformats.org/officeDocument/2006/relationships/audio" Target="../media/media11.wav"/><Relationship Id="rId16" Type="http://schemas.openxmlformats.org/officeDocument/2006/relationships/audio" Target="../media/media18.wav"/><Relationship Id="rId20" Type="http://schemas.openxmlformats.org/officeDocument/2006/relationships/image" Target="../media/image46.png"/><Relationship Id="rId29" Type="http://schemas.openxmlformats.org/officeDocument/2006/relationships/image" Target="../media/image54.png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microsoft.com/office/2007/relationships/media" Target="../media/media16.wav"/><Relationship Id="rId24" Type="http://schemas.openxmlformats.org/officeDocument/2006/relationships/image" Target="../media/image49.png"/><Relationship Id="rId5" Type="http://schemas.microsoft.com/office/2007/relationships/media" Target="../media/media13.wav"/><Relationship Id="rId15" Type="http://schemas.microsoft.com/office/2007/relationships/media" Target="../media/media18.wav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audio" Target="../media/media15.wav"/><Relationship Id="rId19" Type="http://schemas.openxmlformats.org/officeDocument/2006/relationships/slideLayout" Target="../slideLayouts/slideLayout12.xml"/><Relationship Id="rId31" Type="http://schemas.openxmlformats.org/officeDocument/2006/relationships/image" Target="../media/image36.png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audio" Target="../media/media17.wav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9.xml"/><Relationship Id="rId18" Type="http://schemas.openxmlformats.org/officeDocument/2006/relationships/image" Target="../media/image12.png"/><Relationship Id="rId26" Type="http://schemas.openxmlformats.org/officeDocument/2006/relationships/image" Target="../media/image19.png"/><Relationship Id="rId3" Type="http://schemas.openxmlformats.org/officeDocument/2006/relationships/slide" Target="slide4.xml"/><Relationship Id="rId21" Type="http://schemas.openxmlformats.org/officeDocument/2006/relationships/image" Target="../media/image14.pn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17" Type="http://schemas.openxmlformats.org/officeDocument/2006/relationships/slide" Target="slide11.xml"/><Relationship Id="rId25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slide" Target="slide8.xml"/><Relationship Id="rId24" Type="http://schemas.openxmlformats.org/officeDocument/2006/relationships/image" Target="../media/image17.png"/><Relationship Id="rId5" Type="http://schemas.openxmlformats.org/officeDocument/2006/relationships/slide" Target="slide5.xml"/><Relationship Id="rId15" Type="http://schemas.openxmlformats.org/officeDocument/2006/relationships/slide" Target="slide10.xml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slide" Target="slide12.xml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758254" cy="705705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11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(1+2+3)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4648200" y="3809999"/>
            <a:ext cx="3495368" cy="2511613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95337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231726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394251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is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that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04" y="2343212"/>
            <a:ext cx="3264695" cy="336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29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878294" y="203689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is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878294" y="376737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are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that?</a:t>
            </a:r>
          </a:p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my sister.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5" y="2663975"/>
            <a:ext cx="3505200" cy="336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3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3810000" y="31679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3810000" y="2362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807416" y="39190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38" y="3821596"/>
            <a:ext cx="583834" cy="73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01" y="2338934"/>
            <a:ext cx="618371" cy="749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75" y="30997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4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1613" b="3184"/>
          <a:stretch/>
        </p:blipFill>
        <p:spPr>
          <a:xfrm>
            <a:off x="381000" y="1295401"/>
            <a:ext cx="11353800" cy="4191000"/>
          </a:xfrm>
          <a:prstGeom prst="rect">
            <a:avLst/>
          </a:prstGeom>
        </p:spPr>
      </p:pic>
      <p:pic>
        <p:nvPicPr>
          <p:cNvPr id="7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31352"/>
            <a:ext cx="485504" cy="4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8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51276"/>
            <a:ext cx="7620000" cy="5228306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049273" y="1120992"/>
            <a:ext cx="4724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37978" y="1901515"/>
            <a:ext cx="4875168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twenty years old.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676400" y="5763276"/>
            <a:ext cx="5181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sure?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0" end="2454.569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16" y="685800"/>
            <a:ext cx="421387" cy="3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110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7543800" cy="5346665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657600" y="990708"/>
            <a:ext cx="3697332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sister.</a:t>
            </a:r>
            <a:endParaRPr lang="vi-VN" sz="3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631032" y="1582086"/>
            <a:ext cx="38862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she?</a:t>
            </a:r>
            <a:endParaRPr lang="vi-VN" sz="3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915466" y="5334000"/>
            <a:ext cx="5181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thirteen years old.</a:t>
            </a:r>
            <a:endParaRPr lang="vi-VN" sz="3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35" end="15557.569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31352"/>
            <a:ext cx="485504" cy="4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22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51276"/>
            <a:ext cx="7620000" cy="5228306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049273" y="1120992"/>
            <a:ext cx="47244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your brother?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37978" y="1901515"/>
            <a:ext cx="4875168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twenty years old.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676400" y="5763276"/>
            <a:ext cx="5181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sure?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0" end="2454.569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16" y="685800"/>
            <a:ext cx="421387" cy="3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3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12977078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8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936475" y="2249822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549921" y="2228146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7911787" y="2226964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fɪfti/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9573799" y="2270086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25630" y="4912558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19685" y="4936897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5742129" y="4895842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9" name="t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9" y="2292619"/>
            <a:ext cx="200815" cy="170533"/>
          </a:xfrm>
          <a:prstGeom prst="rect">
            <a:avLst/>
          </a:prstGeom>
        </p:spPr>
      </p:pic>
      <p:pic>
        <p:nvPicPr>
          <p:cNvPr id="10" name="f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70" y="2292618"/>
            <a:ext cx="200815" cy="1705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06" y="2402010"/>
            <a:ext cx="200815" cy="17053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69" y="2183584"/>
            <a:ext cx="200815" cy="170533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3" y="4827291"/>
            <a:ext cx="200815" cy="170533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13" y="4881276"/>
            <a:ext cx="200815" cy="170533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26" y="4912557"/>
            <a:ext cx="200815" cy="170533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8378247" y="4946918"/>
            <a:ext cx="325804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wʌn ˈhʌndrəd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10" y="4849144"/>
            <a:ext cx="206671" cy="175506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23" y="3990992"/>
            <a:ext cx="2195077" cy="105052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72" y="1116595"/>
            <a:ext cx="2385710" cy="1444762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73" y="1245229"/>
            <a:ext cx="1896398" cy="1217003"/>
          </a:xfrm>
          <a:prstGeom prst="roundRect">
            <a:avLst/>
          </a:prstGeom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76" y="1139786"/>
            <a:ext cx="1838974" cy="1218970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9" y="3886609"/>
            <a:ext cx="1936648" cy="1311742"/>
          </a:xfrm>
          <a:prstGeom prst="round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96" y="3953992"/>
            <a:ext cx="1847752" cy="1124524"/>
          </a:xfrm>
          <a:prstGeom prst="round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3" y="1275298"/>
            <a:ext cx="2006050" cy="1156863"/>
          </a:xfrm>
          <a:prstGeom prst="round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27" y="1116595"/>
            <a:ext cx="2134130" cy="1249549"/>
          </a:xfrm>
          <a:prstGeom prst="round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00" y="3986070"/>
            <a:ext cx="1730808" cy="1267639"/>
          </a:xfrm>
          <a:prstGeom prst="round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6846" y="219376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pic>
        <p:nvPicPr>
          <p:cNvPr id="28" name="twenty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4" y="2368874"/>
            <a:ext cx="219600" cy="1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5503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33573" y="131445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44041" y="13293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129540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1231" y="1921254"/>
            <a:ext cx="1518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5284" y="1921254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228" y="1921255"/>
            <a:ext cx="2978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 - two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5746" y="12954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0284" y="1329396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5426" y="2973707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7854" y="3599562"/>
            <a:ext cx="2978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 - five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3573" y="300003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4041" y="295323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69838" y="3596343"/>
            <a:ext cx="1082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23775" y="3595203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5770" y="321162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5900" y="300003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3800" y="495034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0026" y="5557150"/>
            <a:ext cx="323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 - eight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3573" y="495034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44041" y="496529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22992" y="5557150"/>
            <a:ext cx="1774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14220" y="5557150"/>
            <a:ext cx="118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5746" y="4931296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50284" y="4965292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57781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2273" y="1874460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6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2664" y="3289321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65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0586" y="4654374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4837" y="1852069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2845" y="4700034"/>
            <a:ext cx="1309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6747" y="3210278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13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267200" y="683317"/>
            <a:ext cx="3531089" cy="70788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 prstMaterial="matte">
            <a:bevelT w="101600" prst="riblet"/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</a:rPr>
              <a:t>Look </a:t>
            </a:r>
            <a:r>
              <a:rPr lang="en-US" altLang="en-US" sz="4000" b="1">
                <a:solidFill>
                  <a:schemeClr val="bg1"/>
                </a:solidFill>
              </a:rPr>
              <a:t>and </a:t>
            </a:r>
            <a:r>
              <a:rPr lang="en-US" altLang="en-US" sz="4000" b="1" smtClean="0">
                <a:solidFill>
                  <a:schemeClr val="bg1"/>
                </a:solidFill>
              </a:rPr>
              <a:t>say 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7231" y="2049614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2057400"/>
            <a:ext cx="2820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 - six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5798" y="3458114"/>
            <a:ext cx="2922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sixty - five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58" y="4868058"/>
            <a:ext cx="2890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 - two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60505" y="3394944"/>
            <a:ext cx="2412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hirteen 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19927" y="4884700"/>
            <a:ext cx="2172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 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ecagon 14"/>
          <p:cNvSpPr/>
          <p:nvPr/>
        </p:nvSpPr>
        <p:spPr>
          <a:xfrm>
            <a:off x="711030" y="2258499"/>
            <a:ext cx="457200" cy="45720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721421" y="3867095"/>
            <a:ext cx="457200" cy="45720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753801" y="5025938"/>
            <a:ext cx="457200" cy="45720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7194431" y="2246776"/>
            <a:ext cx="457200" cy="45720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ecagon 18"/>
          <p:cNvSpPr/>
          <p:nvPr/>
        </p:nvSpPr>
        <p:spPr>
          <a:xfrm>
            <a:off x="7146341" y="3726979"/>
            <a:ext cx="457200" cy="45720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ecagon 19"/>
          <p:cNvSpPr/>
          <p:nvPr/>
        </p:nvSpPr>
        <p:spPr>
          <a:xfrm>
            <a:off x="7152439" y="5123008"/>
            <a:ext cx="457200" cy="45720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430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20252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1647918"/>
            <a:ext cx="10058400" cy="383544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old is she ?(cô ấy bao nhiêu tuổi?)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she’s fourteen years old.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How old is he? ( anh ấy bao nhiêu tuổi?)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He’s fifty two years old.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048000" y="5483366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429000" y="3048000"/>
            <a:ext cx="1752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91736" y="5181600"/>
            <a:ext cx="1752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0" y="2362200"/>
            <a:ext cx="60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19600" y="4419600"/>
            <a:ext cx="60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643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529936" y="5291365"/>
            <a:ext cx="2210984" cy="441354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twelve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004570" y="1207605"/>
            <a:ext cx="3939030" cy="762000"/>
          </a:xfrm>
          <a:prstGeom prst="wedgeRoundRectCallout">
            <a:avLst>
              <a:gd name="adj1" fmla="val -54998"/>
              <a:gd name="adj2" fmla="val 27400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is he / she?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6595702" y="1460214"/>
            <a:ext cx="3907331" cy="762000"/>
          </a:xfrm>
          <a:prstGeom prst="wedgeRoundRectCallout">
            <a:avLst>
              <a:gd name="adj1" fmla="val 55133"/>
              <a:gd name="adj2" fmla="val 31468"/>
              <a:gd name="adj3" fmla="val 16667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/ She’s _____.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54" y="2667000"/>
            <a:ext cx="2264517" cy="2503692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" y="2667000"/>
            <a:ext cx="2309438" cy="2547111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03" y="2689179"/>
            <a:ext cx="2289073" cy="2524932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300" y="2640017"/>
            <a:ext cx="2269636" cy="2557657"/>
          </a:xfrm>
          <a:prstGeom prst="roundRect">
            <a:avLst/>
          </a:prstGeom>
          <a:ln>
            <a:solidFill>
              <a:schemeClr val="accent5"/>
            </a:solidFill>
            <a:prstDash val="sysDash"/>
          </a:ln>
        </p:spPr>
      </p:pic>
      <p:sp>
        <p:nvSpPr>
          <p:cNvPr id="10" name="Flowchart: Alternate Process 9"/>
          <p:cNvSpPr/>
          <p:nvPr/>
        </p:nvSpPr>
        <p:spPr>
          <a:xfrm>
            <a:off x="3473852" y="5273646"/>
            <a:ext cx="2210984" cy="441354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417768" y="5288907"/>
            <a:ext cx="2210984" cy="441354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9296400" y="5288907"/>
            <a:ext cx="2210984" cy="441354"/>
          </a:xfrm>
          <a:prstGeom prst="flowChartAlternateProcess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529936" y="2640017"/>
            <a:ext cx="533400" cy="5090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473852" y="2689179"/>
            <a:ext cx="533400" cy="5090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417768" y="2671468"/>
            <a:ext cx="533400" cy="5090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9325849" y="2667000"/>
            <a:ext cx="533400" cy="5090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3" t="8005" r="26637" b="58716"/>
          <a:stretch/>
        </p:blipFill>
        <p:spPr>
          <a:xfrm flipH="1">
            <a:off x="529936" y="1427047"/>
            <a:ext cx="944515" cy="94347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-2314" r="14781" b="54875"/>
          <a:stretch/>
        </p:blipFill>
        <p:spPr>
          <a:xfrm flipH="1">
            <a:off x="10703398" y="1296269"/>
            <a:ext cx="903473" cy="922105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68" y="420831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7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364165"/>
            <a:ext cx="55813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6400" y="1219200"/>
            <a:ext cx="8686800" cy="4876800"/>
            <a:chOff x="1676400" y="1219200"/>
            <a:chExt cx="8686800" cy="4876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219200"/>
              <a:ext cx="8686800" cy="4876800"/>
            </a:xfrm>
            <a:prstGeom prst="rect">
              <a:avLst/>
            </a:prstGeom>
          </p:spPr>
        </p:pic>
        <p:sp>
          <p:nvSpPr>
            <p:cNvPr id="5" name="Rounded Rectangular Callout 4"/>
            <p:cNvSpPr/>
            <p:nvPr/>
          </p:nvSpPr>
          <p:spPr>
            <a:xfrm>
              <a:off x="5486400" y="1370308"/>
              <a:ext cx="2819400" cy="915691"/>
            </a:xfrm>
            <a:prstGeom prst="wedgeRoundRectCallout">
              <a:avLst>
                <a:gd name="adj1" fmla="val 24817"/>
                <a:gd name="adj2" fmla="val 78820"/>
                <a:gd name="adj3" fmla="val 16667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__________.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2091447" y="1393556"/>
              <a:ext cx="3276600" cy="1044844"/>
            </a:xfrm>
            <a:prstGeom prst="wedgeRoundRectCallout">
              <a:avLst>
                <a:gd name="adj1" fmla="val -6573"/>
                <a:gd name="adj2" fmla="val 86506"/>
                <a:gd name="adj3" fmla="val 16667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old _____?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55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1066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53994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6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936475" y="2249822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549921" y="2228146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7911787" y="2226964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fɪfti/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9573799" y="2270086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25630" y="4912558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19685" y="4936897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5742129" y="4895842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9" name="t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9" y="2292619"/>
            <a:ext cx="200815" cy="170533"/>
          </a:xfrm>
          <a:prstGeom prst="rect">
            <a:avLst/>
          </a:prstGeom>
        </p:spPr>
      </p:pic>
      <p:pic>
        <p:nvPicPr>
          <p:cNvPr id="10" name="f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70" y="2292618"/>
            <a:ext cx="200815" cy="1705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06" y="2402010"/>
            <a:ext cx="200815" cy="17053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69" y="2183584"/>
            <a:ext cx="200815" cy="170533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3" y="4827291"/>
            <a:ext cx="200815" cy="170533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13" y="4881276"/>
            <a:ext cx="200815" cy="170533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26" y="4912557"/>
            <a:ext cx="200815" cy="170533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8378247" y="4946918"/>
            <a:ext cx="325804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wʌn ˈhʌndrəd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10" y="4849144"/>
            <a:ext cx="206671" cy="175506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23" y="3990992"/>
            <a:ext cx="2195077" cy="105052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72" y="1116595"/>
            <a:ext cx="2385710" cy="1444762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73" y="1245229"/>
            <a:ext cx="1896398" cy="1217003"/>
          </a:xfrm>
          <a:prstGeom prst="roundRect">
            <a:avLst/>
          </a:prstGeom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76" y="1139786"/>
            <a:ext cx="1838974" cy="1218970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9" y="3886609"/>
            <a:ext cx="1936648" cy="1311742"/>
          </a:xfrm>
          <a:prstGeom prst="round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96" y="3953992"/>
            <a:ext cx="1847752" cy="1124524"/>
          </a:xfrm>
          <a:prstGeom prst="round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3" y="1275298"/>
            <a:ext cx="2006050" cy="1156863"/>
          </a:xfrm>
          <a:prstGeom prst="round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27" y="1116595"/>
            <a:ext cx="2134130" cy="1249549"/>
          </a:xfrm>
          <a:prstGeom prst="round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00" y="3986070"/>
            <a:ext cx="1730808" cy="1267639"/>
          </a:xfrm>
          <a:prstGeom prst="round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6846" y="219376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pic>
        <p:nvPicPr>
          <p:cNvPr id="28" name="twenty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4" y="2368874"/>
            <a:ext cx="219600" cy="1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01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1912" y="1620778"/>
            <a:ext cx="5334000" cy="15273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How old is he / she?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He’s / She’s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262933" y="3311479"/>
            <a:ext cx="52629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bao nhiêu tuổi?)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62933" y="3900579"/>
            <a:ext cx="45736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........... tuổi)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220200" y="4132184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76256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5156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72" y="4550866"/>
            <a:ext cx="3007542" cy="1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3CAF8D-57D3-4F7F-889D-903411F74AE8}"/>
              </a:ext>
            </a:extLst>
          </p:cNvPr>
          <p:cNvSpPr txBox="1"/>
          <p:nvPr/>
        </p:nvSpPr>
        <p:spPr>
          <a:xfrm>
            <a:off x="1528902" y="1132679"/>
            <a:ext cx="213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14" name="tree">
            <a:extLst>
              <a:ext uri="{FF2B5EF4-FFF2-40B4-BE49-F238E27FC236}">
                <a16:creationId xmlns:a16="http://schemas.microsoft.com/office/drawing/2014/main" xmlns="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15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16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17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18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19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20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25" name="apple">
            <a:extLst>
              <a:ext uri="{FF2B5EF4-FFF2-40B4-BE49-F238E27FC236}">
                <a16:creationId xmlns:a16="http://schemas.microsoft.com/office/drawing/2014/main" xmlns="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91996" y="2806526"/>
            <a:ext cx="602182" cy="548787"/>
          </a:xfrm>
          <a:prstGeom prst="rect">
            <a:avLst/>
          </a:prstGeom>
        </p:spPr>
      </p:pic>
      <p:pic>
        <p:nvPicPr>
          <p:cNvPr id="26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27" name="apple">
            <a:extLst>
              <a:ext uri="{FF2B5EF4-FFF2-40B4-BE49-F238E27FC236}">
                <a16:creationId xmlns:a16="http://schemas.microsoft.com/office/drawing/2014/main" xmlns="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23183" y="896934"/>
            <a:ext cx="602182" cy="548787"/>
          </a:xfrm>
          <a:prstGeom prst="rect">
            <a:avLst/>
          </a:prstGeom>
        </p:spPr>
      </p:pic>
      <p:pic>
        <p:nvPicPr>
          <p:cNvPr id="28" name="apple">
            <a:extLst>
              <a:ext uri="{FF2B5EF4-FFF2-40B4-BE49-F238E27FC236}">
                <a16:creationId xmlns:a16="http://schemas.microsoft.com/office/drawing/2014/main" xmlns="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75670" y="2423638"/>
            <a:ext cx="602182" cy="548787"/>
          </a:xfrm>
          <a:prstGeom prst="rect">
            <a:avLst/>
          </a:prstGeom>
        </p:spPr>
      </p:pic>
      <p:pic>
        <p:nvPicPr>
          <p:cNvPr id="29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30" name="apple">
            <a:extLst>
              <a:ext uri="{FF2B5EF4-FFF2-40B4-BE49-F238E27FC236}">
                <a16:creationId xmlns:a16="http://schemas.microsoft.com/office/drawing/2014/main" xmlns="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95433" y="3171376"/>
            <a:ext cx="602182" cy="548787"/>
          </a:xfrm>
          <a:prstGeom prst="rect">
            <a:avLst/>
          </a:prstGeom>
        </p:spPr>
      </p:pic>
      <p:pic>
        <p:nvPicPr>
          <p:cNvPr id="31" name="apple">
            <a:extLst>
              <a:ext uri="{FF2B5EF4-FFF2-40B4-BE49-F238E27FC236}">
                <a16:creationId xmlns:a16="http://schemas.microsoft.com/office/drawing/2014/main" xmlns="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61485" y="3010053"/>
            <a:ext cx="602182" cy="548787"/>
          </a:xfrm>
          <a:prstGeom prst="rect">
            <a:avLst/>
          </a:prstGeom>
        </p:spPr>
      </p:pic>
      <p:pic>
        <p:nvPicPr>
          <p:cNvPr id="32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33" name="apple">
            <a:extLst>
              <a:ext uri="{FF2B5EF4-FFF2-40B4-BE49-F238E27FC236}">
                <a16:creationId xmlns:a16="http://schemas.microsoft.com/office/drawing/2014/main" xmlns="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62251" y="1395769"/>
            <a:ext cx="602182" cy="548787"/>
          </a:xfrm>
          <a:prstGeom prst="rect">
            <a:avLst/>
          </a:prstGeom>
        </p:spPr>
      </p:pic>
      <p:pic>
        <p:nvPicPr>
          <p:cNvPr id="34" name="apple">
            <a:extLst>
              <a:ext uri="{FF2B5EF4-FFF2-40B4-BE49-F238E27FC236}">
                <a16:creationId xmlns:a16="http://schemas.microsoft.com/office/drawing/2014/main" xmlns="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87940" y="838492"/>
            <a:ext cx="602182" cy="548787"/>
          </a:xfrm>
          <a:prstGeom prst="rect">
            <a:avLst/>
          </a:prstGeom>
        </p:spPr>
      </p:pic>
      <p:pic>
        <p:nvPicPr>
          <p:cNvPr id="35" name="apple">
            <a:extLst>
              <a:ext uri="{FF2B5EF4-FFF2-40B4-BE49-F238E27FC236}">
                <a16:creationId xmlns:a16="http://schemas.microsoft.com/office/drawing/2014/main" xmlns="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30160" y="1441376"/>
            <a:ext cx="602182" cy="548787"/>
          </a:xfrm>
          <a:prstGeom prst="rect">
            <a:avLst/>
          </a:prstGeom>
        </p:spPr>
      </p:pic>
      <p:pic>
        <p:nvPicPr>
          <p:cNvPr id="36" name="apple">
            <a:extLst>
              <a:ext uri="{FF2B5EF4-FFF2-40B4-BE49-F238E27FC236}">
                <a16:creationId xmlns:a16="http://schemas.microsoft.com/office/drawing/2014/main" xmlns="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79922" y="3134251"/>
            <a:ext cx="602182" cy="548787"/>
          </a:xfrm>
          <a:prstGeom prst="rect">
            <a:avLst/>
          </a:prstGeom>
        </p:spPr>
      </p:pic>
      <p:pic>
        <p:nvPicPr>
          <p:cNvPr id="37" name="basket">
            <a:extLst>
              <a:ext uri="{FF2B5EF4-FFF2-40B4-BE49-F238E27FC236}">
                <a16:creationId xmlns:a16="http://schemas.microsoft.com/office/drawing/2014/main" xmlns="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38" name="apple">
            <a:extLst>
              <a:ext uri="{FF2B5EF4-FFF2-40B4-BE49-F238E27FC236}">
                <a16:creationId xmlns:a16="http://schemas.microsoft.com/office/drawing/2014/main" xmlns="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39" name="apple">
            <a:extLst>
              <a:ext uri="{FF2B5EF4-FFF2-40B4-BE49-F238E27FC236}">
                <a16:creationId xmlns:a16="http://schemas.microsoft.com/office/drawing/2014/main" xmlns="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40" name="apple">
            <a:extLst>
              <a:ext uri="{FF2B5EF4-FFF2-40B4-BE49-F238E27FC236}">
                <a16:creationId xmlns:a16="http://schemas.microsoft.com/office/drawing/2014/main" xmlns="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41" name="apple">
            <a:extLst>
              <a:ext uri="{FF2B5EF4-FFF2-40B4-BE49-F238E27FC236}">
                <a16:creationId xmlns:a16="http://schemas.microsoft.com/office/drawing/2014/main" xmlns="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42" name="apple">
            <a:extLst>
              <a:ext uri="{FF2B5EF4-FFF2-40B4-BE49-F238E27FC236}">
                <a16:creationId xmlns:a16="http://schemas.microsoft.com/office/drawing/2014/main" xmlns="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43" name="apple">
            <a:extLst>
              <a:ext uri="{FF2B5EF4-FFF2-40B4-BE49-F238E27FC236}">
                <a16:creationId xmlns:a16="http://schemas.microsoft.com/office/drawing/2014/main" xmlns="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44" name="apple">
            <a:extLst>
              <a:ext uri="{FF2B5EF4-FFF2-40B4-BE49-F238E27FC236}">
                <a16:creationId xmlns:a16="http://schemas.microsoft.com/office/drawing/2014/main" xmlns="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45" name="apple">
            <a:extLst>
              <a:ext uri="{FF2B5EF4-FFF2-40B4-BE49-F238E27FC236}">
                <a16:creationId xmlns:a16="http://schemas.microsoft.com/office/drawing/2014/main" xmlns="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46" name="apple">
            <a:extLst>
              <a:ext uri="{FF2B5EF4-FFF2-40B4-BE49-F238E27FC236}">
                <a16:creationId xmlns:a16="http://schemas.microsoft.com/office/drawing/2014/main" xmlns="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340451" y="2564660"/>
            <a:ext cx="602182" cy="548787"/>
          </a:xfrm>
          <a:prstGeom prst="rect">
            <a:avLst/>
          </a:prstGeom>
        </p:spPr>
      </p:pic>
      <p:pic>
        <p:nvPicPr>
          <p:cNvPr id="47" name="apple">
            <a:extLst>
              <a:ext uri="{FF2B5EF4-FFF2-40B4-BE49-F238E27FC236}">
                <a16:creationId xmlns:a16="http://schemas.microsoft.com/office/drawing/2014/main" xmlns="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32249" y="3553687"/>
            <a:ext cx="602182" cy="548787"/>
          </a:xfrm>
          <a:prstGeom prst="rect">
            <a:avLst/>
          </a:prstGeom>
        </p:spPr>
      </p:pic>
      <p:pic>
        <p:nvPicPr>
          <p:cNvPr id="48" name="apple">
            <a:extLst>
              <a:ext uri="{FF2B5EF4-FFF2-40B4-BE49-F238E27FC236}">
                <a16:creationId xmlns:a16="http://schemas.microsoft.com/office/drawing/2014/main" xmlns="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49" name="apple">
            <a:extLst>
              <a:ext uri="{FF2B5EF4-FFF2-40B4-BE49-F238E27FC236}">
                <a16:creationId xmlns:a16="http://schemas.microsoft.com/office/drawing/2014/main" xmlns="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7244" y="3174591"/>
            <a:ext cx="602182" cy="548787"/>
          </a:xfrm>
          <a:prstGeom prst="rect">
            <a:avLst/>
          </a:prstGeom>
        </p:spPr>
      </p:pic>
      <p:pic>
        <p:nvPicPr>
          <p:cNvPr id="50" name="apple">
            <a:extLst>
              <a:ext uri="{FF2B5EF4-FFF2-40B4-BE49-F238E27FC236}">
                <a16:creationId xmlns:a16="http://schemas.microsoft.com/office/drawing/2014/main" xmlns="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23893" y="3363311"/>
            <a:ext cx="602182" cy="548787"/>
          </a:xfrm>
          <a:prstGeom prst="rect">
            <a:avLst/>
          </a:prstGeom>
        </p:spPr>
      </p:pic>
      <p:pic>
        <p:nvPicPr>
          <p:cNvPr id="51" name="apple">
            <a:extLst>
              <a:ext uri="{FF2B5EF4-FFF2-40B4-BE49-F238E27FC236}">
                <a16:creationId xmlns:a16="http://schemas.microsoft.com/office/drawing/2014/main" xmlns="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52" name="apple">
            <a:extLst>
              <a:ext uri="{FF2B5EF4-FFF2-40B4-BE49-F238E27FC236}">
                <a16:creationId xmlns:a16="http://schemas.microsoft.com/office/drawing/2014/main" xmlns="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21142" y="1400809"/>
            <a:ext cx="602182" cy="548787"/>
          </a:xfrm>
          <a:prstGeom prst="rect">
            <a:avLst/>
          </a:prstGeom>
        </p:spPr>
      </p:pic>
      <p:pic>
        <p:nvPicPr>
          <p:cNvPr id="53" name="apple">
            <a:extLst>
              <a:ext uri="{FF2B5EF4-FFF2-40B4-BE49-F238E27FC236}">
                <a16:creationId xmlns:a16="http://schemas.microsoft.com/office/drawing/2014/main" xmlns="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663381" y="2250244"/>
            <a:ext cx="602182" cy="548787"/>
          </a:xfrm>
          <a:prstGeom prst="rect">
            <a:avLst/>
          </a:prstGeom>
        </p:spPr>
      </p:pic>
      <p:pic>
        <p:nvPicPr>
          <p:cNvPr id="54" name="apple">
            <a:extLst>
              <a:ext uri="{FF2B5EF4-FFF2-40B4-BE49-F238E27FC236}">
                <a16:creationId xmlns:a16="http://schemas.microsoft.com/office/drawing/2014/main" xmlns="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831556" y="1862613"/>
            <a:ext cx="602182" cy="548787"/>
          </a:xfrm>
          <a:prstGeom prst="rect">
            <a:avLst/>
          </a:prstGeom>
        </p:spPr>
      </p:pic>
      <p:pic>
        <p:nvPicPr>
          <p:cNvPr id="55" name="apple">
            <a:extLst>
              <a:ext uri="{FF2B5EF4-FFF2-40B4-BE49-F238E27FC236}">
                <a16:creationId xmlns:a16="http://schemas.microsoft.com/office/drawing/2014/main" xmlns="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56" name="basket">
            <a:extLst>
              <a:ext uri="{FF2B5EF4-FFF2-40B4-BE49-F238E27FC236}">
                <a16:creationId xmlns:a16="http://schemas.microsoft.com/office/drawing/2014/main" xmlns="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57" name="apple">
            <a:extLst>
              <a:ext uri="{FF2B5EF4-FFF2-40B4-BE49-F238E27FC236}">
                <a16:creationId xmlns:a16="http://schemas.microsoft.com/office/drawing/2014/main" xmlns="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58" name="apple">
            <a:extLst>
              <a:ext uri="{FF2B5EF4-FFF2-40B4-BE49-F238E27FC236}">
                <a16:creationId xmlns:a16="http://schemas.microsoft.com/office/drawing/2014/main" xmlns="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59" name="apple">
            <a:extLst>
              <a:ext uri="{FF2B5EF4-FFF2-40B4-BE49-F238E27FC236}">
                <a16:creationId xmlns:a16="http://schemas.microsoft.com/office/drawing/2014/main" xmlns="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60" name="apple">
            <a:extLst>
              <a:ext uri="{FF2B5EF4-FFF2-40B4-BE49-F238E27FC236}">
                <a16:creationId xmlns:a16="http://schemas.microsoft.com/office/drawing/2014/main" xmlns="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61" name="apple">
            <a:extLst>
              <a:ext uri="{FF2B5EF4-FFF2-40B4-BE49-F238E27FC236}">
                <a16:creationId xmlns:a16="http://schemas.microsoft.com/office/drawing/2014/main" xmlns="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62" name="apple">
            <a:extLst>
              <a:ext uri="{FF2B5EF4-FFF2-40B4-BE49-F238E27FC236}">
                <a16:creationId xmlns:a16="http://schemas.microsoft.com/office/drawing/2014/main" xmlns="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63" name="apple">
            <a:extLst>
              <a:ext uri="{FF2B5EF4-FFF2-40B4-BE49-F238E27FC236}">
                <a16:creationId xmlns:a16="http://schemas.microsoft.com/office/drawing/2014/main" xmlns="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6955945" y="982165"/>
            <a:ext cx="602182" cy="548787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xmlns="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xmlns="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07323" y="1414866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xmlns="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xmlns="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xmlns="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043699" y="2475343"/>
            <a:ext cx="602182" cy="548787"/>
          </a:xfrm>
          <a:prstGeom prst="rect">
            <a:avLst/>
          </a:prstGeom>
        </p:spPr>
      </p:pic>
      <p:pic>
        <p:nvPicPr>
          <p:cNvPr id="69" name="apple">
            <a:extLst>
              <a:ext uri="{FF2B5EF4-FFF2-40B4-BE49-F238E27FC236}">
                <a16:creationId xmlns:a16="http://schemas.microsoft.com/office/drawing/2014/main" xmlns="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3612" y="2057664"/>
            <a:ext cx="602182" cy="548787"/>
          </a:xfrm>
          <a:prstGeom prst="rect">
            <a:avLst/>
          </a:prstGeom>
        </p:spPr>
      </p:pic>
      <p:pic>
        <p:nvPicPr>
          <p:cNvPr id="70" name="apple">
            <a:extLst>
              <a:ext uri="{FF2B5EF4-FFF2-40B4-BE49-F238E27FC236}">
                <a16:creationId xmlns:a16="http://schemas.microsoft.com/office/drawing/2014/main" xmlns="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71" name="apple">
            <a:extLst>
              <a:ext uri="{FF2B5EF4-FFF2-40B4-BE49-F238E27FC236}">
                <a16:creationId xmlns:a16="http://schemas.microsoft.com/office/drawing/2014/main" xmlns="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72" name="apple">
            <a:extLst>
              <a:ext uri="{FF2B5EF4-FFF2-40B4-BE49-F238E27FC236}">
                <a16:creationId xmlns:a16="http://schemas.microsoft.com/office/drawing/2014/main" xmlns="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58143" y="1594269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xmlns="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28393" y="2845660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xmlns="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26080" y="1454052"/>
            <a:ext cx="602182" cy="54878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apple">
            <a:extLst>
              <a:ext uri="{FF2B5EF4-FFF2-40B4-BE49-F238E27FC236}">
                <a16:creationId xmlns:a16="http://schemas.microsoft.com/office/drawing/2014/main" xmlns="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33290" y="1892539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xmlns="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21866" y="2530003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xmlns="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836587" y="3536303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xmlns="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4281" y="2388612"/>
            <a:ext cx="602182" cy="548787"/>
          </a:xfrm>
          <a:prstGeom prst="rect">
            <a:avLst/>
          </a:prstGeom>
        </p:spPr>
      </p:pic>
      <p:pic>
        <p:nvPicPr>
          <p:cNvPr id="85" name="apple">
            <a:extLst>
              <a:ext uri="{FF2B5EF4-FFF2-40B4-BE49-F238E27FC236}">
                <a16:creationId xmlns:a16="http://schemas.microsoft.com/office/drawing/2014/main" xmlns="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xmlns="" id="{09F2D995-70E9-4E87-8FBE-1A063F06D68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1273" y="1882426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xmlns="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625304" y="250256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xmlns="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4810" y="1049382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xmlns="" id="{224856AB-F82D-4386-8117-2CEF7BF4B2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81007" y="1753495"/>
            <a:ext cx="602182" cy="548787"/>
          </a:xfrm>
          <a:prstGeom prst="rect">
            <a:avLst/>
          </a:prstGeom>
        </p:spPr>
      </p:pic>
      <p:sp>
        <p:nvSpPr>
          <p:cNvPr id="90" name="Right Arrow 89">
            <a:hlinkClick r:id="rId27" action="ppaction://hlinksldjump"/>
          </p:cNvPr>
          <p:cNvSpPr/>
          <p:nvPr/>
        </p:nvSpPr>
        <p:spPr>
          <a:xfrm>
            <a:off x="10872522" y="3512083"/>
            <a:ext cx="1111901" cy="72285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END</a:t>
            </a:r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15354251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303114043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592986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743090" y="2726619"/>
            <a:ext cx="4844135" cy="1254163"/>
            <a:chOff x="6488987" y="1716169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16169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48087" y="1440879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68427"/>
            <a:ext cx="3224926" cy="26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85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48087" y="1440879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95619"/>
            <a:ext cx="4148137" cy="30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9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14943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amily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48087" y="1440879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16" y="2523234"/>
            <a:ext cx="3813183" cy="31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6079" y="190500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6079" y="367556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_____is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67018"/>
            <a:ext cx="315795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5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18493" y="191651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3567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26811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___?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86731"/>
            <a:ext cx="3345229" cy="305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4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3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592116" y="205740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592116" y="37742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586408" y="1143000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19400"/>
            <a:ext cx="2792826" cy="28795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77537" y="13896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___?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43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687</Words>
  <Application>Microsoft Office PowerPoint</Application>
  <PresentationFormat>Custom</PresentationFormat>
  <Paragraphs>245</Paragraphs>
  <Slides>31</Slides>
  <Notes>0</Notes>
  <HiddenSlides>0</HiddenSlides>
  <MMClips>41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6</cp:revision>
  <dcterms:created xsi:type="dcterms:W3CDTF">2006-08-16T00:00:00Z</dcterms:created>
  <dcterms:modified xsi:type="dcterms:W3CDTF">2024-02-01T15:44:46Z</dcterms:modified>
</cp:coreProperties>
</file>