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4C6D6-30F9-4A9D-97D9-2718AB59157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9D756-FC3B-49AD-B807-C1E1927C4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6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"/>
            <a:ext cx="12192000" cy="68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8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jpe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audio" Target="../media/media4.wav"/><Relationship Id="rId16" Type="http://schemas.openxmlformats.org/officeDocument/2006/relationships/image" Target="../media/image17.png"/><Relationship Id="rId1" Type="http://schemas.microsoft.com/office/2007/relationships/media" Target="../media/media4.wav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6.gif"/><Relationship Id="rId1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6.gif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6.gif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6.gif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6.gif"/><Relationship Id="rId1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microsoft.com/office/2007/relationships/media" Target="../media/media13.wav"/><Relationship Id="rId18" Type="http://schemas.openxmlformats.org/officeDocument/2006/relationships/audio" Target="../media/media15.wav"/><Relationship Id="rId26" Type="http://schemas.openxmlformats.org/officeDocument/2006/relationships/image" Target="../media/image17.png"/><Relationship Id="rId3" Type="http://schemas.microsoft.com/office/2007/relationships/media" Target="../media/media8.wav"/><Relationship Id="rId21" Type="http://schemas.openxmlformats.org/officeDocument/2006/relationships/image" Target="../media/image47.png"/><Relationship Id="rId7" Type="http://schemas.microsoft.com/office/2007/relationships/media" Target="../media/media10.wav"/><Relationship Id="rId12" Type="http://schemas.openxmlformats.org/officeDocument/2006/relationships/audio" Target="../media/media12.wav"/><Relationship Id="rId17" Type="http://schemas.microsoft.com/office/2007/relationships/media" Target="../media/media15.wav"/><Relationship Id="rId25" Type="http://schemas.openxmlformats.org/officeDocument/2006/relationships/image" Target="../media/image49.png"/><Relationship Id="rId2" Type="http://schemas.openxmlformats.org/officeDocument/2006/relationships/audio" Target="../media/media7.wav"/><Relationship Id="rId16" Type="http://schemas.openxmlformats.org/officeDocument/2006/relationships/audio" Target="../media/media14.wav"/><Relationship Id="rId20" Type="http://schemas.openxmlformats.org/officeDocument/2006/relationships/image" Target="../media/image46.png"/><Relationship Id="rId29" Type="http://schemas.openxmlformats.org/officeDocument/2006/relationships/image" Target="../media/image50.png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microsoft.com/office/2007/relationships/media" Target="../media/media12.wav"/><Relationship Id="rId24" Type="http://schemas.openxmlformats.org/officeDocument/2006/relationships/image" Target="../media/image18.png"/><Relationship Id="rId5" Type="http://schemas.microsoft.com/office/2007/relationships/media" Target="../media/media9.wav"/><Relationship Id="rId15" Type="http://schemas.microsoft.com/office/2007/relationships/media" Target="../media/media14.wav"/><Relationship Id="rId23" Type="http://schemas.openxmlformats.org/officeDocument/2006/relationships/image" Target="../media/image16.png"/><Relationship Id="rId28" Type="http://schemas.openxmlformats.org/officeDocument/2006/relationships/image" Target="../media/image15.png"/><Relationship Id="rId10" Type="http://schemas.openxmlformats.org/officeDocument/2006/relationships/audio" Target="../media/media11.wav"/><Relationship Id="rId19" Type="http://schemas.openxmlformats.org/officeDocument/2006/relationships/slideLayout" Target="../slideLayouts/slideLayout12.xml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openxmlformats.org/officeDocument/2006/relationships/audio" Target="../media/media13.wav"/><Relationship Id="rId22" Type="http://schemas.openxmlformats.org/officeDocument/2006/relationships/image" Target="../media/image48.png"/><Relationship Id="rId27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13" Type="http://schemas.microsoft.com/office/2007/relationships/media" Target="../media/media22.wav"/><Relationship Id="rId18" Type="http://schemas.openxmlformats.org/officeDocument/2006/relationships/audio" Target="../media/media24.wav"/><Relationship Id="rId26" Type="http://schemas.openxmlformats.org/officeDocument/2006/relationships/image" Target="../media/image56.png"/><Relationship Id="rId3" Type="http://schemas.microsoft.com/office/2007/relationships/media" Target="../media/media17.wav"/><Relationship Id="rId21" Type="http://schemas.openxmlformats.org/officeDocument/2006/relationships/image" Target="../media/image30.png"/><Relationship Id="rId7" Type="http://schemas.microsoft.com/office/2007/relationships/media" Target="../media/media19.wav"/><Relationship Id="rId12" Type="http://schemas.openxmlformats.org/officeDocument/2006/relationships/audio" Target="../media/media21.wav"/><Relationship Id="rId17" Type="http://schemas.microsoft.com/office/2007/relationships/media" Target="../media/media24.wav"/><Relationship Id="rId25" Type="http://schemas.openxmlformats.org/officeDocument/2006/relationships/image" Target="../media/image55.png"/><Relationship Id="rId2" Type="http://schemas.openxmlformats.org/officeDocument/2006/relationships/audio" Target="../media/media16.wav"/><Relationship Id="rId16" Type="http://schemas.openxmlformats.org/officeDocument/2006/relationships/audio" Target="../media/media23.wav"/><Relationship Id="rId20" Type="http://schemas.openxmlformats.org/officeDocument/2006/relationships/image" Target="../media/image51.png"/><Relationship Id="rId29" Type="http://schemas.openxmlformats.org/officeDocument/2006/relationships/image" Target="../media/image59.png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microsoft.com/office/2007/relationships/media" Target="../media/media21.wav"/><Relationship Id="rId24" Type="http://schemas.openxmlformats.org/officeDocument/2006/relationships/image" Target="../media/image54.png"/><Relationship Id="rId5" Type="http://schemas.microsoft.com/office/2007/relationships/media" Target="../media/media18.wav"/><Relationship Id="rId15" Type="http://schemas.microsoft.com/office/2007/relationships/media" Target="../media/media23.wav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audio" Target="../media/media20.wav"/><Relationship Id="rId19" Type="http://schemas.openxmlformats.org/officeDocument/2006/relationships/slideLayout" Target="../slideLayouts/slideLayout12.xml"/><Relationship Id="rId31" Type="http://schemas.openxmlformats.org/officeDocument/2006/relationships/image" Target="../media/image46.png"/><Relationship Id="rId4" Type="http://schemas.openxmlformats.org/officeDocument/2006/relationships/audio" Target="../media/media17.wav"/><Relationship Id="rId9" Type="http://schemas.microsoft.com/office/2007/relationships/media" Target="../media/media20.wav"/><Relationship Id="rId14" Type="http://schemas.openxmlformats.org/officeDocument/2006/relationships/audio" Target="../media/media22.wav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jpe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6.gif"/><Relationship Id="rId1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6.gif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3332888" y="2091842"/>
            <a:ext cx="758254" cy="705705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11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4387755" y="1668267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family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4534786" y="2837041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2 (4+5+6)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" t="6983" r="4702" b="4714"/>
          <a:stretch/>
        </p:blipFill>
        <p:spPr>
          <a:xfrm>
            <a:off x="4648200" y="3809999"/>
            <a:ext cx="3495368" cy="2511613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953378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26504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65644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3600" b="1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endParaRPr lang="en-US" altLang="en-US" sz="36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5063379"/>
            <a:ext cx="1522790" cy="1110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5092933"/>
            <a:ext cx="1676400" cy="1191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010077"/>
            <a:ext cx="1532370" cy="1194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 19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21" name="twelve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99244" y="259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110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old is he?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 eight.</a:t>
            </a: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65645" y="4474682"/>
            <a:ext cx="2580896" cy="215471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. She’s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772783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. I’m 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e’s 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177" y="2400349"/>
            <a:ext cx="1645626" cy="175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66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42958" y="1210249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smtClean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old is she?</a:t>
            </a:r>
          </a:p>
          <a:p>
            <a:pPr algn="ctr"/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twelve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44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b="1" dirty="0" smtClean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65644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He’s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698852" y="4460149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I’m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625325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he’s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287" y="2514600"/>
            <a:ext cx="1599013" cy="159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408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old __ she? </a:t>
            </a:r>
          </a:p>
          <a:p>
            <a:pPr algn="ctr"/>
            <a:endParaRPr lang="en-US" sz="405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5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5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82187" y="4474682"/>
            <a:ext cx="2580896" cy="215471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A.am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are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. is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36" y="2403367"/>
            <a:ext cx="1875843" cy="133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337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404017" y="1165053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old is she?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65644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he’s eleven.</a:t>
            </a:r>
            <a:r>
              <a:rPr lang="en-US" alt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endParaRPr lang="en-US" alt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</a:t>
            </a:r>
            <a:r>
              <a:rPr lang="en-US" alt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. She’s twelve.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</a:t>
            </a:r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</a:t>
            </a:r>
            <a:r>
              <a:rPr lang="en-US" altLang="en-US" sz="3600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e’s </a:t>
            </a:r>
            <a:r>
              <a:rPr lang="en-US" alt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seventeen.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8" name="âm thanh mẫu câ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81" end="9252.725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71968" y="30197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2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85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250"/>
            <a:ext cx="12192000" cy="6000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4211708"/>
            <a:ext cx="12191999" cy="2646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300745"/>
            <a:ext cx="4241074" cy="3702620"/>
          </a:xfrm>
          <a:prstGeom prst="rect">
            <a:avLst/>
          </a:prstGeom>
        </p:spPr>
      </p:pic>
      <p:pic>
        <p:nvPicPr>
          <p:cNvPr id="5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30" y="2475370"/>
            <a:ext cx="2410578" cy="30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b="22741"/>
          <a:stretch/>
        </p:blipFill>
        <p:spPr>
          <a:xfrm>
            <a:off x="4957473" y="5391560"/>
            <a:ext cx="2277053" cy="7135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43200" y="3164588"/>
            <a:ext cx="6375036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Well done!</a:t>
            </a:r>
            <a:endParaRPr lang="vi-VN" sz="66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8304485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" name="Bùi Liễu"/>
          <p:cNvSpPr txBox="1">
            <a:spLocks/>
          </p:cNvSpPr>
          <p:nvPr/>
        </p:nvSpPr>
        <p:spPr>
          <a:xfrm>
            <a:off x="4466304" y="2209800"/>
            <a:ext cx="464518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636" y="2076905"/>
            <a:ext cx="583834" cy="674400"/>
          </a:xfrm>
          <a:prstGeom prst="rect">
            <a:avLst/>
          </a:prstGeom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4460708" y="2831476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864" y="2760107"/>
            <a:ext cx="686400" cy="751835"/>
          </a:xfrm>
          <a:prstGeom prst="rect">
            <a:avLst/>
          </a:prstGeom>
        </p:spPr>
      </p:pic>
      <p:sp>
        <p:nvSpPr>
          <p:cNvPr id="8" name="Bùi Liễu"/>
          <p:cNvSpPr txBox="1">
            <a:spLocks/>
          </p:cNvSpPr>
          <p:nvPr/>
        </p:nvSpPr>
        <p:spPr>
          <a:xfrm>
            <a:off x="4460709" y="3504599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29" y="3493981"/>
            <a:ext cx="769635" cy="7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613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08" y="2135497"/>
            <a:ext cx="2326175" cy="1959704"/>
          </a:xfrm>
          <a:prstGeom prst="roundRect">
            <a:avLst/>
          </a:prstGeom>
          <a:ln w="19050">
            <a:solidFill>
              <a:schemeClr val="accent1"/>
            </a:solidFill>
            <a:prstDash val="sysDash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0" y="2135497"/>
            <a:ext cx="2326175" cy="1959704"/>
          </a:xfrm>
          <a:prstGeom prst="roundRect">
            <a:avLst/>
          </a:prstGeom>
          <a:ln w="19050">
            <a:solidFill>
              <a:schemeClr val="accent1"/>
            </a:solidFill>
            <a:prstDash val="sys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135497"/>
            <a:ext cx="2326175" cy="1959704"/>
          </a:xfrm>
          <a:prstGeom prst="roundRect">
            <a:avLst/>
          </a:prstGeom>
          <a:ln w="19050">
            <a:solidFill>
              <a:schemeClr val="accent1"/>
            </a:solidFill>
            <a:prstDash val="sysDash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80" y="2135497"/>
            <a:ext cx="2326175" cy="1959704"/>
          </a:xfrm>
          <a:prstGeom prst="roundRect">
            <a:avLst/>
          </a:prstGeom>
          <a:ln w="19050">
            <a:solidFill>
              <a:schemeClr val="accent1"/>
            </a:solidFill>
            <a:prstDash val="sysDash"/>
          </a:ln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990600" y="509531"/>
            <a:ext cx="606660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4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 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quare 1"/>
          <p:cNvSpPr/>
          <p:nvPr/>
        </p:nvSpPr>
        <p:spPr>
          <a:xfrm>
            <a:off x="5391287" y="3596174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square 1"/>
          <p:cNvSpPr/>
          <p:nvPr/>
        </p:nvSpPr>
        <p:spPr>
          <a:xfrm>
            <a:off x="8175563" y="356032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square 1"/>
          <p:cNvSpPr/>
          <p:nvPr/>
        </p:nvSpPr>
        <p:spPr>
          <a:xfrm>
            <a:off x="11022985" y="356032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square 1"/>
          <p:cNvSpPr/>
          <p:nvPr/>
        </p:nvSpPr>
        <p:spPr>
          <a:xfrm>
            <a:off x="2576612" y="3531142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Bùi Liễu 0968142780">
            <a:extLst>
              <a:ext uri="{FF2B5EF4-FFF2-40B4-BE49-F238E27FC236}">
                <a16:creationId xmlns=""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8147726" y="3663422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8A9B7B12-D1CF-4EA9-A85D-625823F7392D}"/>
              </a:ext>
            </a:extLst>
          </p:cNvPr>
          <p:cNvSpPr txBox="1">
            <a:spLocks/>
          </p:cNvSpPr>
          <p:nvPr/>
        </p:nvSpPr>
        <p:spPr>
          <a:xfrm rot="10800000" flipV="1">
            <a:off x="11022985" y="3596174"/>
            <a:ext cx="662441" cy="56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2557854" y="3601119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0B83F5DB-24AC-41EC-86C2-3039E02BA86B}"/>
              </a:ext>
            </a:extLst>
          </p:cNvPr>
          <p:cNvSpPr txBox="1">
            <a:spLocks/>
          </p:cNvSpPr>
          <p:nvPr/>
        </p:nvSpPr>
        <p:spPr>
          <a:xfrm flipH="1">
            <a:off x="5379644" y="3648182"/>
            <a:ext cx="670449" cy="489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Decagon 14"/>
          <p:cNvSpPr/>
          <p:nvPr/>
        </p:nvSpPr>
        <p:spPr>
          <a:xfrm>
            <a:off x="558294" y="2088477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ecagon 15"/>
          <p:cNvSpPr/>
          <p:nvPr/>
        </p:nvSpPr>
        <p:spPr>
          <a:xfrm>
            <a:off x="3426711" y="2125239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ecagon 16"/>
          <p:cNvSpPr/>
          <p:nvPr/>
        </p:nvSpPr>
        <p:spPr>
          <a:xfrm>
            <a:off x="6179500" y="2088477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ecagon 17"/>
          <p:cNvSpPr/>
          <p:nvPr/>
        </p:nvSpPr>
        <p:spPr>
          <a:xfrm>
            <a:off x="9054921" y="2116401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02" y="641502"/>
            <a:ext cx="609600" cy="517675"/>
          </a:xfrm>
          <a:prstGeom prst="rect">
            <a:avLst/>
          </a:prstGeom>
        </p:spPr>
      </p:pic>
      <p:pic>
        <p:nvPicPr>
          <p:cNvPr id="20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end="31087.9682"/>
                </p14:media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98" y="4648201"/>
            <a:ext cx="646791" cy="784408"/>
          </a:xfrm>
          <a:prstGeom prst="rect">
            <a:avLst/>
          </a:prstGeom>
        </p:spPr>
      </p:pic>
      <p:pic>
        <p:nvPicPr>
          <p:cNvPr id="21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505" end="21971.9682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96" y="4648201"/>
            <a:ext cx="681871" cy="784408"/>
          </a:xfrm>
          <a:prstGeom prst="rect">
            <a:avLst/>
          </a:prstGeom>
        </p:spPr>
      </p:pic>
      <p:pic>
        <p:nvPicPr>
          <p:cNvPr id="22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245" end="11797.9682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25" y="4633550"/>
            <a:ext cx="625763" cy="784408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7807" end="3312.9682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95" y="4633549"/>
            <a:ext cx="679068" cy="7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74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82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1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7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21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1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2;p38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62337"/>
            <a:ext cx="8458200" cy="542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81008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2;p38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5334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953000"/>
            <a:ext cx="7173326" cy="1552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905000"/>
            <a:ext cx="5791200" cy="2908063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5331829" y="5604199"/>
            <a:ext cx="1680741" cy="901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______</a:t>
            </a:r>
            <a:endParaRPr lang="vi-VN" sz="28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666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2633444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2;p38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5334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69" y="4953000"/>
            <a:ext cx="7102587" cy="1552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868588"/>
            <a:ext cx="5791200" cy="2855812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5003782" y="5600956"/>
            <a:ext cx="204255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twelve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120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2;p38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5334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648200"/>
            <a:ext cx="8077200" cy="179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752600"/>
            <a:ext cx="5791200" cy="2764423"/>
          </a:xfrm>
          <a:prstGeom prst="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5181600" y="4702755"/>
            <a:ext cx="118035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old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0968142780"/>
          <p:cNvSpPr/>
          <p:nvPr/>
        </p:nvSpPr>
        <p:spPr>
          <a:xfrm>
            <a:off x="4934320" y="5584324"/>
            <a:ext cx="2475759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eighteen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204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2;p38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5334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800599"/>
            <a:ext cx="7027940" cy="16289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676400"/>
            <a:ext cx="5791200" cy="2971799"/>
          </a:xfrm>
          <a:prstGeom prst="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3810000" y="4648199"/>
            <a:ext cx="2674884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0968142780"/>
          <p:cNvSpPr/>
          <p:nvPr/>
        </p:nvSpPr>
        <p:spPr>
          <a:xfrm>
            <a:off x="5338828" y="5414671"/>
            <a:ext cx="2674884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fifteen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5771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447800" y="514383"/>
            <a:ext cx="29718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219200"/>
            <a:ext cx="8001000" cy="492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71550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657600" y="10668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42379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17993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3600" b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leven</a:t>
            </a:r>
            <a:endParaRPr lang="en-US" sz="36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</a:t>
            </a:r>
            <a:r>
              <a:rPr lang="vi-VN" sz="2800">
                <a:solidFill>
                  <a:schemeClr val="tx1"/>
                </a:solidFill>
              </a:rPr>
              <a:t>ə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2648641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600" b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welve</a:t>
            </a:r>
            <a:endParaRPr lang="en-US" sz="36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/twelv/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4979289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600" b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hirteen</a:t>
            </a:r>
            <a:endParaRPr lang="en-US" sz="36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/ˌθ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ˈtiːn/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289091" y="2076343"/>
            <a:ext cx="2383337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600" b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ourteen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/ˌfɔːˈtiːn/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9640586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600" b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ifteen</a:t>
            </a:r>
            <a:endParaRPr lang="en-US" sz="3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/ˌfɪfˈtiːn/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182260" y="4767217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7C8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600" b="1" smtClean="0">
                <a:solidFill>
                  <a:srgbClr val="FF7C80"/>
                </a:solidFill>
                <a:latin typeface="Arial" pitchFamily="34" charset="0"/>
                <a:cs typeface="Arial" pitchFamily="34" charset="0"/>
              </a:rPr>
              <a:t>ixteen</a:t>
            </a:r>
            <a:endParaRPr lang="en-US" sz="3600" b="1" dirty="0">
              <a:solidFill>
                <a:srgbClr val="FF7C8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/ˌsɪksˈtiːn/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500590" y="4783710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0926C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600" b="1" smtClean="0">
                <a:solidFill>
                  <a:srgbClr val="F0926C"/>
                </a:solidFill>
                <a:latin typeface="Arial" pitchFamily="34" charset="0"/>
                <a:cs typeface="Arial" pitchFamily="34" charset="0"/>
              </a:rPr>
              <a:t>eventeen</a:t>
            </a:r>
            <a:endParaRPr lang="en-US" sz="3600" b="1" dirty="0">
              <a:solidFill>
                <a:srgbClr val="F0926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ˌ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</a:t>
            </a:r>
            <a:r>
              <a:rPr lang="vi-VN" sz="2800" smtClean="0">
                <a:solidFill>
                  <a:schemeClr val="tx1"/>
                </a:solidFill>
              </a:rPr>
              <a:t>ə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ˈtiːn/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5922004" y="4767217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3600" b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ighteen</a:t>
            </a:r>
            <a:endParaRPr lang="en-US" sz="36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/ˌeɪˈtiːn/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8854766" y="4722296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36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ineteen</a:t>
            </a:r>
            <a:endParaRPr lang="en-US" sz="3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/ˌnaɪnˈtiːn/</a:t>
            </a:r>
          </a:p>
        </p:txBody>
      </p:sp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2" y="2272105"/>
            <a:ext cx="219600" cy="186485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82" y="2289071"/>
            <a:ext cx="219600" cy="186485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68" y="2212438"/>
            <a:ext cx="219600" cy="186485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24" y="2202961"/>
            <a:ext cx="219600" cy="186485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048" y="2202665"/>
            <a:ext cx="219600" cy="186485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5" y="4943789"/>
            <a:ext cx="219600" cy="186485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44" y="4844661"/>
            <a:ext cx="219600" cy="186485"/>
          </a:xfrm>
          <a:prstGeom prst="rect">
            <a:avLst/>
          </a:prstGeom>
        </p:spPr>
      </p:pic>
      <p:pic>
        <p:nvPicPr>
          <p:cNvPr id="18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90" y="4810087"/>
            <a:ext cx="219600" cy="186485"/>
          </a:xfrm>
          <a:prstGeom prst="rect">
            <a:avLst/>
          </a:prstGeom>
        </p:spPr>
      </p:pic>
      <p:pic>
        <p:nvPicPr>
          <p:cNvPr id="19" name="Bùi Liễu 0968142780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166" y="4916481"/>
            <a:ext cx="219600" cy="186485"/>
          </a:xfrm>
          <a:prstGeom prst="rect">
            <a:avLst/>
          </a:prstGeom>
        </p:spPr>
      </p:pic>
      <p:sp>
        <p:nvSpPr>
          <p:cNvPr id="20" name="Bùi Liễu  0968142780"/>
          <p:cNvSpPr txBox="1"/>
          <p:nvPr/>
        </p:nvSpPr>
        <p:spPr>
          <a:xfrm>
            <a:off x="4795698" y="257826"/>
            <a:ext cx="2408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ùi Liễu 0968142780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47" y="1300464"/>
            <a:ext cx="1457050" cy="1091028"/>
          </a:xfrm>
          <a:prstGeom prst="rect">
            <a:avLst/>
          </a:prstGeom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82" y="1284348"/>
            <a:ext cx="1682440" cy="1128817"/>
          </a:xfrm>
          <a:prstGeom prst="rect">
            <a:avLst/>
          </a:prstGeom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963" y="1274870"/>
            <a:ext cx="1541971" cy="1124053"/>
          </a:xfrm>
          <a:prstGeom prst="rect">
            <a:avLst/>
          </a:prstGeom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38" y="3956852"/>
            <a:ext cx="1531141" cy="1137886"/>
          </a:xfrm>
          <a:prstGeom prst="rect">
            <a:avLst/>
          </a:prstGeom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488" y="3924939"/>
            <a:ext cx="1555992" cy="1227999"/>
          </a:xfrm>
          <a:prstGeom prst="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90" y="3924939"/>
            <a:ext cx="1595336" cy="1248635"/>
          </a:xfrm>
          <a:prstGeom prst="rect">
            <a:avLst/>
          </a:prstGeom>
        </p:spPr>
      </p:pic>
      <p:pic>
        <p:nvPicPr>
          <p:cNvPr id="27" name="Bùi Liễu 0968142780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493" y="3861488"/>
            <a:ext cx="1616143" cy="1225512"/>
          </a:xfrm>
          <a:prstGeom prst="rect">
            <a:avLst/>
          </a:prstGeom>
        </p:spPr>
      </p:pic>
      <p:pic>
        <p:nvPicPr>
          <p:cNvPr id="28" name="Bùi Liễu 0968142780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95400"/>
            <a:ext cx="1503427" cy="1171685"/>
          </a:xfrm>
          <a:prstGeom prst="rect">
            <a:avLst/>
          </a:prstGeom>
        </p:spPr>
      </p:pic>
      <p:pic>
        <p:nvPicPr>
          <p:cNvPr id="29" name="Bùi Liễu 0968142780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0" y="1331399"/>
            <a:ext cx="1470974" cy="110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40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93939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936475" y="2249822"/>
            <a:ext cx="194651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hirty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/ˈθ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ɜːti/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5549921" y="2228146"/>
            <a:ext cx="194651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/ˈfɔːti/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7911787" y="2226964"/>
            <a:ext cx="194651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fɪfti/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9573799" y="2270086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/ˈsɪksti/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525630" y="4912558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</a:t>
            </a:r>
            <a:r>
              <a:rPr lang="vi-VN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ə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219685" y="4936897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/ˈeɪti/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5742129" y="4895842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/ˈnaɪnti/</a:t>
            </a:r>
          </a:p>
        </p:txBody>
      </p:sp>
      <p:pic>
        <p:nvPicPr>
          <p:cNvPr id="9" name="t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59" y="2292619"/>
            <a:ext cx="200815" cy="170533"/>
          </a:xfrm>
          <a:prstGeom prst="rect">
            <a:avLst/>
          </a:prstGeom>
        </p:spPr>
      </p:pic>
      <p:pic>
        <p:nvPicPr>
          <p:cNvPr id="10" name="f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170" y="2292618"/>
            <a:ext cx="200815" cy="170533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206" y="2402010"/>
            <a:ext cx="200815" cy="170533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369" y="2183584"/>
            <a:ext cx="200815" cy="170533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13" y="4827291"/>
            <a:ext cx="200815" cy="170533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13" y="4881276"/>
            <a:ext cx="200815" cy="170533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226" y="4912557"/>
            <a:ext cx="200815" cy="170533"/>
          </a:xfrm>
          <a:prstGeom prst="rect">
            <a:avLst/>
          </a:prstGeom>
        </p:spPr>
      </p:pic>
      <p:sp>
        <p:nvSpPr>
          <p:cNvPr id="16" name="Bùi Liễu 0968142780"/>
          <p:cNvSpPr/>
          <p:nvPr/>
        </p:nvSpPr>
        <p:spPr>
          <a:xfrm>
            <a:off x="8378247" y="4946918"/>
            <a:ext cx="325804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hundred</a:t>
            </a:r>
          </a:p>
          <a:p>
            <a:pPr algn="ctr"/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wʌn ˈhʌndrəd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310" y="4849144"/>
            <a:ext cx="206671" cy="175506"/>
          </a:xfrm>
          <a:prstGeom prst="rect">
            <a:avLst/>
          </a:prstGeom>
        </p:spPr>
      </p:pic>
      <p:pic>
        <p:nvPicPr>
          <p:cNvPr id="18" name="Bùi Liễu 0968142780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23" y="3990992"/>
            <a:ext cx="2195077" cy="1050525"/>
          </a:xfrm>
          <a:prstGeom prst="roundRect">
            <a:avLst/>
          </a:prstGeom>
        </p:spPr>
      </p:pic>
      <p:pic>
        <p:nvPicPr>
          <p:cNvPr id="19" name="Bùi Liễu 0968142780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372" y="1116595"/>
            <a:ext cx="2385710" cy="1444762"/>
          </a:xfrm>
          <a:prstGeom prst="round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273" y="1245229"/>
            <a:ext cx="1896398" cy="1217003"/>
          </a:xfrm>
          <a:prstGeom prst="roundRect">
            <a:avLst/>
          </a:prstGeom>
        </p:spPr>
      </p:pic>
      <p:pic>
        <p:nvPicPr>
          <p:cNvPr id="21" name="Bùi Liễu 0968142780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776" y="1139786"/>
            <a:ext cx="1838974" cy="1218970"/>
          </a:xfrm>
          <a:prstGeom prst="roundRect">
            <a:avLst/>
          </a:prstGeom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19" y="3886609"/>
            <a:ext cx="1936648" cy="1311742"/>
          </a:xfrm>
          <a:prstGeom prst="roundRect">
            <a:avLst/>
          </a:prstGeom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96" y="3953992"/>
            <a:ext cx="1847752" cy="1124524"/>
          </a:xfrm>
          <a:prstGeom prst="roundRect">
            <a:avLst/>
          </a:prstGeom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3" y="1275298"/>
            <a:ext cx="2006050" cy="1156863"/>
          </a:xfrm>
          <a:prstGeom prst="roundRect">
            <a:avLst/>
          </a:prstGeom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827" y="1116595"/>
            <a:ext cx="2134130" cy="1249549"/>
          </a:xfrm>
          <a:prstGeom prst="round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00" y="3986070"/>
            <a:ext cx="1730808" cy="1267639"/>
          </a:xfrm>
          <a:prstGeom prst="round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16846" y="219376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/ˈtwenti/</a:t>
            </a:r>
          </a:p>
        </p:txBody>
      </p:sp>
      <p:pic>
        <p:nvPicPr>
          <p:cNvPr id="28" name="twenty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14" y="2368874"/>
            <a:ext cx="219600" cy="18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113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3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7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91912" y="1620778"/>
            <a:ext cx="5334000" cy="1527368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How old is he / she?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He’s / She’s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2872" y="1006568"/>
            <a:ext cx="585288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về tuổi của ai đó.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262933" y="3311479"/>
            <a:ext cx="5262979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(Anh ấy / cô ấy bao nhiêu tuổi?)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262933" y="3900579"/>
            <a:ext cx="45736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(Anh ấy / cô ấy ........... tuổi)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9220200" y="4132184"/>
            <a:ext cx="2366289" cy="111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= he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she’s = she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4508992" y="4690670"/>
            <a:ext cx="15840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4540432" y="5172898"/>
            <a:ext cx="376256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How old is she?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4540432" y="5763913"/>
            <a:ext cx="351564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:She’s eighteen.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872" y="4550866"/>
            <a:ext cx="3007542" cy="17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398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0" y="2667000"/>
            <a:ext cx="93905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986469914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050327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381" y="1233752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497" y="2499704"/>
            <a:ext cx="2410578" cy="30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3421" y="1498500"/>
            <a:ext cx="6067570" cy="2048434"/>
          </a:xfrm>
          <a:prstGeom prst="rect">
            <a:avLst/>
          </a:prstGeom>
        </p:spPr>
      </p:pic>
      <p:sp>
        <p:nvSpPr>
          <p:cNvPr id="6" name="Dikdörtgen 19">
            <a:hlinkClick r:id="" action="ppaction://hlinkshowjump?jump=nextslide"/>
          </p:cNvPr>
          <p:cNvSpPr/>
          <p:nvPr/>
        </p:nvSpPr>
        <p:spPr>
          <a:xfrm>
            <a:off x="4508092" y="4624083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7" name="Happy Kid's Cartoon Music Backgr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4400" y="0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9804280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12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204373" y="915747"/>
            <a:ext cx="3489107" cy="350392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65644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A.nineteen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648200" y="4453562"/>
            <a:ext cx="2819400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</a:t>
            </a:r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vi-VN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nineteen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658478" y="4453562"/>
            <a:ext cx="3035001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</a:t>
            </a:r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vi-VN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seventeen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Dikdörtgen 19">
            <a:hlinkClick r:id="" action="ppaction://hlinkshowjump?jump=nextslide"/>
          </p:cNvPr>
          <p:cNvSpPr/>
          <p:nvPr/>
        </p:nvSpPr>
        <p:spPr>
          <a:xfrm>
            <a:off x="3830200" y="76717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3351146" y="7671780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133284" y="3630622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45" y="2132293"/>
            <a:ext cx="769044" cy="536112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16750736">
            <a:off x="2535701" y="7061422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7" name="Picture 16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664" y="1735441"/>
            <a:ext cx="3117593" cy="2091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ctangle 18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31503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524000" y="4453562"/>
            <a:ext cx="2922540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nineteen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762062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vi-VN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</a:t>
            </a:r>
            <a:r>
              <a:rPr lang="vi-VN" sz="36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welve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658479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eleven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177" y="1836359"/>
            <a:ext cx="2530361" cy="1972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2864996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247217" y="1256907"/>
            <a:ext cx="3026380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05368" y="4469855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fifteen 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666320" y="4485483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B.eighteen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552940" y="4457295"/>
            <a:ext cx="3009521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C.seventeen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Dikdörtgen 19">
            <a:hlinkClick r:id="" action="ppaction://hlinkshowjump?jump=nextslide"/>
          </p:cNvPr>
          <p:cNvSpPr/>
          <p:nvPr/>
        </p:nvSpPr>
        <p:spPr>
          <a:xfrm>
            <a:off x="3830200" y="76717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3351146" y="7671780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133284" y="3630622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45" y="2132293"/>
            <a:ext cx="769044" cy="536112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16750736">
            <a:off x="2535701" y="7061422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7" name="Picture 16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907" y="1910278"/>
            <a:ext cx="2667000" cy="1944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ctangle 18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2739518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31291" y="1255308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752237" y="4449416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A.nineteen</a:t>
            </a:r>
            <a:r>
              <a:rPr lang="en-US" alt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572000" y="4453562"/>
            <a:ext cx="2770958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alt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eighteen</a:t>
            </a:r>
            <a:endParaRPr lang="en-US" alt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514126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alt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twelve</a:t>
            </a:r>
            <a:endParaRPr lang="en-US" alt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977908"/>
            <a:ext cx="2286000" cy="16242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7301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65645" y="4474682"/>
            <a:ext cx="2580896" cy="215471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199" y="4920250"/>
            <a:ext cx="1700543" cy="1208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39" y="4879559"/>
            <a:ext cx="1758912" cy="13707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44" y="5010822"/>
            <a:ext cx="1680756" cy="1108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 19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21" name="eighte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39384" y="25601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436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6200"/>
            <a:ext cx="12191999" cy="693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600200" y="4453562"/>
            <a:ext cx="2846341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A.eighteen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648199" y="4453562"/>
            <a:ext cx="3276601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B.seventeen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8011348" y="4453562"/>
            <a:ext cx="2889544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nineteen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8" name="nineteen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45727" y="25344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074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465</Words>
  <Application>Microsoft Office PowerPoint</Application>
  <PresentationFormat>Custom</PresentationFormat>
  <Paragraphs>163</Paragraphs>
  <Slides>29</Slides>
  <Notes>0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4</cp:revision>
  <dcterms:created xsi:type="dcterms:W3CDTF">2006-08-16T00:00:00Z</dcterms:created>
  <dcterms:modified xsi:type="dcterms:W3CDTF">2024-02-01T15:45:43Z</dcterms:modified>
</cp:coreProperties>
</file>