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7" r:id="rId12"/>
    <p:sldId id="298" r:id="rId13"/>
    <p:sldId id="299" r:id="rId14"/>
    <p:sldId id="300" r:id="rId15"/>
    <p:sldId id="301" r:id="rId16"/>
    <p:sldId id="302" r:id="rId17"/>
    <p:sldId id="296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48318-9FA6-4FEC-A739-82B5BC64C8A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EAF2B-A4ED-42B8-B0E0-93DAAE7AC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8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4.wav"/><Relationship Id="rId16" Type="http://schemas.openxmlformats.org/officeDocument/2006/relationships/image" Target="../media/image29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slideLayout" Target="../slideLayouts/slideLayout12.xml"/><Relationship Id="rId5" Type="http://schemas.microsoft.com/office/2007/relationships/media" Target="../media/media6.wav"/><Relationship Id="rId15" Type="http://schemas.openxmlformats.org/officeDocument/2006/relationships/image" Target="../media/image37.png"/><Relationship Id="rId10" Type="http://schemas.openxmlformats.org/officeDocument/2006/relationships/audio" Target="../media/media8.wav"/><Relationship Id="rId19" Type="http://schemas.openxmlformats.org/officeDocument/2006/relationships/image" Target="../media/image40.png"/><Relationship Id="rId4" Type="http://schemas.openxmlformats.org/officeDocument/2006/relationships/audio" Target="../media/media5.wav"/><Relationship Id="rId9" Type="http://schemas.microsoft.com/office/2007/relationships/media" Target="../media/media8.wav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5.wav"/><Relationship Id="rId18" Type="http://schemas.openxmlformats.org/officeDocument/2006/relationships/audio" Target="../media/media17.wav"/><Relationship Id="rId26" Type="http://schemas.openxmlformats.org/officeDocument/2006/relationships/image" Target="../media/image49.png"/><Relationship Id="rId3" Type="http://schemas.microsoft.com/office/2007/relationships/media" Target="../media/media10.wav"/><Relationship Id="rId21" Type="http://schemas.openxmlformats.org/officeDocument/2006/relationships/image" Target="../media/image44.png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microsoft.com/office/2007/relationships/media" Target="../media/media17.wav"/><Relationship Id="rId25" Type="http://schemas.openxmlformats.org/officeDocument/2006/relationships/image" Target="../media/image48.png"/><Relationship Id="rId2" Type="http://schemas.openxmlformats.org/officeDocument/2006/relationships/audio" Target="../media/media9.wav"/><Relationship Id="rId16" Type="http://schemas.openxmlformats.org/officeDocument/2006/relationships/audio" Target="../media/media16.wav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24" Type="http://schemas.openxmlformats.org/officeDocument/2006/relationships/image" Target="../media/image47.png"/><Relationship Id="rId5" Type="http://schemas.microsoft.com/office/2007/relationships/media" Target="../media/media11.wav"/><Relationship Id="rId15" Type="http://schemas.microsoft.com/office/2007/relationships/media" Target="../media/media16.wav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audio" Target="../media/media13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audio" Target="../media/media15.wav"/><Relationship Id="rId22" Type="http://schemas.openxmlformats.org/officeDocument/2006/relationships/image" Target="../media/image45.png"/><Relationship Id="rId27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wav"/><Relationship Id="rId13" Type="http://schemas.microsoft.com/office/2007/relationships/media" Target="../media/media24.wav"/><Relationship Id="rId18" Type="http://schemas.openxmlformats.org/officeDocument/2006/relationships/audio" Target="../media/media26.wav"/><Relationship Id="rId26" Type="http://schemas.openxmlformats.org/officeDocument/2006/relationships/image" Target="../media/image58.png"/><Relationship Id="rId3" Type="http://schemas.microsoft.com/office/2007/relationships/media" Target="../media/media19.wav"/><Relationship Id="rId21" Type="http://schemas.openxmlformats.org/officeDocument/2006/relationships/image" Target="../media/image29.png"/><Relationship Id="rId7" Type="http://schemas.microsoft.com/office/2007/relationships/media" Target="../media/media21.wav"/><Relationship Id="rId12" Type="http://schemas.openxmlformats.org/officeDocument/2006/relationships/audio" Target="../media/media23.wav"/><Relationship Id="rId17" Type="http://schemas.microsoft.com/office/2007/relationships/media" Target="../media/media26.wav"/><Relationship Id="rId25" Type="http://schemas.openxmlformats.org/officeDocument/2006/relationships/image" Target="../media/image57.png"/><Relationship Id="rId2" Type="http://schemas.openxmlformats.org/officeDocument/2006/relationships/audio" Target="../media/media18.wav"/><Relationship Id="rId16" Type="http://schemas.openxmlformats.org/officeDocument/2006/relationships/audio" Target="../media/media25.wav"/><Relationship Id="rId20" Type="http://schemas.openxmlformats.org/officeDocument/2006/relationships/image" Target="../media/image53.png"/><Relationship Id="rId29" Type="http://schemas.openxmlformats.org/officeDocument/2006/relationships/image" Target="../media/image61.png"/><Relationship Id="rId1" Type="http://schemas.microsoft.com/office/2007/relationships/media" Target="../media/media18.wav"/><Relationship Id="rId6" Type="http://schemas.openxmlformats.org/officeDocument/2006/relationships/audio" Target="../media/media20.wav"/><Relationship Id="rId11" Type="http://schemas.microsoft.com/office/2007/relationships/media" Target="../media/media23.wav"/><Relationship Id="rId24" Type="http://schemas.openxmlformats.org/officeDocument/2006/relationships/image" Target="../media/image56.png"/><Relationship Id="rId5" Type="http://schemas.microsoft.com/office/2007/relationships/media" Target="../media/media20.wav"/><Relationship Id="rId15" Type="http://schemas.microsoft.com/office/2007/relationships/media" Target="../media/media25.wav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audio" Target="../media/media22.wav"/><Relationship Id="rId19" Type="http://schemas.openxmlformats.org/officeDocument/2006/relationships/slideLayout" Target="../slideLayouts/slideLayout12.xml"/><Relationship Id="rId31" Type="http://schemas.openxmlformats.org/officeDocument/2006/relationships/image" Target="../media/image43.png"/><Relationship Id="rId4" Type="http://schemas.openxmlformats.org/officeDocument/2006/relationships/audio" Target="../media/media19.wav"/><Relationship Id="rId9" Type="http://schemas.microsoft.com/office/2007/relationships/media" Target="../media/media22.wav"/><Relationship Id="rId14" Type="http://schemas.openxmlformats.org/officeDocument/2006/relationships/audio" Target="../media/media24.wav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8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758254" cy="705705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11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3 (4+5+6)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4648200" y="3809999"/>
            <a:ext cx="3495368" cy="2511613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95337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MsPham"/>
          <p:cNvSpPr/>
          <p:nvPr/>
        </p:nvSpPr>
        <p:spPr>
          <a:xfrm>
            <a:off x="768643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____?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MsPham"/>
          <p:cNvSpPr/>
          <p:nvPr/>
        </p:nvSpPr>
        <p:spPr>
          <a:xfrm>
            <a:off x="7519297" y="1468999"/>
            <a:ext cx="33533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Helvetica Neue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Helvetica Neue"/>
              </a:rPr>
              <a:t>this - mother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6" name="Group 5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20" name="Group 19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5" name="Group 34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3" name="AMsPham"/>
          <p:cNvSpPr/>
          <p:nvPr/>
        </p:nvSpPr>
        <p:spPr>
          <a:xfrm>
            <a:off x="7519297" y="4246475"/>
            <a:ext cx="33533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C. this - father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BMsPham"/>
          <p:cNvSpPr/>
          <p:nvPr/>
        </p:nvSpPr>
        <p:spPr>
          <a:xfrm>
            <a:off x="7543295" y="2851951"/>
            <a:ext cx="33533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that -brother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8" name="object 19"/>
          <p:cNvSpPr/>
          <p:nvPr/>
        </p:nvSpPr>
        <p:spPr>
          <a:xfrm>
            <a:off x="2001274" y="4077563"/>
            <a:ext cx="1046515" cy="1547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620274" y="4924940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33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she?</a:t>
            </a: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is __________.</a:t>
            </a: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8" t="1955" r="32881"/>
          <a:stretch/>
        </p:blipFill>
        <p:spPr>
          <a:xfrm>
            <a:off x="1652074" y="3320132"/>
            <a:ext cx="2005048" cy="22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37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he?</a:t>
            </a:r>
          </a:p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e is __________.</a:t>
            </a: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95191" y="1111358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A. fifteen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95191" y="2673764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 thirteen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0" r="30133"/>
          <a:stretch/>
        </p:blipFill>
        <p:spPr>
          <a:xfrm>
            <a:off x="1347381" y="3300799"/>
            <a:ext cx="2569650" cy="22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57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she?</a:t>
            </a: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is __________.</a:t>
            </a: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51101" y="4361018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  eleven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2857379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  twenty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3103" r="26132"/>
          <a:stretch/>
        </p:blipFill>
        <p:spPr>
          <a:xfrm>
            <a:off x="1524000" y="3276600"/>
            <a:ext cx="2362200" cy="22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42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he?</a:t>
            </a:r>
          </a:p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 is __________.</a:t>
            </a: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r="5157"/>
          <a:stretch/>
        </p:blipFill>
        <p:spPr>
          <a:xfrm>
            <a:off x="936764" y="3276600"/>
            <a:ext cx="3390883" cy="21827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04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876317" y="2212387"/>
            <a:ext cx="3511778" cy="332397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____?</a:t>
            </a:r>
          </a:p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____ is eighteen.</a:t>
            </a: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- she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- 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He - she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8" t="1955" r="32881"/>
          <a:stretch/>
        </p:blipFill>
        <p:spPr>
          <a:xfrm>
            <a:off x="1332879" y="3302167"/>
            <a:ext cx="2736021" cy="22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9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516" t="8179" r="32113" b="5499"/>
          <a:stretch/>
        </p:blipFill>
        <p:spPr>
          <a:xfrm>
            <a:off x="5474698" y="2154042"/>
            <a:ext cx="621302" cy="1476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805128" y="3032092"/>
            <a:ext cx="581747" cy="581747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6386" y="2547395"/>
            <a:ext cx="5379231" cy="155114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WELL DONE!</a:t>
            </a:r>
            <a:endParaRPr lang="en-US" sz="6000" b="1" dirty="0">
              <a:solidFill>
                <a:srgbClr val="FF0000"/>
              </a:solidFill>
              <a:effectLst>
                <a:glow rad="203200">
                  <a:schemeClr val="bg1"/>
                </a:glow>
              </a:effectLst>
              <a:latin typeface="Broadway" panose="04040905080B02020502" pitchFamily="82" charset="0"/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699" y="4922892"/>
            <a:ext cx="992210" cy="667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134244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572000" y="575598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572000" y="2967936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61" y="1942033"/>
            <a:ext cx="892309" cy="813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05" y="2805042"/>
            <a:ext cx="787949" cy="860441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4572000" y="2133600"/>
            <a:ext cx="45035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complete.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563767" y="3711951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54" y="3642936"/>
            <a:ext cx="706722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04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1143000" y="364903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2421610" y="-2209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405" y="1372353"/>
            <a:ext cx="4529185" cy="4461712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766.2084"/>
                    <p14:bmk name="Bookmark 2" time="18094.5834"/>
                    <p14:bmk name="Bookmark 3" time="22664.8543"/>
                    <p14:bmk name="Bookmark 4" time="24536.9038"/>
                    <p14:bmk name="Bookmark 5" time="29208.6122"/>
                    <p14:bmk name="Bookmark 6" time="33420.9872"/>
                    <p14:bmk name="Bookmark 7" time="38051.4663"/>
                    <p14:bmk name="Bookmark 8" time="40081.4663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7013"/>
            <a:ext cx="609600" cy="517675"/>
          </a:xfrm>
          <a:prstGeom prst="rect">
            <a:avLst/>
          </a:prstGeom>
        </p:spPr>
      </p:pic>
      <p:sp>
        <p:nvSpPr>
          <p:cNvPr id="6" name="Bùi Liễu 0968142780"/>
          <p:cNvSpPr/>
          <p:nvPr/>
        </p:nvSpPr>
        <p:spPr>
          <a:xfrm>
            <a:off x="1676400" y="119610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711569" y="181478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sixteen. He’s sixteen.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1705707" y="298765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614121" y="561123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1526198" y="378432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How old is your sister?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1676400" y="499795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1614121" y="4384670"/>
            <a:ext cx="533056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She’s fifteen. She’s fifteen.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723291" y="2399534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</p:spTree>
    <p:extLst>
      <p:ext uri="{BB962C8B-B14F-4D97-AF65-F5344CB8AC3E}">
        <p14:creationId xmlns:p14="http://schemas.microsoft.com/office/powerpoint/2010/main" val="363090239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0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8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0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290563" y="480687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475806" y="5794128"/>
            <a:ext cx="552062" cy="335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Ư</a:t>
            </a:r>
            <a:endParaRPr lang="vi-VN"/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00" y="1396310"/>
            <a:ext cx="4480547" cy="4413797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1676400" y="119610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711569" y="1814786"/>
            <a:ext cx="27210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sixteen</a:t>
            </a:r>
            <a:r>
              <a:rPr lang="en-US" sz="34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705707" y="298765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1614121" y="561123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526198" y="378432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How old is your sister?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1676400" y="499795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1614121" y="4384670"/>
            <a:ext cx="281852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She’s fifteen</a:t>
            </a:r>
            <a:r>
              <a:rPr lang="en-US" sz="34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1723291" y="2399534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you sure? </a:t>
            </a: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198.0417"/>
                    <p14:bmk name="Bookmark 2" time="8419.625"/>
                    <p14:bmk name="Bookmark 3" time="10662.3333"/>
                    <p14:bmk name="Bookmark 4" time="12939.625"/>
                    <p14:bmk name="Bookmark 5" time="14719.625"/>
                    <p14:bmk name="Bookmark 6" time="19532.7929"/>
                    <p14:bmk name="Bookmark 7" time="23557.2096"/>
                    <p14:bmk name="Bookmark 8" time="25823.2304"/>
                    <p14:bmk name="Bookmark 9" time="28211.3554"/>
                    <p14:bmk name="Bookmark 10" time="30111.3554"/>
                  </p14:bmkLst>
                </p14:media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076" r="4356" b="12189"/>
          <a:stretch/>
        </p:blipFill>
        <p:spPr>
          <a:xfrm>
            <a:off x="4569118" y="464783"/>
            <a:ext cx="993482" cy="827902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4253754" y="1784008"/>
            <a:ext cx="2818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sixteen.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187331" y="4351620"/>
            <a:ext cx="2843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fifteen.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2359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83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83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170309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762000" y="1995677"/>
            <a:ext cx="1074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photo. This is (1) 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brother. He is seventeen years old. This is my (2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)_____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 She is twenty years (3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 And this is me. I (4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eight years old.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>
            <a:spLocks/>
          </p:cNvSpPr>
          <p:nvPr/>
        </p:nvSpPr>
        <p:spPr>
          <a:xfrm>
            <a:off x="1219200" y="381000"/>
            <a:ext cx="5334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complete.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3276600" y="-20668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78" y="4259006"/>
            <a:ext cx="2686821" cy="2250898"/>
          </a:xfrm>
          <a:prstGeom prst="cloud">
            <a:avLst/>
          </a:prstGeom>
        </p:spPr>
      </p:pic>
      <p:sp>
        <p:nvSpPr>
          <p:cNvPr id="6" name="Bùi Liễu"/>
          <p:cNvSpPr/>
          <p:nvPr/>
        </p:nvSpPr>
        <p:spPr>
          <a:xfrm>
            <a:off x="7291754" y="2085667"/>
            <a:ext cx="955279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7315200" y="2786517"/>
            <a:ext cx="12954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2453054" y="3549558"/>
            <a:ext cx="955279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7291753" y="3594553"/>
            <a:ext cx="955279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2476500" y="1374001"/>
            <a:ext cx="6781800" cy="621676"/>
          </a:xfrm>
          <a:prstGeom prst="rect">
            <a:avLst/>
          </a:prstGeom>
          <a:solidFill>
            <a:srgbClr val="FFFF99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		my 		old		sister		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03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500" y="2133710"/>
            <a:ext cx="8226300" cy="258532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____</a:t>
            </a:r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 I’m 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years old.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/ sister is 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is 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years old.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533400"/>
            <a:ext cx="35052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3886200" y="2299151"/>
            <a:ext cx="15240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5486400" y="2284009"/>
            <a:ext cx="27432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5867400" y="3120445"/>
            <a:ext cx="14478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3886200" y="3897972"/>
            <a:ext cx="1330200" cy="709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20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95400" y="385188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0" y="3429000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9753600" y="5880633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51135"/>
            <a:ext cx="6408684" cy="5450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505200" y="-762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1973863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1066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640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716168" y="2946495"/>
              <a:ext cx="2389644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dirty="0">
                  <a:solidFill>
                    <a:srgbClr val="C00000"/>
                  </a:solidFill>
                </a:rPr>
                <a:t>m</a:t>
              </a:r>
              <a:r>
                <a:rPr lang="en-US" sz="3600" dirty="0" smtClean="0">
                  <a:solidFill>
                    <a:srgbClr val="C00000"/>
                  </a:solidFill>
                </a:rPr>
                <a:t>o_her</a:t>
              </a:r>
            </a:p>
          </p:txBody>
        </p:sp>
        <p:sp>
          <p:nvSpPr>
            <p:cNvPr id="5" name="Flowchart: Alternate Process 4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425745" y="1335751"/>
            <a:ext cx="2856690" cy="2377724"/>
            <a:chOff x="6392042" y="1289109"/>
            <a:chExt cx="3816682" cy="2377724"/>
          </a:xfrm>
        </p:grpSpPr>
        <p:sp>
          <p:nvSpPr>
            <p:cNvPr id="7" name="TextBox 6"/>
            <p:cNvSpPr txBox="1"/>
            <p:nvPr/>
          </p:nvSpPr>
          <p:spPr>
            <a:xfrm>
              <a:off x="7670407" y="2982364"/>
              <a:ext cx="192581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dirty="0">
                  <a:solidFill>
                    <a:srgbClr val="C00000"/>
                  </a:solidFill>
                </a:rPr>
                <a:t>f</a:t>
              </a:r>
              <a:r>
                <a:rPr lang="en-US" sz="3600" dirty="0" smtClean="0">
                  <a:solidFill>
                    <a:srgbClr val="C00000"/>
                  </a:solidFill>
                </a:rPr>
                <a:t>at_er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614212" y="4025867"/>
            <a:ext cx="2957633" cy="2832133"/>
            <a:chOff x="1925737" y="4040342"/>
            <a:chExt cx="3816682" cy="2832133"/>
          </a:xfrm>
        </p:grpSpPr>
        <p:sp>
          <p:nvSpPr>
            <p:cNvPr id="10" name="TextBox 9"/>
            <p:cNvSpPr txBox="1"/>
            <p:nvPr/>
          </p:nvSpPr>
          <p:spPr>
            <a:xfrm>
              <a:off x="2761569" y="5733702"/>
              <a:ext cx="2422743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dirty="0">
                  <a:solidFill>
                    <a:srgbClr val="C00000"/>
                  </a:solidFill>
                </a:rPr>
                <a:t>b</a:t>
              </a:r>
              <a:r>
                <a:rPr lang="en-US" sz="3600" dirty="0" smtClean="0">
                  <a:solidFill>
                    <a:srgbClr val="C00000"/>
                  </a:solidFill>
                </a:rPr>
                <a:t>_other</a:t>
              </a:r>
            </a:p>
            <a:p>
              <a:r>
                <a:rPr lang="en-US" dirty="0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Flowchart: Alternate Process 1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3" name="TextBox 12"/>
            <p:cNvSpPr txBox="1"/>
            <p:nvPr/>
          </p:nvSpPr>
          <p:spPr>
            <a:xfrm>
              <a:off x="7534497" y="5733184"/>
              <a:ext cx="1891542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>
                  <a:solidFill>
                    <a:srgbClr val="C00000"/>
                  </a:solidFill>
                </a:rPr>
                <a:t>s</a:t>
              </a:r>
              <a:r>
                <a:rPr lang="en-US" sz="3600" smtClean="0">
                  <a:solidFill>
                    <a:srgbClr val="C00000"/>
                  </a:solidFill>
                </a:rPr>
                <a:t>ist_r</a:t>
              </a: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0315" y="1408519"/>
            <a:ext cx="1209955" cy="1695125"/>
          </a:xfrm>
          <a:prstGeom prst="rect">
            <a:avLst/>
          </a:prstGeom>
        </p:spPr>
      </p:pic>
      <p:pic>
        <p:nvPicPr>
          <p:cNvPr id="16" name="Hình ảnh 26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15" y="4114965"/>
            <a:ext cx="1034103" cy="17102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1896" y="1537017"/>
            <a:ext cx="1166103" cy="1640820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19" name="TextBox 18"/>
            <p:cNvSpPr txBox="1"/>
            <p:nvPr/>
          </p:nvSpPr>
          <p:spPr>
            <a:xfrm>
              <a:off x="2931302" y="2946495"/>
              <a:ext cx="195937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dirty="0">
                  <a:solidFill>
                    <a:srgbClr val="C00000"/>
                  </a:solidFill>
                </a:rPr>
                <a:t>f</a:t>
              </a:r>
              <a:r>
                <a:rPr lang="en-US" sz="3600" dirty="0" smtClean="0">
                  <a:solidFill>
                    <a:srgbClr val="C00000"/>
                  </a:solidFill>
                </a:rPr>
                <a:t>_mily</a:t>
              </a:r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108" y="1403383"/>
            <a:ext cx="1746653" cy="1595257"/>
          </a:xfrm>
          <a:prstGeom prst="rect">
            <a:avLst/>
          </a:prstGeom>
        </p:spPr>
      </p:pic>
      <p:pic>
        <p:nvPicPr>
          <p:cNvPr id="22" name="famil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59" y="3265902"/>
            <a:ext cx="308038" cy="261588"/>
          </a:xfrm>
          <a:prstGeom prst="rect">
            <a:avLst/>
          </a:prstGeom>
        </p:spPr>
      </p:pic>
      <p:pic>
        <p:nvPicPr>
          <p:cNvPr id="23" name="mother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48" y="3382223"/>
            <a:ext cx="289894" cy="246179"/>
          </a:xfrm>
          <a:prstGeom prst="rect">
            <a:avLst/>
          </a:prstGeom>
        </p:spPr>
      </p:pic>
      <p:pic>
        <p:nvPicPr>
          <p:cNvPr id="24" name="father mưới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60" y="3290953"/>
            <a:ext cx="304800" cy="258837"/>
          </a:xfrm>
          <a:prstGeom prst="rect">
            <a:avLst/>
          </a:prstGeom>
        </p:spPr>
      </p:pic>
      <p:pic>
        <p:nvPicPr>
          <p:cNvPr id="25" name="brother mới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56" y="5993590"/>
            <a:ext cx="304800" cy="258837"/>
          </a:xfrm>
          <a:prstGeom prst="rect">
            <a:avLst/>
          </a:prstGeom>
        </p:spPr>
      </p:pic>
      <p:pic>
        <p:nvPicPr>
          <p:cNvPr id="26" name="sister mới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6044806"/>
            <a:ext cx="304800" cy="258837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630" y="4147294"/>
            <a:ext cx="963801" cy="17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86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60377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0" y="2362200"/>
            <a:ext cx="4495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Who’s this/that?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my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3000"/>
            <a:ext cx="531427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“đây/kia là ai”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7543800" y="2278083"/>
            <a:ext cx="2917786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(Đây/kia là ai?)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543800" y="2867183"/>
            <a:ext cx="25490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…. tớ)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41374" y="3547075"/>
            <a:ext cx="227337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= who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07481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Who’s this?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4717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my mother.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71876" y="4412445"/>
            <a:ext cx="2004312" cy="2100103"/>
            <a:chOff x="1698728" y="4949750"/>
            <a:chExt cx="1398304" cy="1410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949750"/>
              <a:ext cx="1039632" cy="13298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8728" y="5726255"/>
              <a:ext cx="534900" cy="633936"/>
            </a:xfrm>
            <a:prstGeom prst="round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52978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07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936475" y="2249822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549921" y="2228146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7911787" y="2226964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fɪfti/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9573799" y="2270086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25630" y="4912558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19685" y="4936897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5742129" y="4895842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9" name="t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9" y="2292619"/>
            <a:ext cx="200815" cy="170533"/>
          </a:xfrm>
          <a:prstGeom prst="rect">
            <a:avLst/>
          </a:prstGeom>
        </p:spPr>
      </p:pic>
      <p:pic>
        <p:nvPicPr>
          <p:cNvPr id="10" name="f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70" y="2292618"/>
            <a:ext cx="200815" cy="1705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06" y="2402010"/>
            <a:ext cx="200815" cy="17053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69" y="2183584"/>
            <a:ext cx="200815" cy="170533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3" y="4827291"/>
            <a:ext cx="200815" cy="170533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13" y="4881276"/>
            <a:ext cx="200815" cy="170533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26" y="4912557"/>
            <a:ext cx="200815" cy="170533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8378247" y="4946918"/>
            <a:ext cx="325804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wʌn ˈhʌndrəd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10" y="4849144"/>
            <a:ext cx="206671" cy="175506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23" y="3990992"/>
            <a:ext cx="2195077" cy="105052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72" y="1116595"/>
            <a:ext cx="2385710" cy="1444762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73" y="1245229"/>
            <a:ext cx="1896398" cy="1217003"/>
          </a:xfrm>
          <a:prstGeom prst="roundRect">
            <a:avLst/>
          </a:prstGeom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76" y="1139786"/>
            <a:ext cx="1838974" cy="1218970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9" y="3886609"/>
            <a:ext cx="1936648" cy="1311742"/>
          </a:xfrm>
          <a:prstGeom prst="round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96" y="3953992"/>
            <a:ext cx="1847752" cy="1124524"/>
          </a:xfrm>
          <a:prstGeom prst="round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7" y="1287499"/>
            <a:ext cx="2006050" cy="1156863"/>
          </a:xfrm>
          <a:prstGeom prst="round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27" y="1116595"/>
            <a:ext cx="2134130" cy="1249549"/>
          </a:xfrm>
          <a:prstGeom prst="round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00" y="3986070"/>
            <a:ext cx="1730808" cy="1267639"/>
          </a:xfrm>
          <a:prstGeom prst="roundRect">
            <a:avLst/>
          </a:prstGeom>
        </p:spPr>
      </p:pic>
      <p:sp>
        <p:nvSpPr>
          <p:cNvPr id="27" name="Bùi Liễu 0968142780"/>
          <p:cNvSpPr/>
          <p:nvPr/>
        </p:nvSpPr>
        <p:spPr>
          <a:xfrm>
            <a:off x="518191" y="2188664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pic>
        <p:nvPicPr>
          <p:cNvPr id="28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1" y="2284641"/>
            <a:ext cx="219600" cy="1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6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3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1912" y="1620778"/>
            <a:ext cx="5494888" cy="15273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How old is he / she?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He’s / She’s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262933" y="3311479"/>
            <a:ext cx="52629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bao nhiêu tuổi?)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62933" y="3900579"/>
            <a:ext cx="45736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........... tuổi)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220200" y="4132184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76256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5156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72" y="4550866"/>
            <a:ext cx="3007542" cy="1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1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00375158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50" y="990600"/>
            <a:ext cx="4800600" cy="41910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186250" y="3200401"/>
            <a:ext cx="5638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omic Sans MS" panose="030F0702030302020204" pitchFamily="66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410923460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860870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474698" y="2154042"/>
            <a:ext cx="621302" cy="1476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805128" y="3032092"/>
            <a:ext cx="581747" cy="581747"/>
          </a:xfrm>
          <a:prstGeom prst="ellipse">
            <a:avLst/>
          </a:prstGeom>
        </p:spPr>
      </p:pic>
      <p:pic>
        <p:nvPicPr>
          <p:cNvPr id="5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xmlns="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228600"/>
            <a:ext cx="365522" cy="365522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4699" y="4450296"/>
            <a:ext cx="1207112" cy="7453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269223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12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QMsPham"/>
          <p:cNvSpPr/>
          <p:nvPr/>
        </p:nvSpPr>
        <p:spPr>
          <a:xfrm>
            <a:off x="768643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that?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C. brother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8" name="object 19"/>
          <p:cNvSpPr/>
          <p:nvPr/>
        </p:nvSpPr>
        <p:spPr>
          <a:xfrm>
            <a:off x="1987224" y="4077563"/>
            <a:ext cx="1136976" cy="1517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855055" y="5390406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9596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AMsPham"/>
          <p:cNvSpPr/>
          <p:nvPr/>
        </p:nvSpPr>
        <p:spPr>
          <a:xfrm>
            <a:off x="7522879" y="1464412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brother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BMsPham"/>
          <p:cNvSpPr/>
          <p:nvPr/>
        </p:nvSpPr>
        <p:spPr>
          <a:xfrm>
            <a:off x="7478811" y="4236170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MsPham"/>
          <p:cNvSpPr/>
          <p:nvPr/>
        </p:nvSpPr>
        <p:spPr>
          <a:xfrm>
            <a:off x="7519297" y="2850291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father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5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7" name="QMsPham"/>
          <p:cNvSpPr/>
          <p:nvPr/>
        </p:nvSpPr>
        <p:spPr>
          <a:xfrm>
            <a:off x="768643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this?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object 19"/>
          <p:cNvSpPr/>
          <p:nvPr/>
        </p:nvSpPr>
        <p:spPr>
          <a:xfrm>
            <a:off x="1941866" y="4077563"/>
            <a:ext cx="1165332" cy="1519261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482452" y="5057776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686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MsPham"/>
          <p:cNvSpPr/>
          <p:nvPr/>
        </p:nvSpPr>
        <p:spPr>
          <a:xfrm>
            <a:off x="768643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this?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MsPham"/>
          <p:cNvSpPr/>
          <p:nvPr/>
        </p:nvSpPr>
        <p:spPr>
          <a:xfrm>
            <a:off x="7519297" y="1468999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Helvetica Neue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Helvetica Neue"/>
              </a:rPr>
              <a:t>mother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6" name="Group 5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20" name="Group 19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5" name="Group 34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3" name="AMsPham"/>
          <p:cNvSpPr/>
          <p:nvPr/>
        </p:nvSpPr>
        <p:spPr>
          <a:xfrm>
            <a:off x="7519297" y="4246475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C. father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BMsPham"/>
          <p:cNvSpPr/>
          <p:nvPr/>
        </p:nvSpPr>
        <p:spPr>
          <a:xfrm>
            <a:off x="7543295" y="2851951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8" name="object 19"/>
          <p:cNvSpPr/>
          <p:nvPr/>
        </p:nvSpPr>
        <p:spPr>
          <a:xfrm>
            <a:off x="2001274" y="4077563"/>
            <a:ext cx="1046515" cy="1547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620274" y="4924940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29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AMsPham"/>
          <p:cNvSpPr/>
          <p:nvPr/>
        </p:nvSpPr>
        <p:spPr>
          <a:xfrm>
            <a:off x="7522879" y="1464412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BMsPham"/>
          <p:cNvSpPr/>
          <p:nvPr/>
        </p:nvSpPr>
        <p:spPr>
          <a:xfrm>
            <a:off x="7478811" y="4236170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brother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MsPham"/>
          <p:cNvSpPr/>
          <p:nvPr/>
        </p:nvSpPr>
        <p:spPr>
          <a:xfrm>
            <a:off x="7519297" y="2850291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mother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5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7" name="QMsPham"/>
          <p:cNvSpPr/>
          <p:nvPr/>
        </p:nvSpPr>
        <p:spPr>
          <a:xfrm>
            <a:off x="831952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that?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object 19"/>
          <p:cNvSpPr/>
          <p:nvPr/>
        </p:nvSpPr>
        <p:spPr>
          <a:xfrm>
            <a:off x="2228611" y="3993533"/>
            <a:ext cx="895831" cy="1669692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855055" y="5390406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272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4" name="Group 3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18" name="Group 17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33" name="Group 3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41" name="AMsPham"/>
          <p:cNvSpPr/>
          <p:nvPr/>
        </p:nvSpPr>
        <p:spPr>
          <a:xfrm>
            <a:off x="7522879" y="1464412"/>
            <a:ext cx="33011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that -mother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BMsPham"/>
          <p:cNvSpPr/>
          <p:nvPr/>
        </p:nvSpPr>
        <p:spPr>
          <a:xfrm>
            <a:off x="7478811" y="4236170"/>
            <a:ext cx="33011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that - sister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MsPham"/>
          <p:cNvSpPr/>
          <p:nvPr/>
        </p:nvSpPr>
        <p:spPr>
          <a:xfrm>
            <a:off x="7519297" y="2850291"/>
            <a:ext cx="330110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this - mother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45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3200400" y="3431232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7" name="QMsPham"/>
          <p:cNvSpPr/>
          <p:nvPr/>
        </p:nvSpPr>
        <p:spPr>
          <a:xfrm>
            <a:off x="831952" y="3143965"/>
            <a:ext cx="3511778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A: Who is ____?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B: It is my ____.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855055" y="5390406"/>
            <a:ext cx="381000" cy="1978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ject 19"/>
          <p:cNvSpPr/>
          <p:nvPr/>
        </p:nvSpPr>
        <p:spPr>
          <a:xfrm>
            <a:off x="1987224" y="4077563"/>
            <a:ext cx="1136976" cy="1517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544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718</Words>
  <Application>Microsoft Office PowerPoint</Application>
  <PresentationFormat>Custom</PresentationFormat>
  <Paragraphs>258</Paragraphs>
  <Slides>30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8</cp:revision>
  <dcterms:created xsi:type="dcterms:W3CDTF">2006-08-16T00:00:00Z</dcterms:created>
  <dcterms:modified xsi:type="dcterms:W3CDTF">2024-02-01T15:47:17Z</dcterms:modified>
</cp:coreProperties>
</file>