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78" r:id="rId2"/>
    <p:sldId id="411" r:id="rId3"/>
    <p:sldId id="412" r:id="rId4"/>
    <p:sldId id="382" r:id="rId5"/>
    <p:sldId id="383" r:id="rId6"/>
    <p:sldId id="384" r:id="rId7"/>
    <p:sldId id="385" r:id="rId8"/>
    <p:sldId id="386" r:id="rId9"/>
    <p:sldId id="387" r:id="rId10"/>
    <p:sldId id="388" r:id="rId11"/>
    <p:sldId id="389" r:id="rId12"/>
    <p:sldId id="390" r:id="rId13"/>
    <p:sldId id="391" r:id="rId14"/>
    <p:sldId id="392" r:id="rId15"/>
    <p:sldId id="393" r:id="rId16"/>
    <p:sldId id="394" r:id="rId17"/>
    <p:sldId id="395" r:id="rId18"/>
    <p:sldId id="396" r:id="rId19"/>
    <p:sldId id="397" r:id="rId20"/>
    <p:sldId id="398" r:id="rId21"/>
    <p:sldId id="413" r:id="rId22"/>
    <p:sldId id="415" r:id="rId23"/>
    <p:sldId id="414" r:id="rId24"/>
    <p:sldId id="417" r:id="rId25"/>
    <p:sldId id="418" r:id="rId26"/>
    <p:sldId id="419" r:id="rId27"/>
    <p:sldId id="420" r:id="rId28"/>
    <p:sldId id="421" r:id="rId29"/>
    <p:sldId id="422" r:id="rId30"/>
    <p:sldId id="423" r:id="rId31"/>
    <p:sldId id="42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55" autoAdjust="0"/>
    <p:restoredTop sz="92883" autoAdjust="0"/>
  </p:normalViewPr>
  <p:slideViewPr>
    <p:cSldViewPr>
      <p:cViewPr>
        <p:scale>
          <a:sx n="75" d="100"/>
          <a:sy n="75" d="100"/>
        </p:scale>
        <p:origin x="-270" y="-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1164C-031D-46BA-8607-A181EA42B37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DAF27-10C4-4D45-A0E9-EAE61691E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62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34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49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0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68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26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97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88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14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13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17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25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7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87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21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9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14.jpeg"/><Relationship Id="rId10" Type="http://schemas.openxmlformats.org/officeDocument/2006/relationships/image" Target="../media/image7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Relationship Id="rId1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image" Target="../media/image27.png"/><Relationship Id="rId2" Type="http://schemas.openxmlformats.org/officeDocument/2006/relationships/audio" Target="../media/media3.wav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14.jpeg"/><Relationship Id="rId10" Type="http://schemas.openxmlformats.org/officeDocument/2006/relationships/image" Target="../media/image7.gif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Relationship Id="rId1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17" Type="http://schemas.openxmlformats.org/officeDocument/2006/relationships/image" Target="../media/image32.png"/><Relationship Id="rId2" Type="http://schemas.openxmlformats.org/officeDocument/2006/relationships/audio" Target="../media/media4.wav"/><Relationship Id="rId16" Type="http://schemas.openxmlformats.org/officeDocument/2006/relationships/image" Target="../media/image31.png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14.jpeg"/><Relationship Id="rId10" Type="http://schemas.openxmlformats.org/officeDocument/2006/relationships/image" Target="../media/image7.gif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Relationship Id="rId1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17" Type="http://schemas.openxmlformats.org/officeDocument/2006/relationships/image" Target="../media/image35.png"/><Relationship Id="rId2" Type="http://schemas.openxmlformats.org/officeDocument/2006/relationships/audio" Target="../media/media5.wav"/><Relationship Id="rId16" Type="http://schemas.openxmlformats.org/officeDocument/2006/relationships/image" Target="../media/image34.png"/><Relationship Id="rId1" Type="http://schemas.microsoft.com/office/2007/relationships/media" Target="../media/media5.wav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14.jpeg"/><Relationship Id="rId10" Type="http://schemas.openxmlformats.org/officeDocument/2006/relationships/image" Target="../media/image7.gif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Relationship Id="rId1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40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NULL" TargetMode="External"/><Relationship Id="rId7" Type="http://schemas.openxmlformats.org/officeDocument/2006/relationships/image" Target="../media/image4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8.png"/><Relationship Id="rId11" Type="http://schemas.openxmlformats.org/officeDocument/2006/relationships/image" Target="../media/image47.png"/><Relationship Id="rId5" Type="http://schemas.openxmlformats.org/officeDocument/2006/relationships/audio" Target="../media/audio1.wav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58.png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wav"/><Relationship Id="rId13" Type="http://schemas.openxmlformats.org/officeDocument/2006/relationships/image" Target="../media/image61.png"/><Relationship Id="rId3" Type="http://schemas.microsoft.com/office/2007/relationships/media" Target="../media/media3.wav"/><Relationship Id="rId7" Type="http://schemas.microsoft.com/office/2007/relationships/media" Target="../media/media2.wav"/><Relationship Id="rId12" Type="http://schemas.openxmlformats.org/officeDocument/2006/relationships/image" Target="../media/image60.png"/><Relationship Id="rId17" Type="http://schemas.openxmlformats.org/officeDocument/2006/relationships/image" Target="../media/image47.png"/><Relationship Id="rId2" Type="http://schemas.openxmlformats.org/officeDocument/2006/relationships/audio" Target="../media/media4.wav"/><Relationship Id="rId16" Type="http://schemas.openxmlformats.org/officeDocument/2006/relationships/image" Target="../media/image64.png"/><Relationship Id="rId1" Type="http://schemas.microsoft.com/office/2007/relationships/media" Target="../media/media4.wav"/><Relationship Id="rId6" Type="http://schemas.openxmlformats.org/officeDocument/2006/relationships/audio" Target="../media/media5.wav"/><Relationship Id="rId11" Type="http://schemas.openxmlformats.org/officeDocument/2006/relationships/slideLayout" Target="../slideLayouts/slideLayout12.xml"/><Relationship Id="rId5" Type="http://schemas.microsoft.com/office/2007/relationships/media" Target="../media/media5.wav"/><Relationship Id="rId15" Type="http://schemas.openxmlformats.org/officeDocument/2006/relationships/image" Target="../media/image63.png"/><Relationship Id="rId10" Type="http://schemas.openxmlformats.org/officeDocument/2006/relationships/audio" Target="../media/media9.wav"/><Relationship Id="rId4" Type="http://schemas.openxmlformats.org/officeDocument/2006/relationships/audio" Target="../media/media3.wav"/><Relationship Id="rId9" Type="http://schemas.microsoft.com/office/2007/relationships/media" Target="../media/media9.wav"/><Relationship Id="rId1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12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jpe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7.png"/><Relationship Id="rId10" Type="http://schemas.openxmlformats.org/officeDocument/2006/relationships/slide" Target="slide31.xml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29" name="Bùi Liễu 0968142780"/>
          <p:cNvSpPr txBox="1"/>
          <p:nvPr/>
        </p:nvSpPr>
        <p:spPr>
          <a:xfrm>
            <a:off x="1752600" y="1013493"/>
            <a:ext cx="9695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smtClean="0">
                <a:latin typeface="Berlin Sans FB Demi" panose="020E0802020502020306" pitchFamily="34" charset="0"/>
              </a:rPr>
              <a:t>................................................................................</a:t>
            </a:r>
            <a:endParaRPr lang="en-US" sz="1100" dirty="0">
              <a:latin typeface="Berlin Sans FB Demi" panose="020E0802020502020306" pitchFamily="34" charset="0"/>
            </a:endParaRPr>
          </a:p>
        </p:txBody>
      </p:sp>
      <p:sp>
        <p:nvSpPr>
          <p:cNvPr id="30" name="Bùi Liễu 0968142780"/>
          <p:cNvSpPr/>
          <p:nvPr/>
        </p:nvSpPr>
        <p:spPr>
          <a:xfrm>
            <a:off x="3332888" y="2091842"/>
            <a:ext cx="858112" cy="803758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12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1" name="Bùi Liễu 0968142780"/>
          <p:cNvSpPr txBox="1"/>
          <p:nvPr/>
        </p:nvSpPr>
        <p:spPr>
          <a:xfrm>
            <a:off x="4387755" y="1668267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Jobs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33" name="Bùi Liễu 0968142780"/>
          <p:cNvSpPr txBox="1"/>
          <p:nvPr/>
        </p:nvSpPr>
        <p:spPr>
          <a:xfrm>
            <a:off x="4534786" y="2837041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1 (4+5+6)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31916" r="7137" b="16320"/>
          <a:stretch/>
        </p:blipFill>
        <p:spPr>
          <a:xfrm>
            <a:off x="4332337" y="3730813"/>
            <a:ext cx="4627228" cy="2577190"/>
          </a:xfrm>
          <a:prstGeom prst="cloud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6496251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31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</a:t>
            </a:r>
            <a:r>
              <a:rPr lang="en-US" sz="3600" b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octor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altLang="en-US" sz="36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5368" y="4627643"/>
            <a:ext cx="1782700" cy="1782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069" y="4604945"/>
            <a:ext cx="1737724" cy="17377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717256"/>
            <a:ext cx="1603473" cy="16034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4" name="Rectangle 23"/>
          <p:cNvSpPr/>
          <p:nvPr/>
        </p:nvSpPr>
        <p:spPr>
          <a:xfrm>
            <a:off x="-3200400" y="16764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34623832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45407" y="1205233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5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</a:t>
            </a:r>
            <a:r>
              <a:rPr lang="en-US" sz="3600" b="1" smtClean="0">
                <a:solidFill>
                  <a:srgbClr val="002060"/>
                </a:solidFill>
                <a:latin typeface="Comic Sans MS" panose="030F0702030302020204" pitchFamily="66" charset="0"/>
              </a:rPr>
              <a:t>river 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648200" y="4453562"/>
            <a:ext cx="2694758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</a:t>
            </a:r>
            <a:r>
              <a:rPr 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</a:t>
            </a:r>
            <a:r>
              <a:rPr lang="en-US" sz="3600" b="1" smtClean="0">
                <a:solidFill>
                  <a:srgbClr val="002060"/>
                </a:solidFill>
                <a:latin typeface="Comic Sans MS" panose="030F0702030302020204" pitchFamily="66" charset="0"/>
              </a:rPr>
              <a:t>eacher 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25325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</a:t>
            </a:r>
            <a:r>
              <a:rPr lang="en-US" sz="3600" b="1" smtClean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</a:t>
            </a:r>
            <a:r>
              <a:rPr lang="en-US" sz="3600" b="1" smtClean="0">
                <a:solidFill>
                  <a:srgbClr val="002060"/>
                </a:solidFill>
                <a:latin typeface="Comic Sans MS" panose="030F0702030302020204" pitchFamily="66" charset="0"/>
              </a:rPr>
              <a:t>octor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-3200400" y="16764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3" name="docto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12179" y="2286634"/>
            <a:ext cx="990973" cy="99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351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altLang="en-US" sz="36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5368" y="4667282"/>
            <a:ext cx="1602662" cy="16026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52" y="4590722"/>
            <a:ext cx="1768141" cy="17681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485" y="4806870"/>
            <a:ext cx="1323487" cy="1323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Rectangle 26"/>
          <p:cNvSpPr/>
          <p:nvPr/>
        </p:nvSpPr>
        <p:spPr>
          <a:xfrm>
            <a:off x="-3200400" y="16764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3" name="work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4" name="work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450233" y="2309761"/>
            <a:ext cx="964572" cy="9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7840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5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5" y="4474682"/>
            <a:ext cx="2580896" cy="215471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01" y="4919401"/>
            <a:ext cx="1241597" cy="1241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11" y="4911833"/>
            <a:ext cx="1319623" cy="13196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79" y="4888152"/>
            <a:ext cx="1270536" cy="1270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teach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73046" y="2199256"/>
            <a:ext cx="1070102" cy="107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0504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5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5" y="4474682"/>
            <a:ext cx="2580896" cy="215471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617" y="4847996"/>
            <a:ext cx="1310693" cy="1310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46" y="4888152"/>
            <a:ext cx="1333490" cy="1333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14" y="4888152"/>
            <a:ext cx="1270536" cy="1270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driv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29557" y="2058908"/>
            <a:ext cx="1345773" cy="134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6422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</a:t>
            </a:r>
            <a:r>
              <a:rPr lang="en-US" sz="3600" b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e_cher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5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s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584" y="1566490"/>
            <a:ext cx="1667719" cy="16677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7075068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</a:t>
            </a:r>
            <a:r>
              <a:rPr lang="en-US" sz="3600" b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_ctor 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7721883" y="4540670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 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9" name="2MsPham"/>
          <p:cNvSpPr/>
          <p:nvPr/>
        </p:nvSpPr>
        <p:spPr>
          <a:xfrm>
            <a:off x="4792135" y="4551765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p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1672045" y="4551765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o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5260" y="1425913"/>
            <a:ext cx="2068053" cy="206805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3200400" y="16764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21590006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6626" y="66897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6174654" y="1256906"/>
            <a:ext cx="5026746" cy="3110813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2647384" y="4617729"/>
            <a:ext cx="2971800" cy="10912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en-US" sz="3600" b="1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en-US" sz="3600" b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7086600" y="4559872"/>
            <a:ext cx="2821768" cy="109120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his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830200" y="76717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3351146" y="7671780"/>
            <a:ext cx="396017" cy="391331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33284" y="363062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5" y="2132293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2535701" y="70614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485" y="2217241"/>
            <a:ext cx="1918883" cy="1918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-3200400" y="16764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97627" y="1447800"/>
            <a:ext cx="4746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What’s __ 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job?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38940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6626" y="66897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6174654" y="1256906"/>
            <a:ext cx="5026746" cy="3110813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6700876" y="4524204"/>
            <a:ext cx="4496100" cy="10912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e’s a worker.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1377453" y="4564735"/>
            <a:ext cx="4705129" cy="109120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She’s a worker.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830200" y="76717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3351146" y="7671780"/>
            <a:ext cx="396017" cy="391331"/>
          </a:xfrm>
          <a:prstGeom prst="ellipse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4133284" y="363062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5" y="2132293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2535701" y="70614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485" y="2217241"/>
            <a:ext cx="1918883" cy="1918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-3200400" y="16764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98367" y="1403461"/>
            <a:ext cx="4746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What’s 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his job?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65979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4174907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____is his job?</a:t>
            </a: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He’s a driver.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2998917" y="4460047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altLang="en-US" sz="36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Where   </a:t>
            </a:r>
            <a:endParaRPr lang="en-US" altLang="en-US" sz="36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7331293" y="4482745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</a:t>
            </a:r>
            <a:r>
              <a:rPr lang="en-US" alt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altLang="en-US" sz="36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What  </a:t>
            </a:r>
            <a:endParaRPr lang="en-US" altLang="en-US" sz="36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-3200400" y="16764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91968707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91830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1999" cy="60009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2" y="4246478"/>
            <a:ext cx="12191998" cy="26462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300745"/>
            <a:ext cx="4241074" cy="3702620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30" y="2475370"/>
            <a:ext cx="2410578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/>
          <a:srcRect b="22741"/>
          <a:stretch/>
        </p:blipFill>
        <p:spPr>
          <a:xfrm>
            <a:off x="4957473" y="5391560"/>
            <a:ext cx="2277053" cy="7135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43200" y="3164588"/>
            <a:ext cx="6375036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Well done!</a:t>
            </a:r>
            <a:endParaRPr lang="vi-VN" sz="66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4569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4114800" y="2514600"/>
            <a:ext cx="373078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32" y="2381705"/>
            <a:ext cx="583834" cy="674400"/>
          </a:xfrm>
          <a:prstGeom prst="rect">
            <a:avLst/>
          </a:prstGeom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4109204" y="3136276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60" y="3064907"/>
            <a:ext cx="686400" cy="751835"/>
          </a:xfrm>
          <a:prstGeom prst="rect">
            <a:avLst/>
          </a:prstGeom>
        </p:spPr>
      </p:pic>
      <p:sp>
        <p:nvSpPr>
          <p:cNvPr id="8" name="Bùi Liễu"/>
          <p:cNvSpPr txBox="1">
            <a:spLocks/>
          </p:cNvSpPr>
          <p:nvPr/>
        </p:nvSpPr>
        <p:spPr>
          <a:xfrm>
            <a:off x="4109205" y="3809399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25" y="3798781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33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/>
          <p:nvPr/>
        </p:nvSpPr>
        <p:spPr>
          <a:xfrm>
            <a:off x="10517735" y="5105400"/>
            <a:ext cx="18473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endParaRPr lang="en-US" sz="2800" b="0" dirty="0">
              <a:solidFill>
                <a:srgbClr val="C00000"/>
              </a:solidFill>
            </a:endParaRPr>
          </a:p>
        </p:txBody>
      </p:sp>
      <p:sp>
        <p:nvSpPr>
          <p:cNvPr id="3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Bùi Liễu"/>
          <p:cNvSpPr txBox="1"/>
          <p:nvPr/>
        </p:nvSpPr>
        <p:spPr>
          <a:xfrm>
            <a:off x="6946793" y="2622261"/>
            <a:ext cx="2961067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worker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5" name="Bùi Liễu"/>
          <p:cNvSpPr txBox="1"/>
          <p:nvPr/>
        </p:nvSpPr>
        <p:spPr>
          <a:xfrm>
            <a:off x="7423262" y="3612215"/>
            <a:ext cx="185994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>
                <a:solidFill>
                  <a:schemeClr val="tx1"/>
                </a:solidFill>
              </a:rPr>
              <a:t>ˈwɜːkə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>
              <a:solidFill>
                <a:schemeClr val="tx1"/>
              </a:solidFill>
            </a:endParaRPr>
          </a:p>
        </p:txBody>
      </p:sp>
      <p:sp>
        <p:nvSpPr>
          <p:cNvPr id="6" name="Bùi Liễu"/>
          <p:cNvSpPr txBox="1"/>
          <p:nvPr/>
        </p:nvSpPr>
        <p:spPr>
          <a:xfrm>
            <a:off x="7208197" y="4248036"/>
            <a:ext cx="233910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công nhân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014210"/>
            <a:ext cx="3760331" cy="3352800"/>
          </a:xfrm>
          <a:prstGeom prst="rect">
            <a:avLst/>
          </a:prstGeom>
        </p:spPr>
      </p:pic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226" y="5908806"/>
            <a:ext cx="609600" cy="4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072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03" y="1217441"/>
            <a:ext cx="2602518" cy="2154114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pic>
        <p:nvPicPr>
          <p:cNvPr id="3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57" y="1300002"/>
            <a:ext cx="2554433" cy="2148326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pic>
        <p:nvPicPr>
          <p:cNvPr id="4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03" y="4113591"/>
            <a:ext cx="2602518" cy="2177337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58" y="4122467"/>
            <a:ext cx="2554432" cy="2159583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sp>
        <p:nvSpPr>
          <p:cNvPr id="6" name="Bùi Liễu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7" name="Google Shape;722;p38"/>
          <p:cNvSpPr txBox="1">
            <a:spLocks/>
          </p:cNvSpPr>
          <p:nvPr/>
        </p:nvSpPr>
        <p:spPr>
          <a:xfrm>
            <a:off x="1273516" y="297849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12111" y="2909271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ounded Rectangle 8"/>
          <p:cNvSpPr/>
          <p:nvPr/>
        </p:nvSpPr>
        <p:spPr>
          <a:xfrm>
            <a:off x="5388355" y="578305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ounded Rectangle 9"/>
          <p:cNvSpPr/>
          <p:nvPr/>
        </p:nvSpPr>
        <p:spPr>
          <a:xfrm>
            <a:off x="9268992" y="578305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Google Shape;722;p38"/>
          <p:cNvSpPr txBox="1">
            <a:spLocks/>
          </p:cNvSpPr>
          <p:nvPr/>
        </p:nvSpPr>
        <p:spPr>
          <a:xfrm>
            <a:off x="1416145" y="2044409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2" name="Google Shape;722;p38"/>
          <p:cNvSpPr txBox="1">
            <a:spLocks/>
          </p:cNvSpPr>
          <p:nvPr/>
        </p:nvSpPr>
        <p:spPr>
          <a:xfrm>
            <a:off x="1423210" y="4638115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220200" y="300371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Bùi Liễu"/>
          <p:cNvSpPr/>
          <p:nvPr/>
        </p:nvSpPr>
        <p:spPr>
          <a:xfrm>
            <a:off x="2514599" y="3003719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/>
          <p:cNvSpPr/>
          <p:nvPr/>
        </p:nvSpPr>
        <p:spPr>
          <a:xfrm>
            <a:off x="6536666" y="3066296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2529271" y="5736422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6569339" y="5790760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5319910" y="2840548"/>
            <a:ext cx="793969" cy="714572"/>
          </a:xfrm>
          <a:prstGeom prst="rect">
            <a:avLst/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145343" y="5736422"/>
            <a:ext cx="793969" cy="714572"/>
          </a:xfrm>
          <a:prstGeom prst="rect">
            <a:avLst/>
          </a:prstGeom>
        </p:spPr>
      </p:pic>
      <p:pic>
        <p:nvPicPr>
          <p:cNvPr id="20" name="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941" y="465717"/>
            <a:ext cx="446701" cy="358099"/>
          </a:xfrm>
          <a:prstGeom prst="rect">
            <a:avLst/>
          </a:prstGeom>
        </p:spPr>
      </p:pic>
      <p:pic>
        <p:nvPicPr>
          <p:cNvPr id="21" name="Track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904" end="14066.2131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34" y="2241671"/>
            <a:ext cx="446701" cy="358099"/>
          </a:xfrm>
          <a:prstGeom prst="rect">
            <a:avLst/>
          </a:prstGeom>
        </p:spPr>
      </p:pic>
      <p:pic>
        <p:nvPicPr>
          <p:cNvPr id="22" name="Track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2493" end="2436.2131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00" y="4869737"/>
            <a:ext cx="446701" cy="35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084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550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5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57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49929" y="374699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905035" y="2144793"/>
            <a:ext cx="4063863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mtClean="0">
                <a:latin typeface="Arial "/>
                <a:cs typeface="Arial" panose="020B0604020202020204" pitchFamily="34" charset="0"/>
              </a:rPr>
              <a:t>1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. She’s _______.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106" y="3941110"/>
            <a:ext cx="2128146" cy="1503194"/>
          </a:xfrm>
          <a:prstGeom prst="rect">
            <a:avLst/>
          </a:prstGeom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27" y="1169513"/>
            <a:ext cx="2148318" cy="1517442"/>
          </a:xfrm>
          <a:prstGeom prst="rect">
            <a:avLst/>
          </a:prstGeom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27" y="3662235"/>
            <a:ext cx="2044650" cy="1641361"/>
          </a:xfrm>
          <a:prstGeom prst="rect">
            <a:avLst/>
          </a:prstGeom>
        </p:spPr>
      </p:pic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408" y="1208846"/>
            <a:ext cx="2128146" cy="1503194"/>
          </a:xfrm>
          <a:prstGeom prst="rect">
            <a:avLst/>
          </a:prstGeom>
        </p:spPr>
      </p:pic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591719" y="2627476"/>
            <a:ext cx="2057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 doctor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162800" y="2202141"/>
            <a:ext cx="4063863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latin typeface="Arial "/>
                <a:cs typeface="Arial" panose="020B0604020202020204" pitchFamily="34" charset="0"/>
              </a:rPr>
              <a:t>2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. He’s ________.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851837" y="4800600"/>
            <a:ext cx="4548963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latin typeface="Arial "/>
                <a:cs typeface="Arial" panose="020B0604020202020204" pitchFamily="34" charset="0"/>
              </a:rPr>
              <a:t>2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. She’s ________.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160706" y="4838370"/>
            <a:ext cx="4497894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 "/>
                <a:cs typeface="Arial" panose="020B0604020202020204" pitchFamily="34" charset="0"/>
              </a:rPr>
              <a:t>2</a:t>
            </a:r>
            <a:r>
              <a:rPr lang="en-US" sz="3600" dirty="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dirty="0" smtClean="0">
                <a:latin typeface="Arial "/>
                <a:cs typeface="Arial" panose="020B0604020202020204" pitchFamily="34" charset="0"/>
              </a:rPr>
              <a:t>he’s </a:t>
            </a:r>
            <a:r>
              <a:rPr lang="en-US" sz="3600" dirty="0" smtClean="0">
                <a:latin typeface="Arial "/>
                <a:cs typeface="Arial" panose="020B0604020202020204" pitchFamily="34" charset="0"/>
              </a:rPr>
              <a:t>________.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8790618" y="2725055"/>
            <a:ext cx="2057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 teacher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645052" y="5278196"/>
            <a:ext cx="2057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 worker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8920552" y="5344352"/>
            <a:ext cx="2057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 driver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125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55" b="1990"/>
          <a:stretch/>
        </p:blipFill>
        <p:spPr>
          <a:xfrm>
            <a:off x="-37011" y="0"/>
            <a:ext cx="12237720" cy="685800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-71845" y="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"/>
          <p:cNvSpPr txBox="1"/>
          <p:nvPr/>
        </p:nvSpPr>
        <p:spPr>
          <a:xfrm>
            <a:off x="3086986" y="579201"/>
            <a:ext cx="635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My father and my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3499821" y="1441908"/>
            <a:ext cx="2463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Who’s this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3499821" y="1980498"/>
            <a:ext cx="28247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my mother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3499821" y="251249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What’s her job?</a:t>
            </a:r>
          </a:p>
        </p:txBody>
      </p:sp>
      <p:sp>
        <p:nvSpPr>
          <p:cNvPr id="8" name="Bùi Liễu"/>
          <p:cNvSpPr/>
          <p:nvPr/>
        </p:nvSpPr>
        <p:spPr>
          <a:xfrm>
            <a:off x="3481892" y="3064455"/>
            <a:ext cx="3005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She’s a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worker.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3499821" y="3934441"/>
            <a:ext cx="236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Who’s that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3451411" y="4658979"/>
            <a:ext cx="2811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my father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3451411" y="529741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What’s his job?</a:t>
            </a:r>
          </a:p>
        </p:txBody>
      </p:sp>
      <p:sp>
        <p:nvSpPr>
          <p:cNvPr id="12" name="Bùi Liễu"/>
          <p:cNvSpPr/>
          <p:nvPr/>
        </p:nvSpPr>
        <p:spPr>
          <a:xfrm>
            <a:off x="3499821" y="5935855"/>
            <a:ext cx="2568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He’s a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driver.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7128.1087"/>
                    <p14:bmk name="Bookmark 2" time="19809.2962"/>
                    <p14:bmk name="Bookmark 3" time="21819.2962"/>
                    <p14:bmk name="Bookmark 4" time="23699.2962"/>
                    <p14:bmk name="Bookmark 5" time="25839.2962"/>
                    <p14:bmk name="Bookmark 6" time="27819.2962"/>
                    <p14:bmk name="Bookmark 7" time="30351.279"/>
                    <p14:bmk name="Bookmark 8" time="34066.654"/>
                    <p14:bmk name="Bookmark 9" time="35841.279"/>
                    <p14:bmk name="Bookmark 10" time="37703.2373"/>
                    <p14:bmk name="Bookmark 11" time="39711.279"/>
                    <p14:bmk name="Bookmark 12" time="41861.279"/>
                    <p14:bmk name="Bookmark 13" time="44001.279"/>
                    <p14:bmk name="Bookmark 14" time="46480.2233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816" y="66997"/>
            <a:ext cx="609600" cy="488687"/>
          </a:xfrm>
          <a:prstGeom prst="rect">
            <a:avLst/>
          </a:prstGeom>
        </p:spPr>
      </p:pic>
      <p:sp>
        <p:nvSpPr>
          <p:cNvPr id="14" name="Bùi Liễu"/>
          <p:cNvSpPr/>
          <p:nvPr/>
        </p:nvSpPr>
        <p:spPr>
          <a:xfrm>
            <a:off x="6263064" y="1970589"/>
            <a:ext cx="2999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my mother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/>
          <p:cNvSpPr/>
          <p:nvPr/>
        </p:nvSpPr>
        <p:spPr>
          <a:xfrm>
            <a:off x="6326265" y="3063524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She’s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worker.</a:t>
            </a:r>
          </a:p>
        </p:txBody>
      </p:sp>
      <p:sp>
        <p:nvSpPr>
          <p:cNvPr id="16" name="Bùi Liễu"/>
          <p:cNvSpPr/>
          <p:nvPr/>
        </p:nvSpPr>
        <p:spPr>
          <a:xfrm>
            <a:off x="6002631" y="4644782"/>
            <a:ext cx="2811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my father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5963427" y="5950052"/>
            <a:ext cx="2682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He’s a driver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5715000" y="1454326"/>
            <a:ext cx="2387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Who’s this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5703346" y="3941539"/>
            <a:ext cx="236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Who’s that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57901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590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8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1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2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3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4"/>
                      </p:tgtEl>
                    </p:cond>
                  </p:nextCondLst>
                </p:seq>
                <p:audio>
                  <p:cMediaNode vol="10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  <p:bldP spid="14" grpId="0"/>
          <p:bldP spid="15" grpId="0"/>
          <p:bldP spid="16" grpId="0"/>
          <p:bldP spid="17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590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10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55" b="1990"/>
          <a:stretch/>
        </p:blipFill>
        <p:spPr>
          <a:xfrm>
            <a:off x="0" y="-30399"/>
            <a:ext cx="12237720" cy="6858000"/>
          </a:xfrm>
          <a:prstGeom prst="rect">
            <a:avLst/>
          </a:prstGeom>
        </p:spPr>
      </p:pic>
      <p:sp>
        <p:nvSpPr>
          <p:cNvPr id="3" name="Bùi Liễu"/>
          <p:cNvSpPr txBox="1"/>
          <p:nvPr/>
        </p:nvSpPr>
        <p:spPr>
          <a:xfrm>
            <a:off x="3146611" y="731798"/>
            <a:ext cx="635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My father and my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3499821" y="1441908"/>
            <a:ext cx="2463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Who’s this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3499821" y="1980498"/>
            <a:ext cx="28247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my mother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3499821" y="251249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What’s her job?</a:t>
            </a:r>
          </a:p>
        </p:txBody>
      </p:sp>
      <p:sp>
        <p:nvSpPr>
          <p:cNvPr id="7" name="Bùi Liễu"/>
          <p:cNvSpPr/>
          <p:nvPr/>
        </p:nvSpPr>
        <p:spPr>
          <a:xfrm>
            <a:off x="3481892" y="3064455"/>
            <a:ext cx="3005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She’s a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worker.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3499821" y="3934441"/>
            <a:ext cx="236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Who’s that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3451411" y="4658979"/>
            <a:ext cx="2811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my father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3451411" y="529741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What’s his job?</a:t>
            </a:r>
          </a:p>
        </p:txBody>
      </p:sp>
      <p:sp>
        <p:nvSpPr>
          <p:cNvPr id="11" name="Bùi Liễu"/>
          <p:cNvSpPr/>
          <p:nvPr/>
        </p:nvSpPr>
        <p:spPr>
          <a:xfrm>
            <a:off x="3499821" y="5935855"/>
            <a:ext cx="2568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He’s a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driver.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/>
          <p:cNvSpPr/>
          <p:nvPr/>
        </p:nvSpPr>
        <p:spPr>
          <a:xfrm>
            <a:off x="6263064" y="1970589"/>
            <a:ext cx="2999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my mother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6326265" y="3063524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She’s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worker.</a:t>
            </a:r>
          </a:p>
        </p:txBody>
      </p:sp>
      <p:sp>
        <p:nvSpPr>
          <p:cNvPr id="14" name="Bùi Liễu"/>
          <p:cNvSpPr/>
          <p:nvPr/>
        </p:nvSpPr>
        <p:spPr>
          <a:xfrm>
            <a:off x="6002631" y="4644782"/>
            <a:ext cx="2811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my father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/>
          <p:cNvSpPr/>
          <p:nvPr/>
        </p:nvSpPr>
        <p:spPr>
          <a:xfrm>
            <a:off x="5963427" y="5950052"/>
            <a:ext cx="2682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He’s a driver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5715000" y="1454326"/>
            <a:ext cx="2387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Who’s this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5703346" y="3941539"/>
            <a:ext cx="236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Who’s that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52400" y="-117144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467.2292"/>
                    <p14:bmk name="Bookmark 2" time="5510"/>
                    <p14:bmk name="Bookmark 3" time="7451.625"/>
                    <p14:bmk name="Bookmark 4" time="9490"/>
                    <p14:bmk name="Bookmark 5" time="11567.125"/>
                    <p14:bmk name="Bookmark 6" time="13292.8865"/>
                    <p14:bmk name="Bookmark 7" time="16110.0948"/>
                    <p14:bmk name="Bookmark 8" time="19780.0837"/>
                    <p14:bmk name="Bookmark 9" time="21753.6462"/>
                    <p14:bmk name="Bookmark 10" time="23711.667"/>
                    <p14:bmk name="Bookmark 11" time="25671.667"/>
                    <p14:bmk name="Bookmark 12" time="27818.6253"/>
                    <p14:bmk name="Bookmark 13" time="29624.147"/>
                    <p14:bmk name="Bookmark 14" time="32237.8082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611" y="-30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73822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018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8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1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11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12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13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14"/>
                      </p:tgtEl>
                    </p:cond>
                  </p:nextCondLst>
                </p:seq>
                <p:audio>
                  <p:cMediaNode vol="10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018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10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29981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1600200" y="3810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4654980" y="1361188"/>
            <a:ext cx="2957633" cy="2377724"/>
            <a:chOff x="1925737" y="1303584"/>
            <a:chExt cx="3816682" cy="2377724"/>
          </a:xfrm>
        </p:grpSpPr>
        <p:sp>
          <p:nvSpPr>
            <p:cNvPr id="4" name="Bùi Liễu"/>
            <p:cNvSpPr txBox="1"/>
            <p:nvPr/>
          </p:nvSpPr>
          <p:spPr>
            <a:xfrm>
              <a:off x="2865110" y="2946495"/>
              <a:ext cx="2091766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doctor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8425745" y="1335751"/>
            <a:ext cx="2856690" cy="2377724"/>
            <a:chOff x="6392042" y="1289109"/>
            <a:chExt cx="3816682" cy="2377724"/>
          </a:xfrm>
        </p:grpSpPr>
        <p:sp>
          <p:nvSpPr>
            <p:cNvPr id="7" name="Bùi Liễu"/>
            <p:cNvSpPr txBox="1"/>
            <p:nvPr/>
          </p:nvSpPr>
          <p:spPr>
            <a:xfrm>
              <a:off x="7653275" y="2982364"/>
              <a:ext cx="1960077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driver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8" name="Flowchart: Alternate Process 7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Bùi Liễu 0968142780"/>
          <p:cNvGrpSpPr/>
          <p:nvPr/>
        </p:nvGrpSpPr>
        <p:grpSpPr>
          <a:xfrm>
            <a:off x="2614212" y="4025867"/>
            <a:ext cx="2957633" cy="2832133"/>
            <a:chOff x="1925737" y="4040342"/>
            <a:chExt cx="3816682" cy="2832133"/>
          </a:xfrm>
        </p:grpSpPr>
        <p:sp>
          <p:nvSpPr>
            <p:cNvPr id="10" name="Bùi Liễu"/>
            <p:cNvSpPr txBox="1"/>
            <p:nvPr/>
          </p:nvSpPr>
          <p:spPr>
            <a:xfrm>
              <a:off x="2794667" y="5733702"/>
              <a:ext cx="2356547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teacher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Bùi Liễu 0968142780"/>
          <p:cNvGrpSpPr/>
          <p:nvPr/>
        </p:nvGrpSpPr>
        <p:grpSpPr>
          <a:xfrm>
            <a:off x="6612549" y="4025867"/>
            <a:ext cx="2856691" cy="2377724"/>
            <a:chOff x="6392042" y="4025867"/>
            <a:chExt cx="3816682" cy="2377724"/>
          </a:xfrm>
        </p:grpSpPr>
        <p:sp>
          <p:nvSpPr>
            <p:cNvPr id="13" name="Bùi Liễu"/>
            <p:cNvSpPr txBox="1"/>
            <p:nvPr/>
          </p:nvSpPr>
          <p:spPr>
            <a:xfrm>
              <a:off x="7346030" y="5733184"/>
              <a:ext cx="2268482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worker</a:t>
              </a:r>
            </a:p>
          </p:txBody>
        </p:sp>
        <p:sp>
          <p:nvSpPr>
            <p:cNvPr id="14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0031" y="1537017"/>
            <a:ext cx="1526733" cy="1467082"/>
          </a:xfrm>
          <a:prstGeom prst="rect">
            <a:avLst/>
          </a:prstGeom>
        </p:spPr>
      </p:pic>
      <p:pic>
        <p:nvPicPr>
          <p:cNvPr id="16" name="Bùi Liễu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2762" y="4288793"/>
            <a:ext cx="1665435" cy="1444391"/>
          </a:xfrm>
          <a:prstGeom prst="rect">
            <a:avLst/>
          </a:prstGeom>
        </p:spPr>
      </p:pic>
      <p:pic>
        <p:nvPicPr>
          <p:cNvPr id="17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6152" y="1514995"/>
            <a:ext cx="1551847" cy="1475873"/>
          </a:xfrm>
          <a:prstGeom prst="rect">
            <a:avLst/>
          </a:prstGeom>
        </p:spPr>
      </p:pic>
      <p:grpSp>
        <p:nvGrpSpPr>
          <p:cNvPr id="18" name="Bùi Liễu"/>
          <p:cNvGrpSpPr/>
          <p:nvPr/>
        </p:nvGrpSpPr>
        <p:grpSpPr>
          <a:xfrm>
            <a:off x="884215" y="1272091"/>
            <a:ext cx="2957633" cy="2377724"/>
            <a:chOff x="1925737" y="1303584"/>
            <a:chExt cx="3816682" cy="2377724"/>
          </a:xfrm>
        </p:grpSpPr>
        <p:sp>
          <p:nvSpPr>
            <p:cNvPr id="19" name="Bùi Liễu"/>
            <p:cNvSpPr txBox="1"/>
            <p:nvPr/>
          </p:nvSpPr>
          <p:spPr>
            <a:xfrm>
              <a:off x="3335803" y="2993922"/>
              <a:ext cx="1131936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job</a:t>
              </a:r>
            </a:p>
          </p:txBody>
        </p:sp>
        <p:sp>
          <p:nvSpPr>
            <p:cNvPr id="20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Bùi Liễu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1" t="26668" b="20789"/>
          <a:stretch/>
        </p:blipFill>
        <p:spPr>
          <a:xfrm flipH="1">
            <a:off x="1138229" y="1445493"/>
            <a:ext cx="2531085" cy="1658151"/>
          </a:xfrm>
          <a:prstGeom prst="rect">
            <a:avLst/>
          </a:prstGeom>
        </p:spPr>
      </p:pic>
      <p:pic>
        <p:nvPicPr>
          <p:cNvPr id="22" name="Bùi Liễu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6584" y="4277934"/>
            <a:ext cx="1487567" cy="1455249"/>
          </a:xfrm>
          <a:prstGeom prst="rect">
            <a:avLst/>
          </a:prstGeom>
        </p:spPr>
      </p:pic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01" y="6029834"/>
            <a:ext cx="466234" cy="373757"/>
          </a:xfrm>
          <a:prstGeom prst="rect">
            <a:avLst/>
          </a:prstGeom>
        </p:spPr>
      </p:pic>
      <p:pic>
        <p:nvPicPr>
          <p:cNvPr id="24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390" y="6029834"/>
            <a:ext cx="515880" cy="413556"/>
          </a:xfrm>
          <a:prstGeom prst="rect">
            <a:avLst/>
          </a:prstGeom>
        </p:spPr>
      </p:pic>
      <p:pic>
        <p:nvPicPr>
          <p:cNvPr id="25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396" y="3277046"/>
            <a:ext cx="524714" cy="420638"/>
          </a:xfrm>
          <a:prstGeom prst="rect">
            <a:avLst/>
          </a:prstGeom>
        </p:spPr>
      </p:pic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40" y="3352171"/>
            <a:ext cx="457200" cy="366515"/>
          </a:xfrm>
          <a:prstGeom prst="rect">
            <a:avLst/>
          </a:prstGeom>
        </p:spPr>
      </p:pic>
      <p:pic>
        <p:nvPicPr>
          <p:cNvPr id="27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78" y="3277046"/>
            <a:ext cx="517790" cy="41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85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9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23526" y="1780882"/>
            <a:ext cx="6077674" cy="15273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What’s his / her job?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He’s / She’s a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936305"/>
            <a:ext cx="685315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về công việc của ai đó.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515777" y="3411288"/>
            <a:ext cx="592181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(Công việc của anh ấy/ cô ấy là gì?)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553231" y="3968873"/>
            <a:ext cx="4382931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ấy/  cô ấy là ______)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9601200" y="3735872"/>
            <a:ext cx="2366289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535118" y="4876907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4566558" y="5359135"/>
            <a:ext cx="371601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What’s her job?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4566558" y="5950150"/>
            <a:ext cx="361284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She’s a doctor.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546099"/>
            <a:ext cx="1957408" cy="195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91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81000"/>
            <a:ext cx="6781800" cy="6096012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3886200" y="2438400"/>
            <a:ext cx="43434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Let’s play!</a:t>
            </a:r>
            <a:endParaRPr lang="vi-VN" sz="60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200400" y="16764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4818750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667000"/>
            <a:ext cx="9390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882062898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3504932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381" y="1233752"/>
            <a:ext cx="4241074" cy="3702620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497" y="2499704"/>
            <a:ext cx="2410578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3421" y="1498500"/>
            <a:ext cx="6067570" cy="2048434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4508092" y="4624083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3" name="Happy Kid's Cartoon Music Backgr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0" y="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200400" y="16764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51164546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14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en-US" sz="3600" b="1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</a:t>
            </a:r>
            <a:r>
              <a:rPr lang="en-US" sz="3600" b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octor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</a:t>
            </a:r>
            <a:r>
              <a:rPr lang="en-US" sz="3600" b="1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</a:t>
            </a:r>
            <a:r>
              <a:rPr lang="en-US" sz="3600" b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river</a:t>
            </a:r>
            <a:endParaRPr lang="en-US" sz="3600" b="1" dirty="0" smtClean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8" y="4453562"/>
            <a:ext cx="2718643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</a:t>
            </a:r>
            <a:r>
              <a:rPr lang="en-US" sz="3600" b="1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</a:t>
            </a:r>
            <a:r>
              <a:rPr lang="en-US" sz="3600" b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eacher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830200" y="76717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3351146" y="7671780"/>
            <a:ext cx="396017" cy="391331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133284" y="363062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5" y="2132293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2535701" y="70614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02" y="1443963"/>
            <a:ext cx="2448884" cy="2448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-3200400" y="16764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6275240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696364" y="4453562"/>
            <a:ext cx="275017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 algn="ctr">
              <a:buAutoNum type="alphaUcPeriod"/>
            </a:pP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</a:t>
            </a:r>
            <a:r>
              <a:rPr lang="en-US" sz="3600" b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eacher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71970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</a:t>
            </a:r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</a:t>
            </a:r>
            <a:r>
              <a:rPr lang="en-US" sz="3600" b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river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763800" y="4479502"/>
            <a:ext cx="2675600" cy="121314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</a:t>
            </a:r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</a:t>
            </a:r>
            <a:r>
              <a:rPr lang="en-US" sz="3600" b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octor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899" y="1524000"/>
            <a:ext cx="2043425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689831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696364" y="4453562"/>
            <a:ext cx="275017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teacher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driver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worker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830200" y="76717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3351146" y="7671780"/>
            <a:ext cx="396017" cy="391331"/>
          </a:xfrm>
          <a:prstGeom prst="ellipse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4133284" y="363062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5" y="2132293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2535701" y="70614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79" y="1575357"/>
            <a:ext cx="2316577" cy="2316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-3200400" y="16764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78763577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696364" y="4453562"/>
            <a:ext cx="275017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worker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driver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teacher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830200" y="76717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3351146" y="7671780"/>
            <a:ext cx="396017" cy="391331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33284" y="363062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5" y="2132293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2535701" y="70614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79" y="1575357"/>
            <a:ext cx="2316577" cy="2316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-3200400" y="16764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6595154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</a:t>
            </a:r>
            <a:r>
              <a:rPr lang="en-US" sz="3600" b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eacher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5" y="4474682"/>
            <a:ext cx="2580896" cy="215471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782869"/>
            <a:ext cx="1569821" cy="1569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766183"/>
            <a:ext cx="1603194" cy="1603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84" y="4767130"/>
            <a:ext cx="1569821" cy="1569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3973053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595</Words>
  <Application>Microsoft Office PowerPoint</Application>
  <PresentationFormat>Custom</PresentationFormat>
  <Paragraphs>211</Paragraphs>
  <Slides>31</Slides>
  <Notes>15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23</cp:revision>
  <dcterms:created xsi:type="dcterms:W3CDTF">2006-08-16T00:00:00Z</dcterms:created>
  <dcterms:modified xsi:type="dcterms:W3CDTF">2024-01-19T11:20:24Z</dcterms:modified>
</cp:coreProperties>
</file>