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media/audio8.wav" ContentType="audio/x-wav"/>
  <Override PartName="/ppt/media/audio9.wav" ContentType="audio/x-wav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media/audio10.wav" ContentType="audio/x-wav"/>
  <Override PartName="/ppt/media/audio11.wav" ContentType="audio/x-wav"/>
  <Override PartName="/ppt/media/audio12.wav" ContentType="audio/x-wav"/>
  <Override PartName="/ppt/notesSlides/notesSlide2.xml" ContentType="application/vnd.openxmlformats-officedocument.presentationml.notesSlide+xml"/>
  <Override PartName="/ppt/media/audio1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8" r:id="rId3"/>
    <p:sldId id="365" r:id="rId4"/>
    <p:sldId id="309" r:id="rId5"/>
    <p:sldId id="304" r:id="rId6"/>
    <p:sldId id="310" r:id="rId7"/>
    <p:sldId id="319" r:id="rId8"/>
    <p:sldId id="311" r:id="rId9"/>
    <p:sldId id="325" r:id="rId10"/>
    <p:sldId id="326" r:id="rId11"/>
    <p:sldId id="328" r:id="rId12"/>
    <p:sldId id="329" r:id="rId13"/>
    <p:sldId id="327" r:id="rId14"/>
    <p:sldId id="334" r:id="rId15"/>
    <p:sldId id="333" r:id="rId16"/>
    <p:sldId id="306" r:id="rId17"/>
    <p:sldId id="307" r:id="rId18"/>
    <p:sldId id="305" r:id="rId19"/>
    <p:sldId id="312" r:id="rId20"/>
    <p:sldId id="367" r:id="rId21"/>
    <p:sldId id="314" r:id="rId22"/>
    <p:sldId id="370" r:id="rId23"/>
    <p:sldId id="372" r:id="rId24"/>
    <p:sldId id="371" r:id="rId25"/>
    <p:sldId id="315" r:id="rId26"/>
    <p:sldId id="348" r:id="rId27"/>
    <p:sldId id="349" r:id="rId28"/>
    <p:sldId id="350" r:id="rId29"/>
    <p:sldId id="352" r:id="rId30"/>
    <p:sldId id="353" r:id="rId31"/>
    <p:sldId id="354" r:id="rId32"/>
    <p:sldId id="355" r:id="rId33"/>
    <p:sldId id="357" r:id="rId34"/>
    <p:sldId id="358" r:id="rId35"/>
    <p:sldId id="359" r:id="rId36"/>
    <p:sldId id="360" r:id="rId37"/>
    <p:sldId id="361" r:id="rId38"/>
    <p:sldId id="362" r:id="rId39"/>
    <p:sldId id="366" r:id="rId40"/>
    <p:sldId id="316" r:id="rId41"/>
    <p:sldId id="340" r:id="rId42"/>
    <p:sldId id="341" r:id="rId43"/>
    <p:sldId id="342" r:id="rId44"/>
    <p:sldId id="343" r:id="rId45"/>
    <p:sldId id="344" r:id="rId46"/>
    <p:sldId id="345" r:id="rId47"/>
    <p:sldId id="347" r:id="rId48"/>
    <p:sldId id="318" r:id="rId49"/>
    <p:sldId id="368" r:id="rId50"/>
    <p:sldId id="369" r:id="rId51"/>
    <p:sldId id="260" r:id="rId52"/>
    <p:sldId id="26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8" autoAdjust="0"/>
    <p:restoredTop sz="94671" autoAdjust="0"/>
  </p:normalViewPr>
  <p:slideViewPr>
    <p:cSldViewPr>
      <p:cViewPr>
        <p:scale>
          <a:sx n="59" d="100"/>
          <a:sy n="59" d="100"/>
        </p:scale>
        <p:origin x="-1338" y="-26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D5824-0BFD-4E87-A42C-12F590C47C2D}" type="datetimeFigureOut">
              <a:rPr lang="vi-VN" smtClean="0"/>
              <a:t>15/02/2024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A6799-DF31-4AA9-9F2E-A76CCA45C9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92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7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A6799-DF31-4AA9-9F2E-A76CCA45C9D6}" type="slidenum">
              <a:rPr lang="vi-VN" smtClean="0"/>
              <a:t>37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888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29936" y="0"/>
            <a:ext cx="12162064" cy="6934200"/>
          </a:xfrm>
          <a:prstGeom prst="rect">
            <a:avLst/>
          </a:prstGeom>
        </p:spPr>
      </p:pic>
      <p:sp>
        <p:nvSpPr>
          <p:cNvPr id="7" name="Bùi Liễu 0968142780"/>
          <p:cNvSpPr txBox="1"/>
          <p:nvPr userDrawn="1"/>
        </p:nvSpPr>
        <p:spPr>
          <a:xfrm>
            <a:off x="1691647" y="1229908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9" name="Bùi Liễu 0968142780"/>
          <p:cNvSpPr/>
          <p:nvPr userDrawn="1"/>
        </p:nvSpPr>
        <p:spPr>
          <a:xfrm>
            <a:off x="3235991" y="1174026"/>
            <a:ext cx="910653" cy="825323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Bùi Liễu 0968142780"/>
          <p:cNvSpPr txBox="1"/>
          <p:nvPr userDrawn="1"/>
        </p:nvSpPr>
        <p:spPr>
          <a:xfrm>
            <a:off x="4343400" y="838200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en-US" sz="8000" b="1" baseline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" name="Bùi Liễu 0968142780"/>
          <p:cNvSpPr txBox="1"/>
          <p:nvPr userDrawn="1"/>
        </p:nvSpPr>
        <p:spPr>
          <a:xfrm>
            <a:off x="4527645" y="200663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1" y="3370194"/>
            <a:ext cx="4343400" cy="301626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7063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9908" y="-1"/>
            <a:ext cx="12172091" cy="6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6"/>
            <a:ext cx="12192000" cy="68253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2667000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44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743200" y="3200400"/>
            <a:ext cx="2590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5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xmlns="" id="{B2D467B9-8227-CF26-A168-2606C44B98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3" name="MsPham0936082789">
            <a:extLst>
              <a:ext uri="{FF2B5EF4-FFF2-40B4-BE49-F238E27FC236}">
                <a16:creationId xmlns:a16="http://schemas.microsoft.com/office/drawing/2014/main" xmlns="" id="{D5CB08AD-0B85-5E7B-3257-43DC8FBA1BF2}"/>
              </a:ext>
            </a:extLst>
          </p:cNvPr>
          <p:cNvSpPr/>
          <p:nvPr userDrawn="1"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6013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3" r:id="rId15"/>
    <p:sldLayoutId id="2147483662" r:id="rId1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22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4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23.jpe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5.wav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2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6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21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7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8.wav"/><Relationship Id="rId7" Type="http://schemas.openxmlformats.org/officeDocument/2006/relationships/image" Target="../media/image27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8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9.wav"/><Relationship Id="rId7" Type="http://schemas.openxmlformats.org/officeDocument/2006/relationships/image" Target="../media/image27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9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9.wav"/><Relationship Id="rId18" Type="http://schemas.openxmlformats.org/officeDocument/2006/relationships/image" Target="../media/image31.jpeg"/><Relationship Id="rId3" Type="http://schemas.microsoft.com/office/2007/relationships/media" Target="../media/media6.wav"/><Relationship Id="rId21" Type="http://schemas.openxmlformats.org/officeDocument/2006/relationships/image" Target="../media/image21.png"/><Relationship Id="rId7" Type="http://schemas.microsoft.com/office/2007/relationships/media" Target="../media/media4.wav"/><Relationship Id="rId12" Type="http://schemas.openxmlformats.org/officeDocument/2006/relationships/audio" Target="../media/media8.wav"/><Relationship Id="rId17" Type="http://schemas.openxmlformats.org/officeDocument/2006/relationships/image" Target="../media/image30.png"/><Relationship Id="rId2" Type="http://schemas.openxmlformats.org/officeDocument/2006/relationships/audio" Target="../media/media7.wav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microsoft.com/office/2007/relationships/media" Target="../media/media7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35.png"/><Relationship Id="rId5" Type="http://schemas.microsoft.com/office/2007/relationships/media" Target="../media/media5.wav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27.png"/><Relationship Id="rId10" Type="http://schemas.openxmlformats.org/officeDocument/2006/relationships/audio" Target="../media/media3.wav"/><Relationship Id="rId19" Type="http://schemas.openxmlformats.org/officeDocument/2006/relationships/image" Target="../media/image32.png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audio" Target="../media/media9.wav"/><Relationship Id="rId2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9.wav"/><Relationship Id="rId3" Type="http://schemas.microsoft.com/office/2007/relationships/media" Target="../media/media6.wav"/><Relationship Id="rId7" Type="http://schemas.microsoft.com/office/2007/relationships/media" Target="../media/media4.wav"/><Relationship Id="rId12" Type="http://schemas.openxmlformats.org/officeDocument/2006/relationships/audio" Target="../media/media8.wav"/><Relationship Id="rId2" Type="http://schemas.openxmlformats.org/officeDocument/2006/relationships/audio" Target="../media/media7.wav"/><Relationship Id="rId16" Type="http://schemas.openxmlformats.org/officeDocument/2006/relationships/image" Target="../media/image21.png"/><Relationship Id="rId1" Type="http://schemas.microsoft.com/office/2007/relationships/media" Target="../media/media7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13.xml"/><Relationship Id="rId10" Type="http://schemas.openxmlformats.org/officeDocument/2006/relationships/audio" Target="../media/media3.wav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audio" Target="../media/media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microsoft.com/office/2007/relationships/hdphoto" Target="../media/hdphoto2.wdp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microsoft.com/office/2007/relationships/hdphoto" Target="../media/hdphoto4.wdp"/><Relationship Id="rId3" Type="http://schemas.openxmlformats.org/officeDocument/2006/relationships/tags" Target="../tags/tag15.xml"/><Relationship Id="rId7" Type="http://schemas.openxmlformats.org/officeDocument/2006/relationships/image" Target="../media/image5.png"/><Relationship Id="rId12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audio10.wav"/><Relationship Id="rId11" Type="http://schemas.openxmlformats.org/officeDocument/2006/relationships/image" Target="../media/image44.png"/><Relationship Id="rId5" Type="http://schemas.openxmlformats.org/officeDocument/2006/relationships/notesSlide" Target="../notesSlides/notesSlide1.xml"/><Relationship Id="rId15" Type="http://schemas.openxmlformats.org/officeDocument/2006/relationships/audio" Target="NULL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42.png"/><Relationship Id="rId1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microsoft.com/office/2007/relationships/hdphoto" Target="../media/hdphoto4.wdp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1.xml"/><Relationship Id="rId13" Type="http://schemas.openxmlformats.org/officeDocument/2006/relationships/image" Target="../media/image52.png"/><Relationship Id="rId18" Type="http://schemas.openxmlformats.org/officeDocument/2006/relationships/slide" Target="slide38.xml"/><Relationship Id="rId26" Type="http://schemas.openxmlformats.org/officeDocument/2006/relationships/slide" Target="slide35.xml"/><Relationship Id="rId3" Type="http://schemas.openxmlformats.org/officeDocument/2006/relationships/image" Target="../media/image47.png"/><Relationship Id="rId21" Type="http://schemas.openxmlformats.org/officeDocument/2006/relationships/image" Target="../media/image43.png"/><Relationship Id="rId7" Type="http://schemas.openxmlformats.org/officeDocument/2006/relationships/image" Target="../media/image49.png"/><Relationship Id="rId12" Type="http://schemas.openxmlformats.org/officeDocument/2006/relationships/slide" Target="slide34.xml"/><Relationship Id="rId17" Type="http://schemas.openxmlformats.org/officeDocument/2006/relationships/image" Target="../media/image54.png"/><Relationship Id="rId25" Type="http://schemas.openxmlformats.org/officeDocument/2006/relationships/slide" Target="slide39.xml"/><Relationship Id="rId2" Type="http://schemas.openxmlformats.org/officeDocument/2006/relationships/audio" Target="../media/audio10.wav"/><Relationship Id="rId16" Type="http://schemas.openxmlformats.org/officeDocument/2006/relationships/slide" Target="slide37.xml"/><Relationship Id="rId20" Type="http://schemas.openxmlformats.org/officeDocument/2006/relationships/image" Target="../media/image42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30.xml"/><Relationship Id="rId11" Type="http://schemas.openxmlformats.org/officeDocument/2006/relationships/image" Target="../media/image51.png"/><Relationship Id="rId24" Type="http://schemas.openxmlformats.org/officeDocument/2006/relationships/image" Target="../media/image57.png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23" Type="http://schemas.microsoft.com/office/2007/relationships/hdphoto" Target="../media/hdphoto5.wdp"/><Relationship Id="rId28" Type="http://schemas.openxmlformats.org/officeDocument/2006/relationships/slide" Target="slide33.xml"/><Relationship Id="rId10" Type="http://schemas.openxmlformats.org/officeDocument/2006/relationships/slide" Target="slide32.xml"/><Relationship Id="rId19" Type="http://schemas.openxmlformats.org/officeDocument/2006/relationships/image" Target="../media/image55.png"/><Relationship Id="rId4" Type="http://schemas.openxmlformats.org/officeDocument/2006/relationships/slide" Target="slide29.xml"/><Relationship Id="rId9" Type="http://schemas.openxmlformats.org/officeDocument/2006/relationships/image" Target="../media/image50.png"/><Relationship Id="rId14" Type="http://schemas.openxmlformats.org/officeDocument/2006/relationships/slide" Target="slide36.xml"/><Relationship Id="rId22" Type="http://schemas.openxmlformats.org/officeDocument/2006/relationships/image" Target="../media/image56.png"/><Relationship Id="rId27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8.xml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41.png"/><Relationship Id="rId9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8.xml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8.xml"/><Relationship Id="rId5" Type="http://schemas.openxmlformats.org/officeDocument/2006/relationships/image" Target="../media/image60.png"/><Relationship Id="rId10" Type="http://schemas.openxmlformats.org/officeDocument/2006/relationships/image" Target="../media/image66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8.xml"/><Relationship Id="rId5" Type="http://schemas.openxmlformats.org/officeDocument/2006/relationships/image" Target="../media/image60.png"/><Relationship Id="rId10" Type="http://schemas.openxmlformats.org/officeDocument/2006/relationships/image" Target="../media/image67.jpeg"/><Relationship Id="rId4" Type="http://schemas.openxmlformats.org/officeDocument/2006/relationships/image" Target="../media/image41.png"/><Relationship Id="rId9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1.wav"/><Relationship Id="rId7" Type="http://schemas.openxmlformats.org/officeDocument/2006/relationships/image" Target="../media/image61.png"/><Relationship Id="rId12" Type="http://schemas.openxmlformats.org/officeDocument/2006/relationships/image" Target="../media/image70.jpe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8.xml"/><Relationship Id="rId11" Type="http://schemas.openxmlformats.org/officeDocument/2006/relationships/image" Target="../media/image69.png"/><Relationship Id="rId5" Type="http://schemas.openxmlformats.org/officeDocument/2006/relationships/image" Target="../media/image60.png"/><Relationship Id="rId10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70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8.xml"/><Relationship Id="rId11" Type="http://schemas.openxmlformats.org/officeDocument/2006/relationships/image" Target="../media/image72.png"/><Relationship Id="rId5" Type="http://schemas.openxmlformats.org/officeDocument/2006/relationships/image" Target="../media/image60.png"/><Relationship Id="rId10" Type="http://schemas.openxmlformats.org/officeDocument/2006/relationships/image" Target="../media/image71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audio" Target="../media/audio12.wav"/><Relationship Id="rId7" Type="http://schemas.openxmlformats.org/officeDocument/2006/relationships/image" Target="../media/image61.png"/><Relationship Id="rId12" Type="http://schemas.openxmlformats.org/officeDocument/2006/relationships/image" Target="../media/image69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28.xml"/><Relationship Id="rId11" Type="http://schemas.openxmlformats.org/officeDocument/2006/relationships/image" Target="../media/image68.png"/><Relationship Id="rId5" Type="http://schemas.openxmlformats.org/officeDocument/2006/relationships/image" Target="../media/image60.png"/><Relationship Id="rId10" Type="http://schemas.openxmlformats.org/officeDocument/2006/relationships/image" Target="../media/image72.png"/><Relationship Id="rId4" Type="http://schemas.openxmlformats.org/officeDocument/2006/relationships/image" Target="../media/image41.png"/><Relationship Id="rId9" Type="http://schemas.openxmlformats.org/officeDocument/2006/relationships/image" Target="../media/image62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69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0.png"/><Relationship Id="rId12" Type="http://schemas.openxmlformats.org/officeDocument/2006/relationships/image" Target="../media/image68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1.png"/><Relationship Id="rId11" Type="http://schemas.openxmlformats.org/officeDocument/2006/relationships/image" Target="../media/image62.jpeg"/><Relationship Id="rId5" Type="http://schemas.openxmlformats.org/officeDocument/2006/relationships/audio" Target="../media/audio12.wav"/><Relationship Id="rId15" Type="http://schemas.openxmlformats.org/officeDocument/2006/relationships/image" Target="../media/image73.png"/><Relationship Id="rId10" Type="http://schemas.openxmlformats.org/officeDocument/2006/relationships/image" Target="../media/image63.jpeg"/><Relationship Id="rId4" Type="http://schemas.openxmlformats.org/officeDocument/2006/relationships/audio" Target="../media/audio11.wav"/><Relationship Id="rId9" Type="http://schemas.openxmlformats.org/officeDocument/2006/relationships/image" Target="../media/image61.png"/><Relationship Id="rId1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1.png"/><Relationship Id="rId12" Type="http://schemas.openxmlformats.org/officeDocument/2006/relationships/image" Target="../media/image62.jpeg"/><Relationship Id="rId2" Type="http://schemas.openxmlformats.org/officeDocument/2006/relationships/audio" Target="../media/media7.wav"/><Relationship Id="rId16" Type="http://schemas.openxmlformats.org/officeDocument/2006/relationships/image" Target="../media/image73.png"/><Relationship Id="rId1" Type="http://schemas.microsoft.com/office/2007/relationships/media" Target="../media/media7.wav"/><Relationship Id="rId6" Type="http://schemas.openxmlformats.org/officeDocument/2006/relationships/audio" Target="../media/audio12.wav"/><Relationship Id="rId11" Type="http://schemas.openxmlformats.org/officeDocument/2006/relationships/image" Target="../media/image63.jpeg"/><Relationship Id="rId5" Type="http://schemas.openxmlformats.org/officeDocument/2006/relationships/audio" Target="../media/audio11.wav"/><Relationship Id="rId15" Type="http://schemas.openxmlformats.org/officeDocument/2006/relationships/image" Target="../media/image69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2.xml"/><Relationship Id="rId9" Type="http://schemas.openxmlformats.org/officeDocument/2006/relationships/slide" Target="slide28.xml"/><Relationship Id="rId14" Type="http://schemas.openxmlformats.org/officeDocument/2006/relationships/image" Target="../media/image6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image" Target="../media/image68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0.png"/><Relationship Id="rId12" Type="http://schemas.openxmlformats.org/officeDocument/2006/relationships/image" Target="../media/image7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1.png"/><Relationship Id="rId11" Type="http://schemas.openxmlformats.org/officeDocument/2006/relationships/image" Target="../media/image62.jpeg"/><Relationship Id="rId5" Type="http://schemas.openxmlformats.org/officeDocument/2006/relationships/audio" Target="../media/audio12.wav"/><Relationship Id="rId15" Type="http://schemas.openxmlformats.org/officeDocument/2006/relationships/image" Target="../media/image73.png"/><Relationship Id="rId10" Type="http://schemas.openxmlformats.org/officeDocument/2006/relationships/image" Target="../media/image63.jpeg"/><Relationship Id="rId4" Type="http://schemas.openxmlformats.org/officeDocument/2006/relationships/audio" Target="../media/audio11.wav"/><Relationship Id="rId9" Type="http://schemas.openxmlformats.org/officeDocument/2006/relationships/image" Target="../media/image61.png"/><Relationship Id="rId1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1.png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1.png"/><Relationship Id="rId4" Type="http://schemas.openxmlformats.org/officeDocument/2006/relationships/image" Target="../media/image7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9.wav"/><Relationship Id="rId18" Type="http://schemas.openxmlformats.org/officeDocument/2006/relationships/image" Target="../media/image31.jpeg"/><Relationship Id="rId3" Type="http://schemas.microsoft.com/office/2007/relationships/media" Target="../media/media6.wav"/><Relationship Id="rId21" Type="http://schemas.openxmlformats.org/officeDocument/2006/relationships/image" Target="../media/image21.png"/><Relationship Id="rId7" Type="http://schemas.microsoft.com/office/2007/relationships/media" Target="../media/media4.wav"/><Relationship Id="rId12" Type="http://schemas.openxmlformats.org/officeDocument/2006/relationships/audio" Target="../media/media8.wav"/><Relationship Id="rId17" Type="http://schemas.openxmlformats.org/officeDocument/2006/relationships/image" Target="../media/image30.png"/><Relationship Id="rId2" Type="http://schemas.openxmlformats.org/officeDocument/2006/relationships/audio" Target="../media/media7.wav"/><Relationship Id="rId16" Type="http://schemas.openxmlformats.org/officeDocument/2006/relationships/image" Target="../media/image29.jpeg"/><Relationship Id="rId20" Type="http://schemas.openxmlformats.org/officeDocument/2006/relationships/image" Target="../media/image33.png"/><Relationship Id="rId1" Type="http://schemas.microsoft.com/office/2007/relationships/media" Target="../media/media7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24" Type="http://schemas.openxmlformats.org/officeDocument/2006/relationships/image" Target="../media/image35.png"/><Relationship Id="rId5" Type="http://schemas.microsoft.com/office/2007/relationships/media" Target="../media/media5.wav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27.png"/><Relationship Id="rId10" Type="http://schemas.openxmlformats.org/officeDocument/2006/relationships/audio" Target="../media/media3.wav"/><Relationship Id="rId19" Type="http://schemas.openxmlformats.org/officeDocument/2006/relationships/image" Target="../media/image32.png"/><Relationship Id="rId4" Type="http://schemas.openxmlformats.org/officeDocument/2006/relationships/audio" Target="../media/media6.wav"/><Relationship Id="rId9" Type="http://schemas.microsoft.com/office/2007/relationships/media" Target="../media/media3.wav"/><Relationship Id="rId14" Type="http://schemas.openxmlformats.org/officeDocument/2006/relationships/audio" Target="../media/media9.wav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wav"/><Relationship Id="rId7" Type="http://schemas.openxmlformats.org/officeDocument/2006/relationships/image" Target="../media/image2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452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15070"/>
          <a:stretch/>
        </p:blipFill>
        <p:spPr>
          <a:xfrm>
            <a:off x="1295400" y="1449007"/>
            <a:ext cx="5410200" cy="3810001"/>
          </a:xfrm>
          <a:prstGeom prst="round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086600" y="2209800"/>
            <a:ext cx="4055634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</a:t>
            </a: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iving </a:t>
            </a: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room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441603" y="3035519"/>
            <a:ext cx="3416674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/ˈlɪvɪŋ ruːm/</a:t>
            </a:r>
            <a:endParaRPr lang="zh-CN" altLang="en-US" sz="36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822793" y="3888724"/>
            <a:ext cx="2826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khách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650" y="6096000"/>
            <a:ext cx="507627" cy="431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6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239000" y="2362200"/>
            <a:ext cx="4126677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edroom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895217" y="3118214"/>
            <a:ext cx="281424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/ˈbedruːm/</a:t>
            </a:r>
            <a:endParaRPr lang="zh-CN" altLang="en-US" sz="36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119965" y="3942682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ngủ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584" y="6096000"/>
            <a:ext cx="484262" cy="411237"/>
          </a:xfrm>
          <a:prstGeom prst="rect">
            <a:avLst/>
          </a:prstGeom>
        </p:spPr>
      </p:pic>
      <p:pic>
        <p:nvPicPr>
          <p:cNvPr id="7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703084"/>
            <a:ext cx="5554657" cy="35925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5175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387" y="1396609"/>
            <a:ext cx="6366814" cy="4546991"/>
          </a:xfrm>
          <a:prstGeom prst="round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550792" y="2819400"/>
            <a:ext cx="3911526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</a:t>
            </a:r>
            <a:r>
              <a:rPr lang="en-US" altLang="zh-CN" sz="44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itchen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792839" y="3550920"/>
            <a:ext cx="3126216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/ˈkɪtʃɪn/</a:t>
            </a: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324180" y="4282440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558" y="5977128"/>
            <a:ext cx="484262" cy="41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87" y="1135568"/>
            <a:ext cx="5671885" cy="5136623"/>
          </a:xfrm>
          <a:prstGeom prst="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162800" y="2514600"/>
            <a:ext cx="417396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b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athroom</a:t>
            </a:r>
            <a:r>
              <a:rPr lang="en-US" altLang="zh-CN" sz="44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32146" y="3305287"/>
            <a:ext cx="343527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/ˈbæ</a:t>
            </a:r>
            <a:r>
              <a:rPr lang="el-GR" sz="3200" b="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b="0" dirty="0">
                <a:latin typeface="Arial" panose="020B0604020202020204" pitchFamily="34" charset="0"/>
                <a:cs typeface="Arial" panose="020B0604020202020204" pitchFamily="34" charset="0"/>
              </a:rPr>
              <a:t>ruːm/</a:t>
            </a: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67409" y="4095975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hòng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tắm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177" y="6092777"/>
            <a:ext cx="422546" cy="358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8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162800" y="2514600"/>
            <a:ext cx="417396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here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532146" y="3305287"/>
            <a:ext cx="343527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b="0"/>
              <a:t>hɪə</a:t>
            </a:r>
            <a:r>
              <a:rPr lang="en-US" sz="32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67409" y="4095975"/>
            <a:ext cx="2325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đây, ở đây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Bùi Liễu 0968142780"/>
          <p:cNvGrpSpPr/>
          <p:nvPr/>
        </p:nvGrpSpPr>
        <p:grpSpPr>
          <a:xfrm>
            <a:off x="2306225" y="1371600"/>
            <a:ext cx="4834804" cy="4129787"/>
            <a:chOff x="350246" y="1240393"/>
            <a:chExt cx="4834804" cy="4129787"/>
          </a:xfrm>
        </p:grpSpPr>
        <p:pic>
          <p:nvPicPr>
            <p:cNvPr id="2" name="Bùi Liễu 09681427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7" name="Bùi Liễu 09681427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0" y="6172200"/>
            <a:ext cx="304800" cy="2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3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36518" y="2514599"/>
            <a:ext cx="417396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40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there </a:t>
            </a:r>
            <a:endParaRPr lang="zh-CN" altLang="en-US" sz="44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050961" y="3315113"/>
            <a:ext cx="3435275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2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3200" b="0"/>
              <a:t>ðeə</a:t>
            </a:r>
            <a:r>
              <a:rPr lang="en-US" sz="3200" b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8067409" y="4095975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kia, đó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Bùi Liễu 0968142780"/>
          <p:cNvGrpSpPr/>
          <p:nvPr/>
        </p:nvGrpSpPr>
        <p:grpSpPr>
          <a:xfrm>
            <a:off x="-533400" y="1981200"/>
            <a:ext cx="7124713" cy="4586987"/>
            <a:chOff x="-2511150" y="1773793"/>
            <a:chExt cx="7124713" cy="4586987"/>
          </a:xfrm>
        </p:grpSpPr>
        <p:pic>
          <p:nvPicPr>
            <p:cNvPr id="8" name="Bùi Liễu 096814278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9" name="Bùi Liễu 096814278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pic>
        <p:nvPicPr>
          <p:cNvPr id="2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307" y="6183458"/>
            <a:ext cx="412179" cy="350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0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956959" y="1169676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186612" y="2946495"/>
              <a:ext cx="3448767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living room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717417" y="1144239"/>
            <a:ext cx="2565017" cy="1959636"/>
            <a:chOff x="6392042" y="1289109"/>
            <a:chExt cx="3816682" cy="2377724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7190670" y="2982364"/>
              <a:ext cx="28852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bedroom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533400" y="3528927"/>
            <a:ext cx="2503254" cy="1991812"/>
            <a:chOff x="1925737" y="4040342"/>
            <a:chExt cx="3816682" cy="2416765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718425" y="5810776"/>
              <a:ext cx="2323449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kitchen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3471355" y="3545005"/>
            <a:ext cx="2536037" cy="1959636"/>
            <a:chOff x="6392042" y="4025867"/>
            <a:chExt cx="3816682" cy="2377724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6934830" y="5733184"/>
              <a:ext cx="30908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bathroom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 b="15277"/>
          <a:stretch/>
        </p:blipFill>
        <p:spPr>
          <a:xfrm flipH="1">
            <a:off x="5557041" y="1295784"/>
            <a:ext cx="1624428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485" y="3755832"/>
            <a:ext cx="1642852" cy="1215797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600" y="1378770"/>
            <a:ext cx="1617119" cy="115734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1143000" y="1143000"/>
            <a:ext cx="2655654" cy="1959636"/>
            <a:chOff x="1925737" y="1303584"/>
            <a:chExt cx="3816682" cy="2377724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05537" y="2993922"/>
              <a:ext cx="1992473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house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 flipH="1">
            <a:off x="1549706" y="1030847"/>
            <a:ext cx="1842242" cy="165991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1642" y="3655861"/>
            <a:ext cx="1975314" cy="1427179"/>
          </a:xfrm>
          <a:prstGeom prst="rect">
            <a:avLst/>
          </a:prstGeom>
        </p:spPr>
      </p:pic>
      <p:pic>
        <p:nvPicPr>
          <p:cNvPr id="23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21" y="3530567"/>
            <a:ext cx="295084" cy="250587"/>
          </a:xfrm>
          <a:prstGeom prst="rect">
            <a:avLst/>
          </a:prstGeom>
        </p:spPr>
      </p:pic>
      <p:pic>
        <p:nvPicPr>
          <p:cNvPr id="24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8" y="3536804"/>
            <a:ext cx="280393" cy="238111"/>
          </a:xfrm>
          <a:prstGeom prst="rect">
            <a:avLst/>
          </a:prstGeom>
        </p:spPr>
      </p:pic>
      <p:pic>
        <p:nvPicPr>
          <p:cNvPr id="25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04" y="1143000"/>
            <a:ext cx="281028" cy="238650"/>
          </a:xfrm>
          <a:prstGeom prst="rect">
            <a:avLst/>
          </a:prstGeom>
        </p:spPr>
      </p:pic>
      <p:pic>
        <p:nvPicPr>
          <p:cNvPr id="26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8" y="1179980"/>
            <a:ext cx="294587" cy="250164"/>
          </a:xfrm>
          <a:prstGeom prst="rect">
            <a:avLst/>
          </a:prstGeom>
        </p:spPr>
      </p:pic>
      <p:pic>
        <p:nvPicPr>
          <p:cNvPr id="27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1" y="1181646"/>
            <a:ext cx="309543" cy="262866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6396660" y="3545005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617776" y="5664236"/>
              <a:ext cx="1724999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here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1" name="Bùi Liễu"/>
          <p:cNvSpPr/>
          <p:nvPr/>
        </p:nvSpPr>
        <p:spPr>
          <a:xfrm>
            <a:off x="9254138" y="3528927"/>
            <a:ext cx="2547854" cy="1959636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/>
          <p:cNvGrpSpPr/>
          <p:nvPr/>
        </p:nvGrpSpPr>
        <p:grpSpPr>
          <a:xfrm>
            <a:off x="6396660" y="3520831"/>
            <a:ext cx="2118607" cy="1699650"/>
            <a:chOff x="350246" y="1240393"/>
            <a:chExt cx="4834804" cy="41297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802194" y="3944464"/>
            <a:ext cx="2842958" cy="1408619"/>
            <a:chOff x="-2511150" y="1773793"/>
            <a:chExt cx="7124713" cy="45869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sp>
        <p:nvSpPr>
          <p:cNvPr id="38" name="Bùi Liễu"/>
          <p:cNvSpPr txBox="1"/>
          <p:nvPr/>
        </p:nvSpPr>
        <p:spPr>
          <a:xfrm>
            <a:off x="9971595" y="4907882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there</a:t>
            </a:r>
          </a:p>
        </p:txBody>
      </p:sp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60" y="3520831"/>
            <a:ext cx="304800" cy="258838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81" y="3528927"/>
            <a:ext cx="286638" cy="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703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7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 noChangeArrowheads="1"/>
          </p:cNvSpPr>
          <p:nvPr/>
        </p:nvSpPr>
        <p:spPr bwMode="auto">
          <a:xfrm>
            <a:off x="2596932" y="4291213"/>
            <a:ext cx="8374441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</a:rPr>
              <a:t>kitchen                 </a:t>
            </a:r>
            <a:r>
              <a:rPr lang="en-US" altLang="en-US" sz="3600" b="1" smtClean="0"/>
              <a:t>nhà bếp</a:t>
            </a:r>
            <a:endParaRPr lang="en-US" sz="3600"/>
          </a:p>
        </p:txBody>
      </p:sp>
      <p:sp>
        <p:nvSpPr>
          <p:cNvPr id="4" name="Bùi Liễu 0968142780"/>
          <p:cNvSpPr/>
          <p:nvPr/>
        </p:nvSpPr>
        <p:spPr>
          <a:xfrm>
            <a:off x="1676400" y="421032"/>
            <a:ext cx="2826415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anose="020B0604020202020204" pitchFamily="34" charset="0"/>
              </a:rPr>
              <a:t>1/New words:</a:t>
            </a:r>
            <a:endParaRPr lang="en-US" altLang="en-US" sz="32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605641" y="1703980"/>
            <a:ext cx="7605159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house                   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ngôi nhà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2596932" y="3052154"/>
            <a:ext cx="8587740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bedroom 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phòng ngủ</a:t>
            </a:r>
            <a:endParaRPr lang="en-US" alt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2605641" y="2431487"/>
            <a:ext cx="9022832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living room          </a:t>
            </a:r>
            <a:r>
              <a:rPr lang="en-US" altLang="en-US" sz="3600" b="1" dirty="0" smtClean="0">
                <a:latin typeface="Arial" pitchFamily="34" charset="0"/>
                <a:cs typeface="Arial" pitchFamily="34" charset="0"/>
              </a:rPr>
              <a:t>phòng khách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2596932" y="3709331"/>
            <a:ext cx="8103001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bathroom             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phòng tắm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138" y="5604945"/>
            <a:ext cx="717412" cy="609230"/>
          </a:xfrm>
          <a:prstGeom prst="rect">
            <a:avLst/>
          </a:prstGeom>
        </p:spPr>
      </p:pic>
      <p:pic>
        <p:nvPicPr>
          <p:cNvPr id="15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337" y="4794661"/>
            <a:ext cx="681697" cy="578900"/>
          </a:xfrm>
          <a:prstGeom prst="rect">
            <a:avLst/>
          </a:prstGeom>
        </p:spPr>
      </p:pic>
      <p:pic>
        <p:nvPicPr>
          <p:cNvPr id="16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00" y="3827090"/>
            <a:ext cx="683239" cy="580209"/>
          </a:xfrm>
          <a:prstGeom prst="rect">
            <a:avLst/>
          </a:prstGeom>
        </p:spPr>
      </p:pic>
      <p:pic>
        <p:nvPicPr>
          <p:cNvPr id="17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0" y="2958382"/>
            <a:ext cx="716205" cy="608204"/>
          </a:xfrm>
          <a:prstGeom prst="rect">
            <a:avLst/>
          </a:prstGeom>
        </p:spPr>
      </p:pic>
      <p:pic>
        <p:nvPicPr>
          <p:cNvPr id="18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872" y="2073962"/>
            <a:ext cx="752568" cy="639085"/>
          </a:xfrm>
          <a:prstGeom prst="rect">
            <a:avLst/>
          </a:prstGeom>
        </p:spPr>
      </p:pic>
      <p:sp>
        <p:nvSpPr>
          <p:cNvPr id="13" name="Bùi Liễu 0968142780"/>
          <p:cNvSpPr txBox="1">
            <a:spLocks noChangeArrowheads="1"/>
          </p:cNvSpPr>
          <p:nvPr/>
        </p:nvSpPr>
        <p:spPr bwMode="auto">
          <a:xfrm>
            <a:off x="2577882" y="5605567"/>
            <a:ext cx="837444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3600" b="1" dirty="0" smtClean="0">
                <a:solidFill>
                  <a:srgbClr val="FF0000"/>
                </a:solidFill>
              </a:rPr>
              <a:t>there</a:t>
            </a:r>
            <a:r>
              <a:rPr lang="en-US" altLang="en-US" sz="3600" b="1" dirty="0" smtClean="0"/>
              <a:t>                     kia, đó</a:t>
            </a:r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sp>
        <p:nvSpPr>
          <p:cNvPr id="19" name="Bùi Liễu 0968142780"/>
          <p:cNvSpPr/>
          <p:nvPr/>
        </p:nvSpPr>
        <p:spPr>
          <a:xfrm>
            <a:off x="2577882" y="4948390"/>
            <a:ext cx="810300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6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here</a:t>
            </a:r>
            <a:r>
              <a:rPr lang="en-US" altLang="en-US" sz="3600" b="1" smtClean="0">
                <a:latin typeface="Arial" pitchFamily="34" charset="0"/>
                <a:cs typeface="Arial" pitchFamily="34" charset="0"/>
              </a:rPr>
              <a:t>                      đây, ở đây</a:t>
            </a:r>
            <a:endParaRPr lang="en-US" alt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3260" y="6372003"/>
            <a:ext cx="675407" cy="573560"/>
          </a:xfrm>
          <a:prstGeom prst="rect">
            <a:avLst/>
          </a:prstGeom>
        </p:spPr>
      </p:pic>
      <p:pic>
        <p:nvPicPr>
          <p:cNvPr id="21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296" y="7299197"/>
            <a:ext cx="711130" cy="603894"/>
          </a:xfrm>
          <a:prstGeom prst="rect">
            <a:avLst/>
          </a:prstGeom>
        </p:spPr>
      </p:pic>
      <p:sp>
        <p:nvSpPr>
          <p:cNvPr id="22" name="Bùi Liễu 0968142780"/>
          <p:cNvSpPr/>
          <p:nvPr/>
        </p:nvSpPr>
        <p:spPr>
          <a:xfrm>
            <a:off x="2758041" y="1143000"/>
            <a:ext cx="76051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Where: ở đâu                  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2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6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7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7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5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1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7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7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0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5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7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13" grpId="0"/>
      <p:bldP spid="19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3576" y="4038600"/>
            <a:ext cx="1573411" cy="1450317"/>
            <a:chOff x="1098174" y="1612922"/>
            <a:chExt cx="4529894" cy="4159875"/>
          </a:xfrm>
        </p:grpSpPr>
        <p:sp>
          <p:nvSpPr>
            <p:cNvPr id="3" name="Rectangle 2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322" y="1612922"/>
              <a:ext cx="4190983" cy="4159875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5" name="Flowchart: Alternate Process 4"/>
          <p:cNvSpPr/>
          <p:nvPr/>
        </p:nvSpPr>
        <p:spPr>
          <a:xfrm>
            <a:off x="4834206" y="1977019"/>
            <a:ext cx="2506183" cy="563282"/>
          </a:xfrm>
          <a:prstGeom prst="flowChartAlternateProces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kitchen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4805772" y="3750627"/>
            <a:ext cx="2524456" cy="563282"/>
          </a:xfrm>
          <a:prstGeom prst="flowChartAlternateProces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bathroom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lowchart: Alternate Process 6"/>
          <p:cNvSpPr/>
          <p:nvPr/>
        </p:nvSpPr>
        <p:spPr>
          <a:xfrm>
            <a:off x="4810392" y="4716026"/>
            <a:ext cx="2524456" cy="563282"/>
          </a:xfrm>
          <a:prstGeom prst="flowChartAlternateProces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livingroom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834207" y="2904431"/>
            <a:ext cx="2524456" cy="563282"/>
          </a:xfrm>
          <a:prstGeom prst="flowChartAlternateProcess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bedroom</a:t>
            </a:r>
            <a:endParaRPr lang="en-US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" name="Straight Arrow Connector 8"/>
          <p:cNvCxnSpPr>
            <a:endCxn id="8" idx="1"/>
          </p:cNvCxnSpPr>
          <p:nvPr/>
        </p:nvCxnSpPr>
        <p:spPr>
          <a:xfrm>
            <a:off x="3469843" y="2637062"/>
            <a:ext cx="1364364" cy="54901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8890936" y="4012293"/>
            <a:ext cx="1669105" cy="1573015"/>
            <a:chOff x="1098174" y="1589009"/>
            <a:chExt cx="4529894" cy="4456897"/>
          </a:xfrm>
        </p:grpSpPr>
        <p:sp>
          <p:nvSpPr>
            <p:cNvPr id="11" name="Rectangle 10"/>
            <p:cNvSpPr/>
            <p:nvPr/>
          </p:nvSpPr>
          <p:spPr>
            <a:xfrm>
              <a:off x="1098174" y="1612922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314" y="1589009"/>
              <a:ext cx="4269109" cy="445689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3" name="7-Point Star 12"/>
          <p:cNvSpPr/>
          <p:nvPr/>
        </p:nvSpPr>
        <p:spPr>
          <a:xfrm>
            <a:off x="8608855" y="3717445"/>
            <a:ext cx="530785" cy="530785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8874248" y="1931432"/>
            <a:ext cx="1673383" cy="1536695"/>
            <a:chOff x="1098174" y="1349063"/>
            <a:chExt cx="4529894" cy="4159875"/>
          </a:xfrm>
        </p:grpSpPr>
        <p:sp>
          <p:nvSpPr>
            <p:cNvPr id="15" name="Rectangle 14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385144" y="1600442"/>
              <a:ext cx="4034723" cy="3599999"/>
              <a:chOff x="2041147" y="2131886"/>
              <a:chExt cx="2794179" cy="24931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1147" y="2131886"/>
                <a:ext cx="2794179" cy="249311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8" name="Oval 17"/>
              <p:cNvSpPr/>
              <p:nvPr/>
            </p:nvSpPr>
            <p:spPr>
              <a:xfrm>
                <a:off x="3951936" y="3179108"/>
                <a:ext cx="296214" cy="7239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19" name="7-Point Star 18"/>
          <p:cNvSpPr/>
          <p:nvPr/>
        </p:nvSpPr>
        <p:spPr>
          <a:xfrm>
            <a:off x="1494604" y="3755340"/>
            <a:ext cx="530785" cy="530785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0" name="7-Point Star 19"/>
          <p:cNvSpPr/>
          <p:nvPr/>
        </p:nvSpPr>
        <p:spPr>
          <a:xfrm>
            <a:off x="8559759" y="1666039"/>
            <a:ext cx="530785" cy="530785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29096" y="1931433"/>
            <a:ext cx="1634738" cy="1530826"/>
            <a:chOff x="1098174" y="1349063"/>
            <a:chExt cx="4529894" cy="4159875"/>
          </a:xfrm>
        </p:grpSpPr>
        <p:sp>
          <p:nvSpPr>
            <p:cNvPr id="22" name="Rectangle 21"/>
            <p:cNvSpPr/>
            <p:nvPr/>
          </p:nvSpPr>
          <p:spPr>
            <a:xfrm>
              <a:off x="1098174" y="1349063"/>
              <a:ext cx="4529894" cy="4159875"/>
            </a:xfrm>
            <a:prstGeom prst="rect">
              <a:avLst/>
            </a:prstGeom>
            <a:solidFill>
              <a:srgbClr val="FFFFFF"/>
            </a:solidFill>
            <a:ln w="88900" cap="sq" cmpd="thickThin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 w="12700">
                  <a:solidFill>
                    <a:schemeClr val="tx1"/>
                  </a:solidFill>
                </a:ln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7623" y="1665076"/>
              <a:ext cx="4107236" cy="3527847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4" name="7-Point Star 23"/>
          <p:cNvSpPr/>
          <p:nvPr/>
        </p:nvSpPr>
        <p:spPr>
          <a:xfrm>
            <a:off x="1404726" y="1727923"/>
            <a:ext cx="530785" cy="530785"/>
          </a:xfrm>
          <a:prstGeom prst="star7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700"/>
              </a:lnSpc>
            </a:pPr>
            <a:r>
              <a:rPr lang="en-US" sz="24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5" name="Bùi Liễu 0968142780"/>
          <p:cNvSpPr txBox="1">
            <a:spLocks noChangeArrowheads="1"/>
          </p:cNvSpPr>
          <p:nvPr/>
        </p:nvSpPr>
        <p:spPr bwMode="auto">
          <a:xfrm>
            <a:off x="5257800" y="609600"/>
            <a:ext cx="160020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>
                <a:solidFill>
                  <a:schemeClr val="bg1"/>
                </a:solidFill>
              </a:rPr>
              <a:t>Match</a:t>
            </a:r>
          </a:p>
        </p:txBody>
      </p:sp>
      <p:cxnSp>
        <p:nvCxnSpPr>
          <p:cNvPr id="26" name="Bùi Liễu 0968142780"/>
          <p:cNvCxnSpPr>
            <a:endCxn id="6" idx="1"/>
          </p:cNvCxnSpPr>
          <p:nvPr/>
        </p:nvCxnSpPr>
        <p:spPr>
          <a:xfrm flipV="1">
            <a:off x="3387047" y="4032268"/>
            <a:ext cx="1418725" cy="8579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Bùi Liễu 0968142780"/>
          <p:cNvCxnSpPr>
            <a:stCxn id="15" idx="1"/>
            <a:endCxn id="7" idx="3"/>
          </p:cNvCxnSpPr>
          <p:nvPr/>
        </p:nvCxnSpPr>
        <p:spPr>
          <a:xfrm flipH="1">
            <a:off x="7334848" y="2699780"/>
            <a:ext cx="1539400" cy="2297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Bùi Liễu 0968142780"/>
          <p:cNvCxnSpPr>
            <a:stCxn id="11" idx="1"/>
            <a:endCxn id="5" idx="3"/>
          </p:cNvCxnSpPr>
          <p:nvPr/>
        </p:nvCxnSpPr>
        <p:spPr>
          <a:xfrm flipH="1" flipV="1">
            <a:off x="7340389" y="2258660"/>
            <a:ext cx="1550547" cy="24961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359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413862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A: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 _</a:t>
            </a:r>
            <a:r>
              <a:rPr lang="en-US" sz="36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kitchen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_?               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B:It’s 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here / there.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966322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 các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căn phòng trong ngôi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 ở đâu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428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2/Model sentences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4191000" y="3352800"/>
            <a:ext cx="3167790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= where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</p:spTree>
    <p:extLst>
      <p:ext uri="{BB962C8B-B14F-4D97-AF65-F5344CB8AC3E}">
        <p14:creationId xmlns:p14="http://schemas.microsoft.com/office/powerpoint/2010/main" val="120968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30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ùi Liễu 0968142780"/>
          <p:cNvSpPr/>
          <p:nvPr/>
        </p:nvSpPr>
        <p:spPr>
          <a:xfrm>
            <a:off x="6934200" y="533400"/>
            <a:ext cx="457200" cy="457200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1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305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1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1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416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 txBox="1">
            <a:spLocks/>
          </p:cNvSpPr>
          <p:nvPr/>
        </p:nvSpPr>
        <p:spPr>
          <a:xfrm>
            <a:off x="1371600" y="349958"/>
            <a:ext cx="558135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524000"/>
            <a:ext cx="9753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sPham0936082789" descr="Chart, line chart&#10;&#10;Description automatically generated">
            <a:extLst>
              <a:ext uri="{FF2B5EF4-FFF2-40B4-BE49-F238E27FC236}">
                <a16:creationId xmlns:a16="http://schemas.microsoft.com/office/drawing/2014/main" xmlns="" id="{40D81448-80DF-B21F-A5BA-CDA459C9F4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750" t="-400000" r="-463750" b="-400000"/>
          <a:stretch>
            <a:fillRect/>
          </a:stretch>
        </p:blipFill>
        <p:spPr>
          <a:xfrm>
            <a:off x="-56540400" y="-27432000"/>
            <a:ext cx="125272800" cy="61722000"/>
          </a:xfrm>
          <a:custGeom>
            <a:avLst/>
            <a:gdLst>
              <a:gd name="connsiteX0" fmla="*/ 0 w 125272800"/>
              <a:gd name="connsiteY0" fmla="*/ 0 h 61722000"/>
              <a:gd name="connsiteX1" fmla="*/ 125272800 w 125272800"/>
              <a:gd name="connsiteY1" fmla="*/ 0 h 61722000"/>
              <a:gd name="connsiteX2" fmla="*/ 125272800 w 125272800"/>
              <a:gd name="connsiteY2" fmla="*/ 61722000 h 61722000"/>
              <a:gd name="connsiteX3" fmla="*/ 0 w 125272800"/>
              <a:gd name="connsiteY3" fmla="*/ 61722000 h 6172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72800" h="61722000">
                <a:moveTo>
                  <a:pt x="0" y="0"/>
                </a:moveTo>
                <a:lnTo>
                  <a:pt x="125272800" y="0"/>
                </a:lnTo>
                <a:lnTo>
                  <a:pt x="125272800" y="61722000"/>
                </a:lnTo>
                <a:lnTo>
                  <a:pt x="0" y="61722000"/>
                </a:lnTo>
                <a:close/>
              </a:path>
            </a:pathLst>
          </a:custGeom>
        </p:spPr>
      </p:pic>
      <p:sp>
        <p:nvSpPr>
          <p:cNvPr id="19" name="MsPham0936082789">
            <a:extLst>
              <a:ext uri="{FF2B5EF4-FFF2-40B4-BE49-F238E27FC236}">
                <a16:creationId xmlns:a16="http://schemas.microsoft.com/office/drawing/2014/main" xmlns="" id="{F3F8E5CA-0687-111C-177A-7D98C911CC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56540400" y="-27432000"/>
            <a:ext cx="125272800" cy="6172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MsPham-0936082789">
            <a:extLst>
              <a:ext uri="{FF2B5EF4-FFF2-40B4-BE49-F238E27FC236}">
                <a16:creationId xmlns:a16="http://schemas.microsoft.com/office/drawing/2014/main" xmlns="" id="{879E31CF-9899-3131-3C5B-E854DB632F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MsPham-0936082789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MsPham-0936082789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MsPham-0936082789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BOMSTAR</a:t>
            </a:r>
          </a:p>
        </p:txBody>
      </p:sp>
      <p:sp>
        <p:nvSpPr>
          <p:cNvPr id="10" name="MsPham-093608278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MsPham-0936082789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MsPham-0936082789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MsPham-0936082789">
            <a:hlinkClick r:id="rId14" action="ppaction://hlinksldjump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4B8BE0C-0C45-037B-BF98-8C09948681E1}"/>
              </a:ext>
            </a:extLst>
          </p:cNvPr>
          <p:cNvSpPr/>
          <p:nvPr/>
        </p:nvSpPr>
        <p:spPr>
          <a:xfrm>
            <a:off x="6574637" y="5619888"/>
            <a:ext cx="1098383" cy="410161"/>
          </a:xfrm>
          <a:prstGeom prst="roundRect">
            <a:avLst>
              <a:gd name="adj" fmla="val 50000"/>
            </a:avLst>
          </a:prstGeom>
          <a:solidFill>
            <a:srgbClr val="843C0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Rule</a:t>
            </a:r>
          </a:p>
        </p:txBody>
      </p:sp>
    </p:spTree>
    <p:extLst>
      <p:ext uri="{BB962C8B-B14F-4D97-AF65-F5344CB8AC3E}">
        <p14:creationId xmlns:p14="http://schemas.microsoft.com/office/powerpoint/2010/main" val="252175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>
            <a:extLst>
              <a:ext uri="{FF2B5EF4-FFF2-40B4-BE49-F238E27FC236}">
                <a16:creationId xmlns:a16="http://schemas.microsoft.com/office/drawing/2014/main" xmlns="" id="{C7A8C480-58BE-707C-E5E0-241212409B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93915A86-A2A4-CA7F-F259-5247556BD0E0}"/>
              </a:ext>
            </a:extLst>
          </p:cNvPr>
          <p:cNvSpPr/>
          <p:nvPr/>
        </p:nvSpPr>
        <p:spPr>
          <a:xfrm>
            <a:off x="742709" y="1342662"/>
            <a:ext cx="10706582" cy="5220184"/>
          </a:xfrm>
          <a:custGeom>
            <a:avLst/>
            <a:gdLst>
              <a:gd name="connsiteX0" fmla="*/ 0 w 10706582"/>
              <a:gd name="connsiteY0" fmla="*/ 0 h 5220184"/>
              <a:gd name="connsiteX1" fmla="*/ 669161 w 10706582"/>
              <a:gd name="connsiteY1" fmla="*/ 0 h 5220184"/>
              <a:gd name="connsiteX2" fmla="*/ 1231257 w 10706582"/>
              <a:gd name="connsiteY2" fmla="*/ 0 h 5220184"/>
              <a:gd name="connsiteX3" fmla="*/ 1793352 w 10706582"/>
              <a:gd name="connsiteY3" fmla="*/ 0 h 5220184"/>
              <a:gd name="connsiteX4" fmla="*/ 2248382 w 10706582"/>
              <a:gd name="connsiteY4" fmla="*/ 0 h 5220184"/>
              <a:gd name="connsiteX5" fmla="*/ 3131675 w 10706582"/>
              <a:gd name="connsiteY5" fmla="*/ 0 h 5220184"/>
              <a:gd name="connsiteX6" fmla="*/ 3800837 w 10706582"/>
              <a:gd name="connsiteY6" fmla="*/ 0 h 5220184"/>
              <a:gd name="connsiteX7" fmla="*/ 4684130 w 10706582"/>
              <a:gd name="connsiteY7" fmla="*/ 0 h 5220184"/>
              <a:gd name="connsiteX8" fmla="*/ 5567423 w 10706582"/>
              <a:gd name="connsiteY8" fmla="*/ 0 h 5220184"/>
              <a:gd name="connsiteX9" fmla="*/ 6343650 w 10706582"/>
              <a:gd name="connsiteY9" fmla="*/ 0 h 5220184"/>
              <a:gd name="connsiteX10" fmla="*/ 6905745 w 10706582"/>
              <a:gd name="connsiteY10" fmla="*/ 0 h 5220184"/>
              <a:gd name="connsiteX11" fmla="*/ 7360775 w 10706582"/>
              <a:gd name="connsiteY11" fmla="*/ 0 h 5220184"/>
              <a:gd name="connsiteX12" fmla="*/ 8137002 w 10706582"/>
              <a:gd name="connsiteY12" fmla="*/ 0 h 5220184"/>
              <a:gd name="connsiteX13" fmla="*/ 9020295 w 10706582"/>
              <a:gd name="connsiteY13" fmla="*/ 0 h 5220184"/>
              <a:gd name="connsiteX14" fmla="*/ 9903588 w 10706582"/>
              <a:gd name="connsiteY14" fmla="*/ 0 h 5220184"/>
              <a:gd name="connsiteX15" fmla="*/ 10706582 w 10706582"/>
              <a:gd name="connsiteY15" fmla="*/ 0 h 5220184"/>
              <a:gd name="connsiteX16" fmla="*/ 10706582 w 10706582"/>
              <a:gd name="connsiteY16" fmla="*/ 652523 h 5220184"/>
              <a:gd name="connsiteX17" fmla="*/ 10706582 w 10706582"/>
              <a:gd name="connsiteY17" fmla="*/ 1409450 h 5220184"/>
              <a:gd name="connsiteX18" fmla="*/ 10706582 w 10706582"/>
              <a:gd name="connsiteY18" fmla="*/ 2166376 h 5220184"/>
              <a:gd name="connsiteX19" fmla="*/ 10706582 w 10706582"/>
              <a:gd name="connsiteY19" fmla="*/ 2714496 h 5220184"/>
              <a:gd name="connsiteX20" fmla="*/ 10706582 w 10706582"/>
              <a:gd name="connsiteY20" fmla="*/ 3471422 h 5220184"/>
              <a:gd name="connsiteX21" fmla="*/ 10706582 w 10706582"/>
              <a:gd name="connsiteY21" fmla="*/ 4071744 h 5220184"/>
              <a:gd name="connsiteX22" fmla="*/ 10706582 w 10706582"/>
              <a:gd name="connsiteY22" fmla="*/ 4567661 h 5220184"/>
              <a:gd name="connsiteX23" fmla="*/ 10706582 w 10706582"/>
              <a:gd name="connsiteY23" fmla="*/ 5220184 h 5220184"/>
              <a:gd name="connsiteX24" fmla="*/ 10251552 w 10706582"/>
              <a:gd name="connsiteY24" fmla="*/ 5220184 h 5220184"/>
              <a:gd name="connsiteX25" fmla="*/ 9368259 w 10706582"/>
              <a:gd name="connsiteY25" fmla="*/ 5220184 h 5220184"/>
              <a:gd name="connsiteX26" fmla="*/ 8592032 w 10706582"/>
              <a:gd name="connsiteY26" fmla="*/ 5220184 h 5220184"/>
              <a:gd name="connsiteX27" fmla="*/ 7815805 w 10706582"/>
              <a:gd name="connsiteY27" fmla="*/ 5220184 h 5220184"/>
              <a:gd name="connsiteX28" fmla="*/ 7467841 w 10706582"/>
              <a:gd name="connsiteY28" fmla="*/ 5220184 h 5220184"/>
              <a:gd name="connsiteX29" fmla="*/ 7119877 w 10706582"/>
              <a:gd name="connsiteY29" fmla="*/ 5220184 h 5220184"/>
              <a:gd name="connsiteX30" fmla="*/ 6771913 w 10706582"/>
              <a:gd name="connsiteY30" fmla="*/ 5220184 h 5220184"/>
              <a:gd name="connsiteX31" fmla="*/ 5888620 w 10706582"/>
              <a:gd name="connsiteY31" fmla="*/ 5220184 h 5220184"/>
              <a:gd name="connsiteX32" fmla="*/ 5219459 w 10706582"/>
              <a:gd name="connsiteY32" fmla="*/ 5220184 h 5220184"/>
              <a:gd name="connsiteX33" fmla="*/ 4871495 w 10706582"/>
              <a:gd name="connsiteY33" fmla="*/ 5220184 h 5220184"/>
              <a:gd name="connsiteX34" fmla="*/ 3988202 w 10706582"/>
              <a:gd name="connsiteY34" fmla="*/ 5220184 h 5220184"/>
              <a:gd name="connsiteX35" fmla="*/ 3104909 w 10706582"/>
              <a:gd name="connsiteY35" fmla="*/ 5220184 h 5220184"/>
              <a:gd name="connsiteX36" fmla="*/ 2221616 w 10706582"/>
              <a:gd name="connsiteY36" fmla="*/ 5220184 h 5220184"/>
              <a:gd name="connsiteX37" fmla="*/ 1552454 w 10706582"/>
              <a:gd name="connsiteY37" fmla="*/ 5220184 h 5220184"/>
              <a:gd name="connsiteX38" fmla="*/ 1097425 w 10706582"/>
              <a:gd name="connsiteY38" fmla="*/ 5220184 h 5220184"/>
              <a:gd name="connsiteX39" fmla="*/ 749461 w 10706582"/>
              <a:gd name="connsiteY39" fmla="*/ 5220184 h 5220184"/>
              <a:gd name="connsiteX40" fmla="*/ 0 w 10706582"/>
              <a:gd name="connsiteY40" fmla="*/ 5220184 h 5220184"/>
              <a:gd name="connsiteX41" fmla="*/ 0 w 10706582"/>
              <a:gd name="connsiteY41" fmla="*/ 4619863 h 5220184"/>
              <a:gd name="connsiteX42" fmla="*/ 0 w 10706582"/>
              <a:gd name="connsiteY42" fmla="*/ 4071744 h 5220184"/>
              <a:gd name="connsiteX43" fmla="*/ 0 w 10706582"/>
              <a:gd name="connsiteY43" fmla="*/ 3314817 h 5220184"/>
              <a:gd name="connsiteX44" fmla="*/ 0 w 10706582"/>
              <a:gd name="connsiteY44" fmla="*/ 2662294 h 5220184"/>
              <a:gd name="connsiteX45" fmla="*/ 0 w 10706582"/>
              <a:gd name="connsiteY45" fmla="*/ 2166376 h 5220184"/>
              <a:gd name="connsiteX46" fmla="*/ 0 w 10706582"/>
              <a:gd name="connsiteY46" fmla="*/ 1513853 h 5220184"/>
              <a:gd name="connsiteX47" fmla="*/ 0 w 10706582"/>
              <a:gd name="connsiteY47" fmla="*/ 809129 h 5220184"/>
              <a:gd name="connsiteX48" fmla="*/ 0 w 10706582"/>
              <a:gd name="connsiteY48" fmla="*/ 0 h 522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0706582" h="5220184" fill="none" extrusionOk="0">
                <a:moveTo>
                  <a:pt x="0" y="0"/>
                </a:moveTo>
                <a:cubicBezTo>
                  <a:pt x="264311" y="-15521"/>
                  <a:pt x="483277" y="26985"/>
                  <a:pt x="669161" y="0"/>
                </a:cubicBezTo>
                <a:cubicBezTo>
                  <a:pt x="855045" y="-26985"/>
                  <a:pt x="1111131" y="-18635"/>
                  <a:pt x="1231257" y="0"/>
                </a:cubicBezTo>
                <a:cubicBezTo>
                  <a:pt x="1351383" y="18635"/>
                  <a:pt x="1541349" y="18883"/>
                  <a:pt x="1793352" y="0"/>
                </a:cubicBezTo>
                <a:cubicBezTo>
                  <a:pt x="2045356" y="-18883"/>
                  <a:pt x="2090360" y="8223"/>
                  <a:pt x="2248382" y="0"/>
                </a:cubicBezTo>
                <a:cubicBezTo>
                  <a:pt x="2406404" y="-8223"/>
                  <a:pt x="2845532" y="2469"/>
                  <a:pt x="3131675" y="0"/>
                </a:cubicBezTo>
                <a:cubicBezTo>
                  <a:pt x="3417818" y="-2469"/>
                  <a:pt x="3576762" y="2645"/>
                  <a:pt x="3800837" y="0"/>
                </a:cubicBezTo>
                <a:cubicBezTo>
                  <a:pt x="4024912" y="-2645"/>
                  <a:pt x="4477892" y="24393"/>
                  <a:pt x="4684130" y="0"/>
                </a:cubicBezTo>
                <a:cubicBezTo>
                  <a:pt x="4890368" y="-24393"/>
                  <a:pt x="5210966" y="-6870"/>
                  <a:pt x="5567423" y="0"/>
                </a:cubicBezTo>
                <a:cubicBezTo>
                  <a:pt x="5923880" y="6870"/>
                  <a:pt x="6079677" y="2766"/>
                  <a:pt x="6343650" y="0"/>
                </a:cubicBezTo>
                <a:cubicBezTo>
                  <a:pt x="6607623" y="-2766"/>
                  <a:pt x="6776630" y="-6766"/>
                  <a:pt x="6905745" y="0"/>
                </a:cubicBezTo>
                <a:cubicBezTo>
                  <a:pt x="7034861" y="6766"/>
                  <a:pt x="7213214" y="-19854"/>
                  <a:pt x="7360775" y="0"/>
                </a:cubicBezTo>
                <a:cubicBezTo>
                  <a:pt x="7508336" y="19854"/>
                  <a:pt x="7750378" y="28207"/>
                  <a:pt x="8137002" y="0"/>
                </a:cubicBezTo>
                <a:cubicBezTo>
                  <a:pt x="8523626" y="-28207"/>
                  <a:pt x="8716241" y="-23014"/>
                  <a:pt x="9020295" y="0"/>
                </a:cubicBezTo>
                <a:cubicBezTo>
                  <a:pt x="9324349" y="23014"/>
                  <a:pt x="9543592" y="23623"/>
                  <a:pt x="9903588" y="0"/>
                </a:cubicBezTo>
                <a:cubicBezTo>
                  <a:pt x="10263584" y="-23623"/>
                  <a:pt x="10486597" y="-529"/>
                  <a:pt x="10706582" y="0"/>
                </a:cubicBezTo>
                <a:cubicBezTo>
                  <a:pt x="10716416" y="302745"/>
                  <a:pt x="10736913" y="483509"/>
                  <a:pt x="10706582" y="652523"/>
                </a:cubicBezTo>
                <a:cubicBezTo>
                  <a:pt x="10676251" y="821537"/>
                  <a:pt x="10706557" y="1219403"/>
                  <a:pt x="10706582" y="1409450"/>
                </a:cubicBezTo>
                <a:cubicBezTo>
                  <a:pt x="10706607" y="1599497"/>
                  <a:pt x="10723678" y="2004123"/>
                  <a:pt x="10706582" y="2166376"/>
                </a:cubicBezTo>
                <a:cubicBezTo>
                  <a:pt x="10689486" y="2328629"/>
                  <a:pt x="10727878" y="2592462"/>
                  <a:pt x="10706582" y="2714496"/>
                </a:cubicBezTo>
                <a:cubicBezTo>
                  <a:pt x="10685286" y="2836530"/>
                  <a:pt x="10707545" y="3309366"/>
                  <a:pt x="10706582" y="3471422"/>
                </a:cubicBezTo>
                <a:cubicBezTo>
                  <a:pt x="10705619" y="3633478"/>
                  <a:pt x="10714117" y="3827430"/>
                  <a:pt x="10706582" y="4071744"/>
                </a:cubicBezTo>
                <a:cubicBezTo>
                  <a:pt x="10699047" y="4316058"/>
                  <a:pt x="10688040" y="4362277"/>
                  <a:pt x="10706582" y="4567661"/>
                </a:cubicBezTo>
                <a:cubicBezTo>
                  <a:pt x="10725124" y="4773045"/>
                  <a:pt x="10736342" y="4911510"/>
                  <a:pt x="10706582" y="5220184"/>
                </a:cubicBezTo>
                <a:cubicBezTo>
                  <a:pt x="10540443" y="5206602"/>
                  <a:pt x="10347248" y="5211822"/>
                  <a:pt x="10251552" y="5220184"/>
                </a:cubicBezTo>
                <a:cubicBezTo>
                  <a:pt x="10155856" y="5228547"/>
                  <a:pt x="9803765" y="5232168"/>
                  <a:pt x="9368259" y="5220184"/>
                </a:cubicBezTo>
                <a:cubicBezTo>
                  <a:pt x="8932753" y="5208200"/>
                  <a:pt x="8923283" y="5240290"/>
                  <a:pt x="8592032" y="5220184"/>
                </a:cubicBezTo>
                <a:cubicBezTo>
                  <a:pt x="8260781" y="5200078"/>
                  <a:pt x="8131607" y="5232204"/>
                  <a:pt x="7815805" y="5220184"/>
                </a:cubicBezTo>
                <a:cubicBezTo>
                  <a:pt x="7500003" y="5208164"/>
                  <a:pt x="7563911" y="5224143"/>
                  <a:pt x="7467841" y="5220184"/>
                </a:cubicBezTo>
                <a:cubicBezTo>
                  <a:pt x="7371771" y="5216225"/>
                  <a:pt x="7193447" y="5214569"/>
                  <a:pt x="7119877" y="5220184"/>
                </a:cubicBezTo>
                <a:cubicBezTo>
                  <a:pt x="7046307" y="5225799"/>
                  <a:pt x="6941605" y="5209653"/>
                  <a:pt x="6771913" y="5220184"/>
                </a:cubicBezTo>
                <a:cubicBezTo>
                  <a:pt x="6602221" y="5230715"/>
                  <a:pt x="6261920" y="5179613"/>
                  <a:pt x="5888620" y="5220184"/>
                </a:cubicBezTo>
                <a:cubicBezTo>
                  <a:pt x="5515320" y="5260755"/>
                  <a:pt x="5412484" y="5224932"/>
                  <a:pt x="5219459" y="5220184"/>
                </a:cubicBezTo>
                <a:cubicBezTo>
                  <a:pt x="5026434" y="5215436"/>
                  <a:pt x="4995444" y="5214333"/>
                  <a:pt x="4871495" y="5220184"/>
                </a:cubicBezTo>
                <a:cubicBezTo>
                  <a:pt x="4747546" y="5226035"/>
                  <a:pt x="4185169" y="5206324"/>
                  <a:pt x="3988202" y="5220184"/>
                </a:cubicBezTo>
                <a:cubicBezTo>
                  <a:pt x="3791235" y="5234044"/>
                  <a:pt x="3367754" y="5226382"/>
                  <a:pt x="3104909" y="5220184"/>
                </a:cubicBezTo>
                <a:cubicBezTo>
                  <a:pt x="2842064" y="5213986"/>
                  <a:pt x="2514561" y="5216228"/>
                  <a:pt x="2221616" y="5220184"/>
                </a:cubicBezTo>
                <a:cubicBezTo>
                  <a:pt x="1928671" y="5224140"/>
                  <a:pt x="1884373" y="5234938"/>
                  <a:pt x="1552454" y="5220184"/>
                </a:cubicBezTo>
                <a:cubicBezTo>
                  <a:pt x="1220535" y="5205430"/>
                  <a:pt x="1233718" y="5206402"/>
                  <a:pt x="1097425" y="5220184"/>
                </a:cubicBezTo>
                <a:cubicBezTo>
                  <a:pt x="961132" y="5233966"/>
                  <a:pt x="906986" y="5219890"/>
                  <a:pt x="749461" y="5220184"/>
                </a:cubicBezTo>
                <a:cubicBezTo>
                  <a:pt x="591936" y="5220478"/>
                  <a:pt x="300265" y="5232056"/>
                  <a:pt x="0" y="5220184"/>
                </a:cubicBezTo>
                <a:cubicBezTo>
                  <a:pt x="19185" y="4953646"/>
                  <a:pt x="-9100" y="4744784"/>
                  <a:pt x="0" y="4619863"/>
                </a:cubicBezTo>
                <a:cubicBezTo>
                  <a:pt x="9100" y="4494942"/>
                  <a:pt x="22897" y="4243410"/>
                  <a:pt x="0" y="4071744"/>
                </a:cubicBezTo>
                <a:cubicBezTo>
                  <a:pt x="-22897" y="3900078"/>
                  <a:pt x="-10567" y="3596931"/>
                  <a:pt x="0" y="3314817"/>
                </a:cubicBezTo>
                <a:cubicBezTo>
                  <a:pt x="10567" y="3032703"/>
                  <a:pt x="3569" y="2877001"/>
                  <a:pt x="0" y="2662294"/>
                </a:cubicBezTo>
                <a:cubicBezTo>
                  <a:pt x="-3569" y="2447587"/>
                  <a:pt x="-5041" y="2280039"/>
                  <a:pt x="0" y="2166376"/>
                </a:cubicBezTo>
                <a:cubicBezTo>
                  <a:pt x="5041" y="2052713"/>
                  <a:pt x="-20697" y="1673893"/>
                  <a:pt x="0" y="1513853"/>
                </a:cubicBezTo>
                <a:cubicBezTo>
                  <a:pt x="20697" y="1353813"/>
                  <a:pt x="3802" y="955510"/>
                  <a:pt x="0" y="809129"/>
                </a:cubicBezTo>
                <a:cubicBezTo>
                  <a:pt x="-3802" y="662748"/>
                  <a:pt x="-40400" y="397779"/>
                  <a:pt x="0" y="0"/>
                </a:cubicBezTo>
                <a:close/>
              </a:path>
              <a:path w="10706582" h="5220184" stroke="0" extrusionOk="0">
                <a:moveTo>
                  <a:pt x="0" y="0"/>
                </a:moveTo>
                <a:cubicBezTo>
                  <a:pt x="264747" y="1716"/>
                  <a:pt x="299765" y="-11785"/>
                  <a:pt x="562096" y="0"/>
                </a:cubicBezTo>
                <a:cubicBezTo>
                  <a:pt x="824427" y="11785"/>
                  <a:pt x="1094264" y="14369"/>
                  <a:pt x="1338323" y="0"/>
                </a:cubicBezTo>
                <a:cubicBezTo>
                  <a:pt x="1582382" y="-14369"/>
                  <a:pt x="1580825" y="-1535"/>
                  <a:pt x="1686287" y="0"/>
                </a:cubicBezTo>
                <a:cubicBezTo>
                  <a:pt x="1791749" y="1535"/>
                  <a:pt x="1924148" y="1150"/>
                  <a:pt x="2034251" y="0"/>
                </a:cubicBezTo>
                <a:cubicBezTo>
                  <a:pt x="2144354" y="-1150"/>
                  <a:pt x="2355503" y="-18772"/>
                  <a:pt x="2596346" y="0"/>
                </a:cubicBezTo>
                <a:cubicBezTo>
                  <a:pt x="2837189" y="18772"/>
                  <a:pt x="3289022" y="25081"/>
                  <a:pt x="3479639" y="0"/>
                </a:cubicBezTo>
                <a:cubicBezTo>
                  <a:pt x="3670256" y="-25081"/>
                  <a:pt x="3955804" y="-6146"/>
                  <a:pt x="4148801" y="0"/>
                </a:cubicBezTo>
                <a:cubicBezTo>
                  <a:pt x="4341798" y="6146"/>
                  <a:pt x="4671636" y="7717"/>
                  <a:pt x="4817962" y="0"/>
                </a:cubicBezTo>
                <a:cubicBezTo>
                  <a:pt x="4964288" y="-7717"/>
                  <a:pt x="5127493" y="-3172"/>
                  <a:pt x="5272992" y="0"/>
                </a:cubicBezTo>
                <a:cubicBezTo>
                  <a:pt x="5418491" y="3172"/>
                  <a:pt x="5834326" y="7196"/>
                  <a:pt x="6049219" y="0"/>
                </a:cubicBezTo>
                <a:cubicBezTo>
                  <a:pt x="6264112" y="-7196"/>
                  <a:pt x="6338700" y="-19089"/>
                  <a:pt x="6504249" y="0"/>
                </a:cubicBezTo>
                <a:cubicBezTo>
                  <a:pt x="6669798" y="19089"/>
                  <a:pt x="6959279" y="26966"/>
                  <a:pt x="7173410" y="0"/>
                </a:cubicBezTo>
                <a:cubicBezTo>
                  <a:pt x="7387541" y="-26966"/>
                  <a:pt x="7537228" y="20487"/>
                  <a:pt x="7628440" y="0"/>
                </a:cubicBezTo>
                <a:cubicBezTo>
                  <a:pt x="7719652" y="-20487"/>
                  <a:pt x="7865401" y="10797"/>
                  <a:pt x="8083469" y="0"/>
                </a:cubicBezTo>
                <a:cubicBezTo>
                  <a:pt x="8301537" y="-10797"/>
                  <a:pt x="8462934" y="-4290"/>
                  <a:pt x="8645565" y="0"/>
                </a:cubicBezTo>
                <a:cubicBezTo>
                  <a:pt x="8828196" y="4290"/>
                  <a:pt x="9245592" y="2307"/>
                  <a:pt x="9528858" y="0"/>
                </a:cubicBezTo>
                <a:cubicBezTo>
                  <a:pt x="9812124" y="-2307"/>
                  <a:pt x="10323787" y="-25281"/>
                  <a:pt x="10706582" y="0"/>
                </a:cubicBezTo>
                <a:cubicBezTo>
                  <a:pt x="10676681" y="324650"/>
                  <a:pt x="10688372" y="478663"/>
                  <a:pt x="10706582" y="756927"/>
                </a:cubicBezTo>
                <a:cubicBezTo>
                  <a:pt x="10724792" y="1035191"/>
                  <a:pt x="10704275" y="1060925"/>
                  <a:pt x="10706582" y="1252844"/>
                </a:cubicBezTo>
                <a:cubicBezTo>
                  <a:pt x="10708889" y="1444763"/>
                  <a:pt x="10671795" y="1652613"/>
                  <a:pt x="10706582" y="1957569"/>
                </a:cubicBezTo>
                <a:cubicBezTo>
                  <a:pt x="10741369" y="2262525"/>
                  <a:pt x="10701055" y="2315992"/>
                  <a:pt x="10706582" y="2453486"/>
                </a:cubicBezTo>
                <a:cubicBezTo>
                  <a:pt x="10712109" y="2590980"/>
                  <a:pt x="10697452" y="2805671"/>
                  <a:pt x="10706582" y="2949404"/>
                </a:cubicBezTo>
                <a:cubicBezTo>
                  <a:pt x="10715712" y="3093137"/>
                  <a:pt x="10711700" y="3460996"/>
                  <a:pt x="10706582" y="3706331"/>
                </a:cubicBezTo>
                <a:cubicBezTo>
                  <a:pt x="10701464" y="3951666"/>
                  <a:pt x="10694160" y="4255611"/>
                  <a:pt x="10706582" y="4463257"/>
                </a:cubicBezTo>
                <a:cubicBezTo>
                  <a:pt x="10719004" y="4670903"/>
                  <a:pt x="10728658" y="4924423"/>
                  <a:pt x="10706582" y="5220184"/>
                </a:cubicBezTo>
                <a:cubicBezTo>
                  <a:pt x="10473655" y="5235359"/>
                  <a:pt x="10199660" y="5197922"/>
                  <a:pt x="9930355" y="5220184"/>
                </a:cubicBezTo>
                <a:cubicBezTo>
                  <a:pt x="9661050" y="5242446"/>
                  <a:pt x="9725786" y="5227485"/>
                  <a:pt x="9582391" y="5220184"/>
                </a:cubicBezTo>
                <a:cubicBezTo>
                  <a:pt x="9438996" y="5212883"/>
                  <a:pt x="8977392" y="5228181"/>
                  <a:pt x="8806164" y="5220184"/>
                </a:cubicBezTo>
                <a:cubicBezTo>
                  <a:pt x="8634936" y="5212187"/>
                  <a:pt x="8358718" y="5239445"/>
                  <a:pt x="8029937" y="5220184"/>
                </a:cubicBezTo>
                <a:cubicBezTo>
                  <a:pt x="7701156" y="5200923"/>
                  <a:pt x="7591054" y="5217212"/>
                  <a:pt x="7467841" y="5220184"/>
                </a:cubicBezTo>
                <a:cubicBezTo>
                  <a:pt x="7344628" y="5223156"/>
                  <a:pt x="7202454" y="5230115"/>
                  <a:pt x="7012811" y="5220184"/>
                </a:cubicBezTo>
                <a:cubicBezTo>
                  <a:pt x="6823168" y="5210254"/>
                  <a:pt x="6749289" y="5227089"/>
                  <a:pt x="6664847" y="5220184"/>
                </a:cubicBezTo>
                <a:cubicBezTo>
                  <a:pt x="6580405" y="5213279"/>
                  <a:pt x="6429261" y="5226260"/>
                  <a:pt x="6209818" y="5220184"/>
                </a:cubicBezTo>
                <a:cubicBezTo>
                  <a:pt x="5990375" y="5214108"/>
                  <a:pt x="5855896" y="5216849"/>
                  <a:pt x="5754788" y="5220184"/>
                </a:cubicBezTo>
                <a:cubicBezTo>
                  <a:pt x="5653680" y="5223520"/>
                  <a:pt x="5546082" y="5234016"/>
                  <a:pt x="5406824" y="5220184"/>
                </a:cubicBezTo>
                <a:cubicBezTo>
                  <a:pt x="5267566" y="5206352"/>
                  <a:pt x="5135096" y="5222328"/>
                  <a:pt x="5058860" y="5220184"/>
                </a:cubicBezTo>
                <a:cubicBezTo>
                  <a:pt x="4982624" y="5218040"/>
                  <a:pt x="4704208" y="5205643"/>
                  <a:pt x="4603830" y="5220184"/>
                </a:cubicBezTo>
                <a:cubicBezTo>
                  <a:pt x="4503452" y="5234726"/>
                  <a:pt x="4201875" y="5234042"/>
                  <a:pt x="3827603" y="5220184"/>
                </a:cubicBezTo>
                <a:cubicBezTo>
                  <a:pt x="3453331" y="5206326"/>
                  <a:pt x="3350299" y="5195843"/>
                  <a:pt x="3158442" y="5220184"/>
                </a:cubicBezTo>
                <a:cubicBezTo>
                  <a:pt x="2966585" y="5244525"/>
                  <a:pt x="2771526" y="5186784"/>
                  <a:pt x="2489280" y="5220184"/>
                </a:cubicBezTo>
                <a:cubicBezTo>
                  <a:pt x="2207034" y="5253584"/>
                  <a:pt x="1953463" y="5202982"/>
                  <a:pt x="1605987" y="5220184"/>
                </a:cubicBezTo>
                <a:cubicBezTo>
                  <a:pt x="1258511" y="5237386"/>
                  <a:pt x="1277809" y="5243618"/>
                  <a:pt x="1043892" y="5220184"/>
                </a:cubicBezTo>
                <a:cubicBezTo>
                  <a:pt x="809976" y="5196750"/>
                  <a:pt x="345657" y="5203395"/>
                  <a:pt x="0" y="5220184"/>
                </a:cubicBezTo>
                <a:cubicBezTo>
                  <a:pt x="24141" y="4920090"/>
                  <a:pt x="-21071" y="4858872"/>
                  <a:pt x="0" y="4515459"/>
                </a:cubicBezTo>
                <a:cubicBezTo>
                  <a:pt x="21071" y="4172046"/>
                  <a:pt x="-6868" y="4002317"/>
                  <a:pt x="0" y="3758532"/>
                </a:cubicBezTo>
                <a:cubicBezTo>
                  <a:pt x="6868" y="3514747"/>
                  <a:pt x="16884" y="3458293"/>
                  <a:pt x="0" y="3158211"/>
                </a:cubicBezTo>
                <a:cubicBezTo>
                  <a:pt x="-16884" y="2858129"/>
                  <a:pt x="-27746" y="2727474"/>
                  <a:pt x="0" y="2453486"/>
                </a:cubicBezTo>
                <a:cubicBezTo>
                  <a:pt x="27746" y="2179498"/>
                  <a:pt x="-30751" y="2019021"/>
                  <a:pt x="0" y="1800963"/>
                </a:cubicBezTo>
                <a:cubicBezTo>
                  <a:pt x="30751" y="1582905"/>
                  <a:pt x="11132" y="1504064"/>
                  <a:pt x="0" y="1305046"/>
                </a:cubicBezTo>
                <a:cubicBezTo>
                  <a:pt x="-11132" y="1106028"/>
                  <a:pt x="-2603" y="936123"/>
                  <a:pt x="0" y="704725"/>
                </a:cubicBezTo>
                <a:cubicBezTo>
                  <a:pt x="2603" y="473327"/>
                  <a:pt x="18273" y="15878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1DAFF"/>
            </a:solidFill>
            <a:extLst>
              <a:ext uri="{C807C97D-BFC1-408E-A445-0C87EB9F89A2}">
                <ask:lineSketchStyleProps xmlns:ask="http://schemas.microsoft.com/office/drawing/2018/sketchyshapes" xmlns="" sd="10575345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en-US" sz="24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Luật chơi: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Chia lớp thành 2 -3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 tham gia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ấm nút start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 bắt đầu thi đấu.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Lần lượt mỗi đội sẽ chọn 1 ngôi sao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Có 3 trường hợp khi chọn ngôi sao: </a:t>
            </a:r>
            <a:endParaRPr lang="vi-VN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TH1: Xuất hiện câu hỏi,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đội đó sẽ phải trả lời trong vòng 10 giây, nếu đúng sẽ được cộng 1 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hoặc </a:t>
            </a:r>
            <a:r>
              <a:rPr lang="vi-VN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hết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thời gian không trả lời được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 trừ 1 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các đội còn lại sẽ giành quyền trả lời và được cộng điểm nếu đúng, (sai không bị trừ điểm).</a:t>
            </a:r>
            <a:endParaRPr lang="vi-VN" sz="2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520" lvl="1" indent="-3429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TH2: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Vào ngôi sao 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chứa bom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sẽ bị trừ 1 điểm</a:t>
            </a:r>
          </a:p>
          <a:p>
            <a:pPr marL="274320" algn="l">
              <a:spcBef>
                <a:spcPts val="600"/>
              </a:spcBef>
              <a:spcAft>
                <a:spcPts val="600"/>
              </a:spcAft>
            </a:pPr>
            <a:r>
              <a:rPr lang="vi-VN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Cứ như vậy cho đến hết câu hỏi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0" i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xmlns="" id="{63A9390A-0650-A1C9-ED81-25CC97662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4063">
            <a:off x="2930864" y="257898"/>
            <a:ext cx="6608066" cy="1221630"/>
          </a:xfrm>
          <a:prstGeom prst="rect">
            <a:avLst/>
          </a:prstGeom>
        </p:spPr>
      </p:pic>
      <p:pic>
        <p:nvPicPr>
          <p:cNvPr id="5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6D1B92-A5AB-DC94-FF77-AD1E725FAE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9704571" y="5302534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xmlns="" id="{EB318399-BB7C-6216-C9AA-77316F1B97A4}"/>
              </a:ext>
            </a:extLst>
          </p:cNvPr>
          <p:cNvSpPr txBox="1"/>
          <p:nvPr/>
        </p:nvSpPr>
        <p:spPr>
          <a:xfrm>
            <a:off x="9977992" y="6070848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4B981E10-B7DF-9CC8-931E-1FFEB31BBF7A}"/>
              </a:ext>
            </a:extLst>
          </p:cNvPr>
          <p:cNvSpPr/>
          <p:nvPr/>
        </p:nvSpPr>
        <p:spPr>
          <a:xfrm>
            <a:off x="9775241" y="5302534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84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MsPham-0936082789"/>
          <p:cNvPicPr>
            <a:picLocks noChangeAspect="1"/>
          </p:cNvPicPr>
          <p:nvPr/>
        </p:nvPicPr>
        <p:blipFill rotWithShape="1">
          <a:blip r:embed="rId3"/>
          <a:srcRect t="4722"/>
          <a:stretch/>
        </p:blipFill>
        <p:spPr>
          <a:xfrm>
            <a:off x="-37107" y="-36889"/>
            <a:ext cx="12266215" cy="6894889"/>
          </a:xfrm>
          <a:prstGeom prst="rect">
            <a:avLst/>
          </a:prstGeom>
        </p:spPr>
      </p:pic>
      <p:sp>
        <p:nvSpPr>
          <p:cNvPr id="6" name="MsPham-0936082789"/>
          <p:cNvSpPr/>
          <p:nvPr/>
        </p:nvSpPr>
        <p:spPr>
          <a:xfrm>
            <a:off x="9516679" y="1608414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8" name="MsPham-0936082789"/>
          <p:cNvSpPr/>
          <p:nvPr/>
        </p:nvSpPr>
        <p:spPr>
          <a:xfrm>
            <a:off x="3737329" y="4117124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22" name="MsPham-093608278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050" y="1619793"/>
            <a:ext cx="1371600" cy="1371600"/>
          </a:xfrm>
          <a:prstGeom prst="rect">
            <a:avLst/>
          </a:prstGeom>
        </p:spPr>
      </p:pic>
      <p:pic>
        <p:nvPicPr>
          <p:cNvPr id="23" name="MsPham-093608278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159" y="1330426"/>
            <a:ext cx="1371600" cy="1371600"/>
          </a:xfrm>
          <a:prstGeom prst="rect">
            <a:avLst/>
          </a:prstGeom>
        </p:spPr>
      </p:pic>
      <p:pic>
        <p:nvPicPr>
          <p:cNvPr id="24" name="MsPham-093608278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273" y="1619793"/>
            <a:ext cx="1371600" cy="1371600"/>
          </a:xfrm>
          <a:prstGeom prst="rect">
            <a:avLst/>
          </a:prstGeom>
        </p:spPr>
      </p:pic>
      <p:pic>
        <p:nvPicPr>
          <p:cNvPr id="25" name="MsPham-093608278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107" y="1330426"/>
            <a:ext cx="1371600" cy="1371600"/>
          </a:xfrm>
          <a:prstGeom prst="rect">
            <a:avLst/>
          </a:prstGeom>
        </p:spPr>
      </p:pic>
      <p:pic>
        <p:nvPicPr>
          <p:cNvPr id="26" name="MsPham-093608278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41" y="3686784"/>
            <a:ext cx="1371600" cy="1371600"/>
          </a:xfrm>
          <a:prstGeom prst="rect">
            <a:avLst/>
          </a:prstGeom>
        </p:spPr>
      </p:pic>
      <p:pic>
        <p:nvPicPr>
          <p:cNvPr id="27" name="MsPham-093608278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10" y="3686784"/>
            <a:ext cx="1371600" cy="1371600"/>
          </a:xfrm>
          <a:prstGeom prst="rect">
            <a:avLst/>
          </a:prstGeom>
        </p:spPr>
      </p:pic>
      <p:pic>
        <p:nvPicPr>
          <p:cNvPr id="28" name="MsPham-093608278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647" y="4059923"/>
            <a:ext cx="1371600" cy="1371600"/>
          </a:xfrm>
          <a:prstGeom prst="rect">
            <a:avLst/>
          </a:prstGeom>
        </p:spPr>
      </p:pic>
      <p:pic>
        <p:nvPicPr>
          <p:cNvPr id="29" name="MsPham-093608278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65" y="3686784"/>
            <a:ext cx="1374825" cy="1371600"/>
          </a:xfrm>
          <a:prstGeom prst="rect">
            <a:avLst/>
          </a:prstGeom>
        </p:spPr>
      </p:pic>
      <p:pic>
        <p:nvPicPr>
          <p:cNvPr id="39" name="MsPham-09360827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5710" y="4500135"/>
            <a:ext cx="610474" cy="671931"/>
          </a:xfrm>
          <a:prstGeom prst="rect">
            <a:avLst/>
          </a:prstGeom>
        </p:spPr>
      </p:pic>
      <p:pic>
        <p:nvPicPr>
          <p:cNvPr id="40" name="MsPham-09360827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77" y="4224758"/>
            <a:ext cx="1276941" cy="1275345"/>
          </a:xfrm>
          <a:prstGeom prst="rect">
            <a:avLst/>
          </a:prstGeom>
        </p:spPr>
      </p:pic>
      <p:pic>
        <p:nvPicPr>
          <p:cNvPr id="42" name="MsPham-093608278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917" y="1991425"/>
            <a:ext cx="610474" cy="671931"/>
          </a:xfrm>
          <a:prstGeom prst="rect">
            <a:avLst/>
          </a:prstGeom>
        </p:spPr>
      </p:pic>
      <p:pic>
        <p:nvPicPr>
          <p:cNvPr id="43" name="MsPham-093608278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984" y="1716048"/>
            <a:ext cx="1276941" cy="1275345"/>
          </a:xfrm>
          <a:prstGeom prst="rect">
            <a:avLst/>
          </a:prstGeom>
        </p:spPr>
      </p:pic>
      <p:pic>
        <p:nvPicPr>
          <p:cNvPr id="52" name="MsPham-0936082789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MsPham-093608278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MsPham-0936082789">
            <a:hlinkClick r:id="rId25" action="ppaction://hlinksldjump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xmlns="" id="{CEAEBD8E-C83A-01C5-2346-D837459FD015}"/>
              </a:ext>
            </a:extLst>
          </p:cNvPr>
          <p:cNvSpPr txBox="1"/>
          <p:nvPr/>
        </p:nvSpPr>
        <p:spPr>
          <a:xfrm rot="20958084">
            <a:off x="3778839" y="4570041"/>
            <a:ext cx="1060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xmlns="" id="{79778874-57C5-B520-B3E5-E35937BA24B3}"/>
              </a:ext>
            </a:extLst>
          </p:cNvPr>
          <p:cNvSpPr txBox="1"/>
          <p:nvPr/>
        </p:nvSpPr>
        <p:spPr>
          <a:xfrm rot="20958084">
            <a:off x="9613638" y="2061332"/>
            <a:ext cx="10604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-</a:t>
            </a:r>
            <a:r>
              <a:rPr lang="en-US" sz="3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Black" panose="020B7200000000000000" pitchFamily="34" charset="0"/>
              </a:rPr>
              <a:t>1</a:t>
            </a:r>
          </a:p>
        </p:txBody>
      </p:sp>
      <p:pic>
        <p:nvPicPr>
          <p:cNvPr id="46" name="MsPham-0936082789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118" y="4081246"/>
            <a:ext cx="1371600" cy="1371600"/>
          </a:xfrm>
          <a:prstGeom prst="rect">
            <a:avLst/>
          </a:prstGeom>
        </p:spPr>
      </p:pic>
      <p:pic>
        <p:nvPicPr>
          <p:cNvPr id="51" name="MsPham-0936082789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049" y="1551213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 bathroom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4091995"/>
            <a:ext cx="854803" cy="854803"/>
          </a:xfrm>
          <a:prstGeom prst="ellipse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bedroom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7919249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kitchen 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0540" y="1102532"/>
            <a:ext cx="2567212" cy="2132928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0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>
            <a:spLocks/>
          </p:cNvSpPr>
          <p:nvPr/>
        </p:nvSpPr>
        <p:spPr>
          <a:xfrm>
            <a:off x="1661715" y="459443"/>
            <a:ext cx="342900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2940325" y="-211532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Mobile phone: 0968142780</a:t>
            </a:r>
          </a:p>
        </p:txBody>
      </p:sp>
      <p:pic>
        <p:nvPicPr>
          <p:cNvPr id="4" name="Bùi Liễu 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01" y="1751661"/>
            <a:ext cx="6295939" cy="3605073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1705658" y="1605747"/>
            <a:ext cx="1556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0968142780"/>
          <p:cNvSpPr/>
          <p:nvPr/>
        </p:nvSpPr>
        <p:spPr>
          <a:xfrm>
            <a:off x="1661715" y="2187208"/>
            <a:ext cx="37826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That’s my mother.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1661716" y="2786850"/>
            <a:ext cx="15245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0968142780"/>
          <p:cNvSpPr/>
          <p:nvPr/>
        </p:nvSpPr>
        <p:spPr>
          <a:xfrm>
            <a:off x="1642665" y="3373858"/>
            <a:ext cx="44112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My mother is a doctor.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1642665" y="4212035"/>
            <a:ext cx="14815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/>
          <p:cNvSpPr/>
          <p:nvPr/>
        </p:nvSpPr>
        <p:spPr>
          <a:xfrm>
            <a:off x="1642665" y="4866499"/>
            <a:ext cx="3705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That’s my father.</a:t>
            </a:r>
          </a:p>
        </p:txBody>
      </p:sp>
      <p:sp>
        <p:nvSpPr>
          <p:cNvPr id="11" name="Bùi Liễu 0968142780"/>
          <p:cNvSpPr/>
          <p:nvPr/>
        </p:nvSpPr>
        <p:spPr>
          <a:xfrm>
            <a:off x="1661715" y="5451274"/>
            <a:ext cx="1600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0968142780"/>
          <p:cNvSpPr/>
          <p:nvPr/>
        </p:nvSpPr>
        <p:spPr>
          <a:xfrm>
            <a:off x="1617504" y="6029421"/>
            <a:ext cx="7954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My father is a farmer.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/>
          <p:cNvSpPr txBox="1"/>
          <p:nvPr/>
        </p:nvSpPr>
        <p:spPr>
          <a:xfrm>
            <a:off x="3124200" y="1600200"/>
            <a:ext cx="1704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3084876" y="2783536"/>
            <a:ext cx="13290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doctor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3006749" y="4226733"/>
            <a:ext cx="13713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Bùi Liễu 0968142780"/>
          <p:cNvSpPr/>
          <p:nvPr/>
        </p:nvSpPr>
        <p:spPr>
          <a:xfrm>
            <a:off x="3186280" y="5451273"/>
            <a:ext cx="1503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karaokeTrack 21_My mother father chant KARAOK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420.9315"/>
                    <p14:bmk name="Bookmark 2" time="6630.9315"/>
                    <p14:bmk name="Bookmark 3" time="8510.9315"/>
                    <p14:bmk name="Bookmark 4" time="13140.9315"/>
                    <p14:bmk name="Bookmark 5" time="15419.0565"/>
                    <p14:bmk name="Bookmark 6" time="17580.9315"/>
                    <p14:bmk name="Bookmark 7" time="22080.9315"/>
                    <p14:bmk name="Bookmark 8" time="24110.9315"/>
                    <p14:bmk name="Bookmark 9" time="26050.9315"/>
                    <p14:bmk name="Bookmark 10" time="30500.9315"/>
                    <p14:bmk name="Bookmark 11" time="32765.7649"/>
                    <p14:bmk name="Bookmark 12" time="34900.9315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15" y="537946"/>
            <a:ext cx="1015033" cy="101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393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"/>
                      </p:tgtEl>
                    </p:cond>
                  </p:nextCondLst>
                </p:seq>
                <p:seq concurrent="1" nextAc="seek">
                  <p:cTn id="1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" fill="hold">
                          <p:stCondLst>
                            <p:cond delay="0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8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9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2"/>
                      </p:tgtEl>
                    </p:cond>
                  </p:nextCondLst>
                </p:seq>
                <p:seq concurrent="1" nextAc="seek">
                  <p:cTn id="21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" fill="hold">
                          <p:stCondLst>
                            <p:cond delay="0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6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3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3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4"/>
                      </p:tgtEl>
                    </p:cond>
                  </p:nextCondLst>
                </p:seq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9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0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5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6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3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7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0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1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8"/>
                      </p:tgtEl>
                    </p:cond>
                  </p:nextCondLst>
                </p:seq>
                <p:seq concurrent="1" nextAc="seek">
                  <p:cTn id="63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4" fill="hold">
                          <p:stCondLst>
                            <p:cond delay="0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7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9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4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3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1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MediaBookmark" delay="0">
                        <p:tgtEl>
                          <p14:bmkTgt spid="17" bmkName="Bookmark 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7" bmkName="Bookmark 12"/>
                      </p:tgtEl>
                    </p:cond>
                  </p:nextCondLst>
                </p:seq>
                <p:audio>
                  <p:cMediaNode vol="10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  <p:bldLst>
          <p:bldP spid="5" grpId="0"/>
          <p:bldP spid="6" grpId="0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45393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audio>
                  <p:cMediaNode vol="100000">
                    <p:cTn id="9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kitchen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bathroom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bedroom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11" y="1214087"/>
            <a:ext cx="2531269" cy="196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bathroom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bedroom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living 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5" y="3967345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7" y="3994294"/>
            <a:ext cx="854803" cy="854803"/>
          </a:xfrm>
          <a:prstGeom prst="ellipse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54812" y="1102531"/>
            <a:ext cx="2490965" cy="1980301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27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bedroom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72" y="4091995"/>
            <a:ext cx="854803" cy="854803"/>
          </a:xfrm>
          <a:prstGeom prst="ellipse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kitchen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bathroom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4" name="MsPham-0936082789">
            <a:extLst>
              <a:ext uri="{FF2B5EF4-FFF2-40B4-BE49-F238E27FC236}">
                <a16:creationId xmlns:a16="http://schemas.microsoft.com/office/drawing/2014/main" xmlns="" id="{E8D19F33-FEF0-72D1-F076-DCA2413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2750" y="1138778"/>
            <a:ext cx="2565774" cy="2020761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0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50" y="4095826"/>
            <a:ext cx="837291" cy="847141"/>
          </a:xfrm>
          <a:prstGeom prst="ellipse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endParaRPr lang="en-US" sz="3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295" y="3967345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117" y="3994294"/>
            <a:ext cx="854803" cy="854803"/>
          </a:xfrm>
          <a:prstGeom prst="ellipse">
            <a:avLst/>
          </a:prstGeom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18796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718" y="4641217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xmlns="" id="{E8D19F33-FEF0-72D1-F076-DCA2413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6411" y="4692738"/>
            <a:ext cx="2222962" cy="1642082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05836" y="1687286"/>
            <a:ext cx="39611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/>
              <a:t>l</a:t>
            </a:r>
            <a:r>
              <a:rPr lang="en-US" sz="5400" smtClean="0"/>
              <a:t>iving room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5524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7210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4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22432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319" y="3967345"/>
            <a:ext cx="837291" cy="847141"/>
          </a:xfrm>
          <a:prstGeom prst="ellipse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36" y="4641217"/>
            <a:ext cx="221863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xmlns="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78413" y="4702664"/>
            <a:ext cx="2235559" cy="162223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MsPham-0936082789">
            <a:extLst>
              <a:ext uri="{FF2B5EF4-FFF2-40B4-BE49-F238E27FC236}">
                <a16:creationId xmlns:a16="http://schemas.microsoft.com/office/drawing/2014/main" xmlns="" id="{E8D19F33-FEF0-72D1-F076-DCA2413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5671" y="4703624"/>
            <a:ext cx="2222962" cy="1642082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6691" y="1650164"/>
            <a:ext cx="258737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kitchen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69741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6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xmlns="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6286" y="4651142"/>
            <a:ext cx="2235559" cy="162223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71067" y="1650164"/>
            <a:ext cx="3470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bathroom</a:t>
            </a:r>
            <a:endParaRPr lang="en-US" sz="5400"/>
          </a:p>
        </p:txBody>
      </p:sp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7515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71" y="4641217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275222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27515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956" y="4663616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15" name="MsPham-0936082789">
            <a:extLst>
              <a:ext uri="{FF2B5EF4-FFF2-40B4-BE49-F238E27FC236}">
                <a16:creationId xmlns:a16="http://schemas.microsoft.com/office/drawing/2014/main" xmlns="" id="{E8D19F33-FEF0-72D1-F076-DCA2413B9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45431" y="4663616"/>
            <a:ext cx="2222962" cy="1642082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itch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87" y="1905000"/>
            <a:ext cx="504906" cy="41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9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70001" y="4396262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78" y="408876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4196542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541" y="3967345"/>
            <a:ext cx="837291" cy="847141"/>
          </a:xfrm>
          <a:prstGeom prst="ellipse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xmlns="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8046" y="4638668"/>
            <a:ext cx="2235559" cy="162223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99152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0091" y="4583805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4" name="bathro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1952659"/>
            <a:ext cx="561693" cy="45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7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MsPham-0936082789">
            <a:extLst>
              <a:ext uri="{FF2B5EF4-FFF2-40B4-BE49-F238E27FC236}">
                <a16:creationId xmlns:a16="http://schemas.microsoft.com/office/drawing/2014/main" xmlns="" id="{634BD126-F26D-2E3F-514F-F4845F2611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74" t="1090" r="898" b="-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sPham-0936082789">
            <a:extLst>
              <a:ext uri="{FF2B5EF4-FFF2-40B4-BE49-F238E27FC236}">
                <a16:creationId xmlns:a16="http://schemas.microsoft.com/office/drawing/2014/main" xmlns="" id="{E88125A2-F634-63C8-E3A3-1551B8467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6272" y="-1872574"/>
            <a:ext cx="7815749" cy="5950212"/>
          </a:xfrm>
          <a:prstGeom prst="rect">
            <a:avLst/>
          </a:prstGeom>
        </p:spPr>
      </p:pic>
      <p:pic>
        <p:nvPicPr>
          <p:cNvPr id="7" name="MsPham-0936082789">
            <a:hlinkClick r:id="rId8" action="ppaction://hlinksldjump"/>
            <a:extLst>
              <a:ext uri="{FF2B5EF4-FFF2-40B4-BE49-F238E27FC236}">
                <a16:creationId xmlns:a16="http://schemas.microsoft.com/office/drawing/2014/main" xmlns="" id="{9F48380A-7416-FC29-48D6-84B2CBA40B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96193" y="2467084"/>
            <a:ext cx="1353429" cy="1231499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xmlns="" id="{DBADB8F7-A7D7-ED89-553C-CE36581B779C}"/>
              </a:ext>
            </a:extLst>
          </p:cNvPr>
          <p:cNvSpPr/>
          <p:nvPr/>
        </p:nvSpPr>
        <p:spPr>
          <a:xfrm>
            <a:off x="4272750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xmlns="" id="{ED5045A5-3C69-E7D4-63B0-92260AD8B0E6}"/>
              </a:ext>
            </a:extLst>
          </p:cNvPr>
          <p:cNvSpPr/>
          <p:nvPr/>
        </p:nvSpPr>
        <p:spPr>
          <a:xfrm>
            <a:off x="8003123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F14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22" y="4095826"/>
            <a:ext cx="837291" cy="847141"/>
          </a:xfrm>
          <a:prstGeom prst="ellipse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890" y="4066514"/>
            <a:ext cx="854803" cy="854803"/>
          </a:xfrm>
          <a:prstGeom prst="ellipse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xmlns="" id="{C74ED076-0BDF-406E-9CB9-BD0B34DCD1C5}"/>
              </a:ext>
            </a:extLst>
          </p:cNvPr>
          <p:cNvSpPr/>
          <p:nvPr/>
        </p:nvSpPr>
        <p:spPr>
          <a:xfrm>
            <a:off x="542378" y="4390916"/>
            <a:ext cx="3646499" cy="2142682"/>
          </a:xfrm>
          <a:prstGeom prst="roundRect">
            <a:avLst>
              <a:gd name="adj" fmla="val 7726"/>
            </a:avLst>
          </a:prstGeom>
          <a:solidFill>
            <a:srgbClr val="FDFEE6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MsPham-09360827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77" y="3967345"/>
            <a:ext cx="837291" cy="847141"/>
          </a:xfrm>
          <a:prstGeom prst="ellipse">
            <a:avLst/>
          </a:prstGeom>
        </p:spPr>
      </p:pic>
      <p:pic>
        <p:nvPicPr>
          <p:cNvPr id="17" name="MsPham-0936082789">
            <a:extLst>
              <a:ext uri="{FF2B5EF4-FFF2-40B4-BE49-F238E27FC236}">
                <a16:creationId xmlns:a16="http://schemas.microsoft.com/office/drawing/2014/main" xmlns="" id="{405427D9-972F-0A79-9379-4C4D837C6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6891" y="4702664"/>
            <a:ext cx="2235559" cy="1622230"/>
          </a:xfrm>
          <a:prstGeom prst="roundRect">
            <a:avLst/>
          </a:prstGeom>
          <a:noFill/>
          <a:ln w="19050">
            <a:noFill/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MsPham-0936082789">
            <a:extLst>
              <a:ext uri="{FF2B5EF4-FFF2-40B4-BE49-F238E27FC236}">
                <a16:creationId xmlns:a16="http://schemas.microsoft.com/office/drawing/2014/main" xmlns="" id="{942FAB9A-AFBB-098C-ABD9-CCD91B01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3293" y="4663616"/>
            <a:ext cx="2009176" cy="1597282"/>
          </a:xfrm>
          <a:prstGeom prst="roundRect">
            <a:avLst/>
          </a:prstGeom>
          <a:noFill/>
          <a:ln w="3175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871" y="4641217"/>
            <a:ext cx="2103379" cy="1745124"/>
          </a:xfrm>
          <a:prstGeom prst="roundRect">
            <a:avLst/>
          </a:prstGeom>
          <a:ln>
            <a:noFill/>
            <a:prstDash val="sysDot"/>
          </a:ln>
        </p:spPr>
      </p:pic>
      <p:pic>
        <p:nvPicPr>
          <p:cNvPr id="3" name="living roo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692" y="1816310"/>
            <a:ext cx="555253" cy="45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reveal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15088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66304" y="688753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2279601" y="1279118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4" name="Bùi Liễu"/>
          <p:cNvSpPr txBox="1">
            <a:spLocks/>
          </p:cNvSpPr>
          <p:nvPr/>
        </p:nvSpPr>
        <p:spPr>
          <a:xfrm>
            <a:off x="3733800" y="2510188"/>
            <a:ext cx="6233494" cy="577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Listen, point and say.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/>
          <p:cNvSpPr txBox="1">
            <a:spLocks/>
          </p:cNvSpPr>
          <p:nvPr/>
        </p:nvSpPr>
        <p:spPr>
          <a:xfrm>
            <a:off x="3733800" y="1704416"/>
            <a:ext cx="56918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"/>
          <p:cNvSpPr txBox="1">
            <a:spLocks/>
          </p:cNvSpPr>
          <p:nvPr/>
        </p:nvSpPr>
        <p:spPr>
          <a:xfrm>
            <a:off x="3731216" y="3261292"/>
            <a:ext cx="404118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talk.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938" y="3163812"/>
            <a:ext cx="583834" cy="731848"/>
          </a:xfrm>
          <a:prstGeom prst="rect">
            <a:avLst/>
          </a:prstGeom>
        </p:spPr>
      </p:pic>
      <p:pic>
        <p:nvPicPr>
          <p:cNvPr id="8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401" y="1681150"/>
            <a:ext cx="618371" cy="749939"/>
          </a:xfrm>
          <a:prstGeom prst="rect">
            <a:avLst/>
          </a:prstGeom>
        </p:spPr>
      </p:pic>
      <p:pic>
        <p:nvPicPr>
          <p:cNvPr id="9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75" y="2441930"/>
            <a:ext cx="656197" cy="754874"/>
          </a:xfrm>
          <a:prstGeom prst="rect">
            <a:avLst/>
          </a:prstGeom>
        </p:spPr>
      </p:pic>
      <p:sp>
        <p:nvSpPr>
          <p:cNvPr id="10" name="Bùi Liễu"/>
          <p:cNvSpPr txBox="1">
            <a:spLocks/>
          </p:cNvSpPr>
          <p:nvPr/>
        </p:nvSpPr>
        <p:spPr>
          <a:xfrm>
            <a:off x="3736811" y="3991971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144" y="3859076"/>
            <a:ext cx="583834" cy="674400"/>
          </a:xfrm>
          <a:prstGeom prst="rect">
            <a:avLst/>
          </a:prstGeom>
        </p:spPr>
      </p:pic>
      <p:sp>
        <p:nvSpPr>
          <p:cNvPr id="12" name="Bùi Liễu"/>
          <p:cNvSpPr txBox="1">
            <a:spLocks/>
          </p:cNvSpPr>
          <p:nvPr/>
        </p:nvSpPr>
        <p:spPr>
          <a:xfrm>
            <a:off x="3731216" y="4613647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72" y="4542278"/>
            <a:ext cx="686400" cy="751835"/>
          </a:xfrm>
          <a:prstGeom prst="rect">
            <a:avLst/>
          </a:prstGeom>
        </p:spPr>
      </p:pic>
      <p:sp>
        <p:nvSpPr>
          <p:cNvPr id="14" name="Bùi Liễu"/>
          <p:cNvSpPr txBox="1">
            <a:spLocks/>
          </p:cNvSpPr>
          <p:nvPr/>
        </p:nvSpPr>
        <p:spPr>
          <a:xfrm>
            <a:off x="3731217" y="5286770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137" y="5276152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2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7200"/>
            <a:ext cx="533400" cy="452966"/>
          </a:xfrm>
          <a:prstGeom prst="rect">
            <a:avLst/>
          </a:prstGeom>
        </p:spPr>
      </p:pic>
      <p:sp>
        <p:nvSpPr>
          <p:cNvPr id="25" name="Bùi Liễu 0968142780"/>
          <p:cNvSpPr/>
          <p:nvPr/>
        </p:nvSpPr>
        <p:spPr>
          <a:xfrm>
            <a:off x="2340155" y="2879322"/>
            <a:ext cx="762001" cy="806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Bùi Liễu 0968142780"/>
          <p:cNvSpPr/>
          <p:nvPr/>
        </p:nvSpPr>
        <p:spPr>
          <a:xfrm>
            <a:off x="6400800" y="5638800"/>
            <a:ext cx="762001" cy="806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8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05035" y="2144793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here.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64" y="3963868"/>
            <a:ext cx="2203188" cy="1457678"/>
          </a:xfrm>
          <a:prstGeom prst="rect">
            <a:avLst/>
          </a:prstGeom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86" y="1228759"/>
            <a:ext cx="2183477" cy="1495577"/>
          </a:xfrm>
          <a:prstGeom prst="rect">
            <a:avLst/>
          </a:prstGeom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18" y="3792796"/>
            <a:ext cx="2109081" cy="1571560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64" y="1076333"/>
            <a:ext cx="2203188" cy="1610365"/>
          </a:xfrm>
          <a:prstGeom prst="rect">
            <a:avLst/>
          </a:prstGeom>
        </p:spPr>
      </p:pic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90287" y="4979500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____.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2098448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there.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4999063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>
                <a:latin typeface="Arial "/>
                <a:cs typeface="Arial" panose="020B0604020202020204" pitchFamily="34" charset="0"/>
              </a:rPr>
              <a:t>4</a:t>
            </a:r>
            <a:r>
              <a:rPr lang="en-US" sz="2800" dirty="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dirty="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dirty="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dirty="0" smtClean="0">
                <a:latin typeface="Arial "/>
                <a:cs typeface="Arial" panose="020B0604020202020204" pitchFamily="34" charset="0"/>
              </a:rPr>
              <a:t>It’s ____.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living 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667000" y="5029199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here.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71600"/>
            <a:ext cx="5486400" cy="37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9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3048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891550" y="4926126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kitchen 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971800" y="4816943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latin typeface="Arial "/>
                <a:cs typeface="Arial" panose="020B0604020202020204" pitchFamily="34" charset="0"/>
              </a:rPr>
              <a:t>2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Where’s the   ____    ?</a:t>
            </a:r>
          </a:p>
          <a:p>
            <a:pPr algn="l"/>
            <a:r>
              <a:rPr lang="en-US" sz="3600" dirty="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dirty="0" smtClean="0">
                <a:latin typeface="Arial "/>
                <a:cs typeface="Arial" panose="020B0604020202020204" pitchFamily="34" charset="0"/>
              </a:rPr>
              <a:t>It’s there.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50" y="1208400"/>
            <a:ext cx="5334000" cy="38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12606" y="23060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bathroom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19400" y="5009492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_______.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733722" y="5615122"/>
            <a:ext cx="1676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there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9" y="1143000"/>
            <a:ext cx="5595335" cy="41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95031" y="23452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bedroom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95600" y="4975038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4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="" xmlns:a16="http://schemas.microsoft.com/office/drawing/2014/main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816147" y="5535602"/>
            <a:ext cx="1127453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here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32595" y="1436761"/>
            <a:ext cx="4822010" cy="345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6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893722" y="942003"/>
            <a:ext cx="325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0" y="1881887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living room.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90600" y="2468882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dining room?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90600" y="3046131"/>
            <a:ext cx="346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80396" y="3559300"/>
            <a:ext cx="487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here. It’s here.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548313" y="4001982"/>
            <a:ext cx="458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is the kitchen.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549001" y="4601605"/>
            <a:ext cx="589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bathroom?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548314" y="5247936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548313" y="5854757"/>
            <a:ext cx="9069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there. It’s there.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24192" b="39342"/>
          <a:stretch/>
        </p:blipFill>
        <p:spPr>
          <a:xfrm>
            <a:off x="6719708" y="1844919"/>
            <a:ext cx="4499497" cy="2154816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6" r="35068" b="1"/>
          <a:stretch/>
        </p:blipFill>
        <p:spPr>
          <a:xfrm>
            <a:off x="1779121" y="4619712"/>
            <a:ext cx="3924679" cy="2022873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52925" y="306809"/>
            <a:ext cx="3048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310.0243"/>
                    <p14:bmk name="Bookmark 2" time="20346.941"/>
                    <p14:bmk name="Bookmark 3" time="22870.6493"/>
                    <p14:bmk name="Bookmark 4" time="25230.0243"/>
                    <p14:bmk name="Bookmark 5" time="32885.0452"/>
                    <p14:bmk name="Bookmark 6" time="35369.816"/>
                    <p14:bmk name="Bookmark 7" time="37800.0243"/>
                    <p14:bmk name="Bookmark 8" time="40000.0243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47" y="355826"/>
            <a:ext cx="600075" cy="5095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74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38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38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893722" y="942003"/>
            <a:ext cx="325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0" y="1881887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living room.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90600" y="2468882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dining room?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90600" y="3046131"/>
            <a:ext cx="346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80396" y="3559300"/>
            <a:ext cx="487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here. It’s here.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548313" y="4001982"/>
            <a:ext cx="458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is the kitchen.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549001" y="4601605"/>
            <a:ext cx="589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bathroom?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548314" y="5247936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548313" y="5854757"/>
            <a:ext cx="9069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there. It’s there.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24192" b="39342"/>
          <a:stretch/>
        </p:blipFill>
        <p:spPr>
          <a:xfrm>
            <a:off x="6719708" y="1844919"/>
            <a:ext cx="4499497" cy="2154816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6" r="35068" b="1"/>
          <a:stretch/>
        </p:blipFill>
        <p:spPr>
          <a:xfrm>
            <a:off x="1779121" y="4619712"/>
            <a:ext cx="3924679" cy="2022873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52925" y="306809"/>
            <a:ext cx="3048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970"/>
                    <p14:bmk name="Bookmark 2" time="7429.1784"/>
                    <p14:bmk name="Bookmark 3" time="9919.1784"/>
                    <p14:bmk name="Bookmark 4" time="12119.1784"/>
                    <p14:bmk name="Bookmark 5" time="20024.5755"/>
                    <p14:bmk name="Bookmark 6" time="22205.263"/>
                    <p14:bmk name="Bookmark 7" time="25035.263"/>
                    <p14:bmk name="Bookmark 8" time="26955.263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444615"/>
            <a:ext cx="701223" cy="7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9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9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956959" y="1169676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186612" y="2946495"/>
              <a:ext cx="3448767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living room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717417" y="1144239"/>
            <a:ext cx="2565017" cy="1959636"/>
            <a:chOff x="6392042" y="1289109"/>
            <a:chExt cx="3816682" cy="2377724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7190670" y="2982364"/>
              <a:ext cx="28852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bedroom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533400" y="3528927"/>
            <a:ext cx="2503254" cy="1991812"/>
            <a:chOff x="1925737" y="4040342"/>
            <a:chExt cx="3816682" cy="2416765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718425" y="5810776"/>
              <a:ext cx="2323449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kitchen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3471355" y="3545005"/>
            <a:ext cx="2536037" cy="1959636"/>
            <a:chOff x="6392042" y="4025867"/>
            <a:chExt cx="3816682" cy="2377724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6934830" y="5733184"/>
              <a:ext cx="30908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bathroom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 b="15277"/>
          <a:stretch/>
        </p:blipFill>
        <p:spPr>
          <a:xfrm flipH="1">
            <a:off x="5557041" y="1295784"/>
            <a:ext cx="1624428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485" y="3755832"/>
            <a:ext cx="1642852" cy="1215797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600" y="1378770"/>
            <a:ext cx="1617119" cy="115734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1143000" y="1143000"/>
            <a:ext cx="2655654" cy="1959636"/>
            <a:chOff x="1925737" y="1303584"/>
            <a:chExt cx="3816682" cy="2377724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05537" y="2993922"/>
              <a:ext cx="1992473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house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 flipH="1">
            <a:off x="1549706" y="1030847"/>
            <a:ext cx="1842242" cy="165991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:a16="http://schemas.microsoft.com/office/drawing/2014/main" xmlns="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1642" y="3655861"/>
            <a:ext cx="1975314" cy="1427179"/>
          </a:xfrm>
          <a:prstGeom prst="rect">
            <a:avLst/>
          </a:prstGeom>
        </p:spPr>
      </p:pic>
      <p:pic>
        <p:nvPicPr>
          <p:cNvPr id="23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21" y="3530567"/>
            <a:ext cx="295084" cy="250587"/>
          </a:xfrm>
          <a:prstGeom prst="rect">
            <a:avLst/>
          </a:prstGeom>
        </p:spPr>
      </p:pic>
      <p:pic>
        <p:nvPicPr>
          <p:cNvPr id="24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8" y="3536804"/>
            <a:ext cx="280393" cy="238111"/>
          </a:xfrm>
          <a:prstGeom prst="rect">
            <a:avLst/>
          </a:prstGeom>
        </p:spPr>
      </p:pic>
      <p:pic>
        <p:nvPicPr>
          <p:cNvPr id="25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04" y="1143000"/>
            <a:ext cx="281028" cy="238650"/>
          </a:xfrm>
          <a:prstGeom prst="rect">
            <a:avLst/>
          </a:prstGeom>
        </p:spPr>
      </p:pic>
      <p:pic>
        <p:nvPicPr>
          <p:cNvPr id="26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8" y="1179980"/>
            <a:ext cx="294587" cy="250164"/>
          </a:xfrm>
          <a:prstGeom prst="rect">
            <a:avLst/>
          </a:prstGeom>
        </p:spPr>
      </p:pic>
      <p:pic>
        <p:nvPicPr>
          <p:cNvPr id="27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1" y="1181646"/>
            <a:ext cx="309543" cy="262866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6396660" y="3545005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617776" y="5664236"/>
              <a:ext cx="1724999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here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1" name="Bùi Liễu"/>
          <p:cNvSpPr/>
          <p:nvPr/>
        </p:nvSpPr>
        <p:spPr>
          <a:xfrm>
            <a:off x="9254138" y="3528927"/>
            <a:ext cx="2547854" cy="1959636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/>
          <p:cNvGrpSpPr/>
          <p:nvPr/>
        </p:nvGrpSpPr>
        <p:grpSpPr>
          <a:xfrm>
            <a:off x="6396660" y="3520831"/>
            <a:ext cx="2118607" cy="1699650"/>
            <a:chOff x="350246" y="1240393"/>
            <a:chExt cx="4834804" cy="41297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802194" y="3944464"/>
            <a:ext cx="2842958" cy="1408619"/>
            <a:chOff x="-2511150" y="1773793"/>
            <a:chExt cx="7124713" cy="45869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sp>
        <p:nvSpPr>
          <p:cNvPr id="38" name="Bùi Liễu"/>
          <p:cNvSpPr txBox="1"/>
          <p:nvPr/>
        </p:nvSpPr>
        <p:spPr>
          <a:xfrm>
            <a:off x="9971595" y="4907882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there</a:t>
            </a:r>
          </a:p>
        </p:txBody>
      </p:sp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60" y="3520831"/>
            <a:ext cx="304800" cy="258838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81" y="3528927"/>
            <a:ext cx="286638" cy="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3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4447905" y="5635636"/>
            <a:ext cx="3200399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</a:t>
            </a: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4255560" y="5657439"/>
            <a:ext cx="3609703" cy="653753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3762104" y="5663301"/>
            <a:ext cx="4572000" cy="653753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doing?</a:t>
            </a:r>
            <a:endParaRPr lang="en-US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8049"/>
            <a:ext cx="5867400" cy="39545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423862"/>
            <a:ext cx="5181600" cy="3915205"/>
          </a:xfrm>
          <a:prstGeom prst="rect">
            <a:avLst/>
          </a:prstGeom>
        </p:spPr>
      </p:pic>
      <p:pic>
        <p:nvPicPr>
          <p:cNvPr id="13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33" y="596643"/>
            <a:ext cx="488108" cy="3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75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7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413862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Where’s the  _________?                   It’s here / there.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944681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vị trí của căn phòng trong ngôi nhà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887852" y="3306806"/>
            <a:ext cx="35637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_________ ở đâu?)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925306" y="3864391"/>
            <a:ext cx="2558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(Nó ở đây/kia.)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54650" y="3619100"/>
            <a:ext cx="3167790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= where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907193" y="4772425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938633" y="5254653"/>
            <a:ext cx="51763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Where’s the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living room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938633" y="5845668"/>
            <a:ext cx="261315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135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667000"/>
            <a:ext cx="9390530" cy="16516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Learn 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by heart all the new </a:t>
            </a: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words.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114158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971800" y="2133600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81927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362200" y="4495800"/>
            <a:ext cx="3505200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her job?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bùi Liễu 096814278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86" y="1102192"/>
            <a:ext cx="8409100" cy="5314474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3581400" y="1067304"/>
            <a:ext cx="3922358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in, please!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427604" y="3582633"/>
            <a:ext cx="386919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b="1" smtClean="0">
                <a:latin typeface="Arial" panose="020B0604020202020204" pitchFamily="34" charset="0"/>
                <a:cs typeface="Arial" panose="020B0604020202020204" pitchFamily="34" charset="0"/>
              </a:rPr>
              <a:t>Click on the speaker of  the sentences to hear the sound.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0968142780"/>
          <p:cNvSpPr/>
          <p:nvPr/>
        </p:nvSpPr>
        <p:spPr>
          <a:xfrm>
            <a:off x="5906588" y="1845967"/>
            <a:ext cx="502920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Wow, I like your house!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747" end="10604.140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33" y="596643"/>
            <a:ext cx="488108" cy="3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41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2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22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/>
      <p:bldP spid="4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19;p38"/>
          <p:cNvSpPr txBox="1">
            <a:spLocks/>
          </p:cNvSpPr>
          <p:nvPr/>
        </p:nvSpPr>
        <p:spPr>
          <a:xfrm>
            <a:off x="1447800" y="365503"/>
            <a:ext cx="6420394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61088"/>
            <a:ext cx="8077200" cy="5374808"/>
          </a:xfrm>
          <a:prstGeom prst="rect">
            <a:avLst/>
          </a:prstGeom>
        </p:spPr>
      </p:pic>
      <p:sp>
        <p:nvSpPr>
          <p:cNvPr id="4" name="Bùi Liễu 0968142780"/>
          <p:cNvSpPr/>
          <p:nvPr/>
        </p:nvSpPr>
        <p:spPr>
          <a:xfrm>
            <a:off x="2885161" y="1096114"/>
            <a:ext cx="4925580" cy="9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Where’s your bedroom?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7543800" y="1226060"/>
            <a:ext cx="2059865" cy="828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here.</a:t>
            </a:r>
            <a:endParaRPr lang="vi-VN" sz="32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719;p38"/>
          <p:cNvSpPr txBox="1">
            <a:spLocks/>
          </p:cNvSpPr>
          <p:nvPr/>
        </p:nvSpPr>
        <p:spPr>
          <a:xfrm>
            <a:off x="1273076" y="5029200"/>
            <a:ext cx="3869192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800" b="1" smtClean="0">
                <a:latin typeface="Arial" panose="020B0604020202020204" pitchFamily="34" charset="0"/>
                <a:cs typeface="Arial" panose="020B0604020202020204" pitchFamily="34" charset="0"/>
              </a:rPr>
              <a:t>Click on the speaker of  the sentences to hear the sound.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14" end="2548.1405"/>
                </p14:media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633" y="596643"/>
            <a:ext cx="488108" cy="39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4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22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22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819400" y="2590800"/>
            <a:ext cx="71628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1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1"/>
          <a:stretch/>
        </p:blipFill>
        <p:spPr>
          <a:xfrm>
            <a:off x="1447800" y="571502"/>
            <a:ext cx="6121424" cy="5242925"/>
          </a:xfrm>
          <a:prstGeom prst="rect">
            <a:avLst/>
          </a:prstGeom>
        </p:spPr>
      </p:pic>
      <p:sp>
        <p:nvSpPr>
          <p:cNvPr id="3" name="Bùi Liễu 096814278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6749525" y="2461445"/>
            <a:ext cx="4260908" cy="73152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altLang="zh-CN" sz="48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</a:t>
            </a:r>
            <a:r>
              <a:rPr lang="en-US" altLang="zh-CN" sz="4800" dirty="0" smtClean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ouse </a:t>
            </a:r>
            <a:endParaRPr lang="zh-CN" altLang="en-US" sz="48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bùi Liễu 0968142780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7966915" y="3439891"/>
            <a:ext cx="1656678" cy="669157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en-US" sz="3600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600" b="0" dirty="0" err="1">
                <a:latin typeface="Arial" panose="020B0604020202020204" pitchFamily="34" charset="0"/>
                <a:cs typeface="Arial" panose="020B0604020202020204" pitchFamily="34" charset="0"/>
              </a:rPr>
              <a:t>haʊs</a:t>
            </a:r>
            <a:r>
              <a:rPr lang="en-US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lvl="0" algn="ctr">
              <a:spcBef>
                <a:spcPts val="0"/>
              </a:spcBef>
              <a:buNone/>
            </a:pPr>
            <a:endParaRPr lang="zh-CN" altLang="en-US" sz="3200" dirty="0"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7818064" y="3933743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gôi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ùi Liễu 096814278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6008309"/>
            <a:ext cx="533400" cy="45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752</Words>
  <Application>Microsoft Office PowerPoint</Application>
  <PresentationFormat>Custom</PresentationFormat>
  <Paragraphs>214</Paragraphs>
  <Slides>52</Slides>
  <Notes>2</Notes>
  <HiddenSlides>0</HiddenSlides>
  <MMClips>39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59</cp:revision>
  <dcterms:created xsi:type="dcterms:W3CDTF">2006-08-16T00:00:00Z</dcterms:created>
  <dcterms:modified xsi:type="dcterms:W3CDTF">2024-02-15T01:30:24Z</dcterms:modified>
</cp:coreProperties>
</file>