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1.xml" ContentType="application/vnd.openxmlformats-officedocument.presentationml.notesSlide+xml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notesSlides/notesSlide2.xml" ContentType="application/vnd.openxmlformats-officedocument.presentationml.notesSlide+xml"/>
  <Override PartName="/ppt/media/audio20.wav" ContentType="audio/x-wav"/>
  <Override PartName="/ppt/notesSlides/notesSlide3.xml" ContentType="application/vnd.openxmlformats-officedocument.presentationml.notesSlide+xml"/>
  <Override PartName="/ppt/media/audio21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2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400" r:id="rId4"/>
    <p:sldId id="269" r:id="rId5"/>
    <p:sldId id="323" r:id="rId6"/>
    <p:sldId id="270" r:id="rId7"/>
    <p:sldId id="355" r:id="rId8"/>
    <p:sldId id="356" r:id="rId9"/>
    <p:sldId id="357" r:id="rId10"/>
    <p:sldId id="332" r:id="rId11"/>
    <p:sldId id="358" r:id="rId12"/>
    <p:sldId id="279" r:id="rId13"/>
    <p:sldId id="359" r:id="rId14"/>
    <p:sldId id="283" r:id="rId15"/>
    <p:sldId id="284" r:id="rId16"/>
    <p:sldId id="335" r:id="rId17"/>
    <p:sldId id="336" r:id="rId18"/>
    <p:sldId id="337" r:id="rId19"/>
    <p:sldId id="364" r:id="rId20"/>
    <p:sldId id="365" r:id="rId21"/>
    <p:sldId id="366" r:id="rId22"/>
    <p:sldId id="288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06" r:id="rId37"/>
    <p:sldId id="399" r:id="rId38"/>
    <p:sldId id="308" r:id="rId39"/>
    <p:sldId id="309" r:id="rId40"/>
  </p:sldIdLst>
  <p:sldSz cx="9144000" cy="5143500" type="screen16x9"/>
  <p:notesSz cx="9144000" cy="6858000"/>
  <p:embeddedFontLst>
    <p:embeddedFont>
      <p:font typeface="宋体" pitchFamily="2" charset="-12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Berlin Sans FB Demi" pitchFamily="34" charset="0"/>
      <p:bold r:id="rId47"/>
    </p:embeddedFont>
    <p:embeddedFont>
      <p:font typeface="Berlin Sans FB" pitchFamily="34" charset="0"/>
      <p:regular r:id="rId48"/>
      <p:bold r:id="rId49"/>
    </p:embeddedFont>
    <p:embeddedFont>
      <p:font typeface="Comic Sans MS" pitchFamily="66" charset="0"/>
      <p:regular r:id="rId50"/>
      <p:bold r:id="rId51"/>
    </p:embeddedFont>
    <p:embeddedFont>
      <p:font typeface="Showcard Gothic" pitchFamily="82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662"/>
    <a:srgbClr val="FFFFFF"/>
    <a:srgbClr val="FBFBFB"/>
    <a:srgbClr val="F5F5F5"/>
    <a:srgbClr val="F3F3F3"/>
    <a:srgbClr val="ECECEC"/>
    <a:srgbClr val="FEE094"/>
    <a:srgbClr val="F9B47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100" d="100"/>
          <a:sy n="100" d="100"/>
        </p:scale>
        <p:origin x="-540" y="-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313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64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412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41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14.png"/><Relationship Id="rId4" Type="http://schemas.openxmlformats.org/officeDocument/2006/relationships/audio" Target="../media/audio8.wav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audio" Target="../media/audio10.wav"/><Relationship Id="rId4" Type="http://schemas.openxmlformats.org/officeDocument/2006/relationships/audio" Target="../media/audio8.wav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0.wav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openxmlformats.org/officeDocument/2006/relationships/audio" Target="../media/media5.wav"/><Relationship Id="rId16" Type="http://schemas.openxmlformats.org/officeDocument/2006/relationships/image" Target="../media/image10.jpg"/><Relationship Id="rId1" Type="http://schemas.microsoft.com/office/2007/relationships/media" Target="../media/media5.wav"/><Relationship Id="rId6" Type="http://schemas.openxmlformats.org/officeDocument/2006/relationships/audio" Target="../media/audio21.wav"/><Relationship Id="rId11" Type="http://schemas.openxmlformats.org/officeDocument/2006/relationships/image" Target="../media/image35.png"/><Relationship Id="rId5" Type="http://schemas.openxmlformats.org/officeDocument/2006/relationships/audio" Target="../media/audio20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36.png"/><Relationship Id="rId2" Type="http://schemas.openxmlformats.org/officeDocument/2006/relationships/audio" Target="../media/media6.wav"/><Relationship Id="rId16" Type="http://schemas.openxmlformats.org/officeDocument/2006/relationships/image" Target="../media/image10.jpg"/><Relationship Id="rId1" Type="http://schemas.microsoft.com/office/2007/relationships/media" Target="../media/media6.wav"/><Relationship Id="rId6" Type="http://schemas.openxmlformats.org/officeDocument/2006/relationships/audio" Target="../media/audio21.wav"/><Relationship Id="rId11" Type="http://schemas.openxmlformats.org/officeDocument/2006/relationships/image" Target="../media/image35.png"/><Relationship Id="rId5" Type="http://schemas.openxmlformats.org/officeDocument/2006/relationships/audio" Target="../media/audio20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microsoft.com/office/2007/relationships/media" Target="../media/media8.wav"/><Relationship Id="rId7" Type="http://schemas.openxmlformats.org/officeDocument/2006/relationships/image" Target="../media/image14.png"/><Relationship Id="rId12" Type="http://schemas.openxmlformats.org/officeDocument/2006/relationships/image" Target="../media/image35.png"/><Relationship Id="rId17" Type="http://schemas.openxmlformats.org/officeDocument/2006/relationships/image" Target="../media/image10.jpg"/><Relationship Id="rId2" Type="http://schemas.openxmlformats.org/officeDocument/2006/relationships/audio" Target="../media/media7.mp3"/><Relationship Id="rId16" Type="http://schemas.openxmlformats.org/officeDocument/2006/relationships/image" Target="../media/image41.png"/><Relationship Id="rId1" Type="http://schemas.microsoft.com/office/2007/relationships/media" Target="../media/media7.mp3"/><Relationship Id="rId6" Type="http://schemas.openxmlformats.org/officeDocument/2006/relationships/audio" Target="../media/audio20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8.wav"/><Relationship Id="rId9" Type="http://schemas.openxmlformats.org/officeDocument/2006/relationships/image" Target="../media/image27.png"/><Relationship Id="rId1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openxmlformats.org/officeDocument/2006/relationships/audio" Target="../media/media9.wav"/><Relationship Id="rId16" Type="http://schemas.openxmlformats.org/officeDocument/2006/relationships/image" Target="../media/image10.jpg"/><Relationship Id="rId1" Type="http://schemas.microsoft.com/office/2007/relationships/media" Target="../media/media9.wav"/><Relationship Id="rId6" Type="http://schemas.openxmlformats.org/officeDocument/2006/relationships/audio" Target="../media/audio21.wav"/><Relationship Id="rId11" Type="http://schemas.openxmlformats.org/officeDocument/2006/relationships/image" Target="../media/image35.png"/><Relationship Id="rId5" Type="http://schemas.openxmlformats.org/officeDocument/2006/relationships/audio" Target="../media/audio20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1.wav"/><Relationship Id="rId7" Type="http://schemas.openxmlformats.org/officeDocument/2006/relationships/image" Target="../media/image36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0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audio21.wav"/><Relationship Id="rId9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audio" Target="../media/audio20.wav"/><Relationship Id="rId9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0.jp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5" y="1038234"/>
            <a:ext cx="630999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13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83023" y="2187478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1 (1+2+3)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736878" y="1928811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APPEARANCE  </a:t>
            </a:r>
            <a:endParaRPr lang="en-US" sz="8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797" r="-2407" b="-1797"/>
          <a:stretch/>
        </p:blipFill>
        <p:spPr>
          <a:xfrm>
            <a:off x="3428999" y="2887670"/>
            <a:ext cx="3026631" cy="1937045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373828" y="2334340"/>
            <a:ext cx="17699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bɪɡ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952998" y="1434094"/>
            <a:ext cx="261157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big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37930" y="3032762"/>
            <a:ext cx="1441741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to,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2982" b="57"/>
          <a:stretch/>
        </p:blipFill>
        <p:spPr>
          <a:xfrm>
            <a:off x="1671568" y="1615376"/>
            <a:ext cx="2697235" cy="19127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2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2943" r="4924"/>
          <a:stretch/>
        </p:blipFill>
        <p:spPr>
          <a:xfrm>
            <a:off x="4891088" y="2052146"/>
            <a:ext cx="2099105" cy="1545639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2943" r="4924" b="3914"/>
          <a:stretch/>
        </p:blipFill>
        <p:spPr>
          <a:xfrm>
            <a:off x="228600" y="1994878"/>
            <a:ext cx="2099104" cy="1545638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3914" r="4700" b="2942"/>
          <a:stretch/>
        </p:blipFill>
        <p:spPr>
          <a:xfrm>
            <a:off x="2514600" y="2052146"/>
            <a:ext cx="2099104" cy="1488370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2808067" y="3545824"/>
            <a:ext cx="146971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short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xmlns="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5512" r="3384" b="2525"/>
          <a:stretch/>
        </p:blipFill>
        <p:spPr>
          <a:xfrm>
            <a:off x="6827755" y="2104455"/>
            <a:ext cx="2099104" cy="1464499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373BD0C2-2F41-417A-8294-0554F345CF32}"/>
              </a:ext>
            </a:extLst>
          </p:cNvPr>
          <p:cNvSpPr/>
          <p:nvPr/>
        </p:nvSpPr>
        <p:spPr>
          <a:xfrm>
            <a:off x="7186043" y="3568954"/>
            <a:ext cx="1382528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big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xmlns="" id="{9C7D009D-C49F-4896-908A-86B5CF2A773F}"/>
              </a:ext>
            </a:extLst>
          </p:cNvPr>
          <p:cNvSpPr/>
          <p:nvPr/>
        </p:nvSpPr>
        <p:spPr>
          <a:xfrm>
            <a:off x="3597203" y="614311"/>
            <a:ext cx="1867568" cy="6754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4000" dirty="0" err="1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EDD78096-DB09-4C41-B6A7-4982AED4DB38}"/>
              </a:ext>
            </a:extLst>
          </p:cNvPr>
          <p:cNvSpPr/>
          <p:nvPr/>
        </p:nvSpPr>
        <p:spPr>
          <a:xfrm>
            <a:off x="543292" y="3562350"/>
            <a:ext cx="146971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tall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23F53D3E-B2BF-4711-BCCD-C5AF3693C54A}"/>
              </a:ext>
            </a:extLst>
          </p:cNvPr>
          <p:cNvSpPr/>
          <p:nvPr/>
        </p:nvSpPr>
        <p:spPr>
          <a:xfrm>
            <a:off x="4876800" y="3568954"/>
            <a:ext cx="1997386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slim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811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xmlns="" id="{E7B76590-DEB0-4536-8864-AD8B31C6478E}"/>
              </a:ext>
            </a:extLst>
          </p:cNvPr>
          <p:cNvSpPr/>
          <p:nvPr/>
        </p:nvSpPr>
        <p:spPr>
          <a:xfrm>
            <a:off x="3276600" y="1578129"/>
            <a:ext cx="1273594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tall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xmlns="" id="{3F951182-144A-4B89-A901-C3FA8176034D}"/>
              </a:ext>
            </a:extLst>
          </p:cNvPr>
          <p:cNvSpPr/>
          <p:nvPr/>
        </p:nvSpPr>
        <p:spPr>
          <a:xfrm>
            <a:off x="3303224" y="4052813"/>
            <a:ext cx="106680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big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xmlns="" id="{E5E1E631-09F0-48F5-8836-2F352B62807B}"/>
              </a:ext>
            </a:extLst>
          </p:cNvPr>
          <p:cNvSpPr/>
          <p:nvPr/>
        </p:nvSpPr>
        <p:spPr>
          <a:xfrm>
            <a:off x="3276600" y="3181350"/>
            <a:ext cx="145256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slim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xmlns="" id="{F35C10F4-7129-4604-B3C6-F61A01494DB0}"/>
              </a:ext>
            </a:extLst>
          </p:cNvPr>
          <p:cNvSpPr/>
          <p:nvPr/>
        </p:nvSpPr>
        <p:spPr>
          <a:xfrm>
            <a:off x="3264696" y="2376413"/>
            <a:ext cx="1688295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short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xmlns="" id="{06C44C6A-44F9-46B4-9CAD-3735091E6363}"/>
              </a:ext>
            </a:extLst>
          </p:cNvPr>
          <p:cNvSpPr/>
          <p:nvPr/>
        </p:nvSpPr>
        <p:spPr>
          <a:xfrm>
            <a:off x="4952991" y="4083591"/>
            <a:ext cx="1267014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xmlns="" id="{7E01829E-A156-400D-982D-0529C9967C96}"/>
              </a:ext>
            </a:extLst>
          </p:cNvPr>
          <p:cNvSpPr/>
          <p:nvPr/>
        </p:nvSpPr>
        <p:spPr>
          <a:xfrm>
            <a:off x="4952991" y="3224257"/>
            <a:ext cx="1789592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mảnh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xmlns="" id="{F2D0B20C-CF69-488F-BCBB-37714A93A337}"/>
              </a:ext>
            </a:extLst>
          </p:cNvPr>
          <p:cNvSpPr/>
          <p:nvPr/>
        </p:nvSpPr>
        <p:spPr>
          <a:xfrm>
            <a:off x="4952991" y="1604546"/>
            <a:ext cx="863057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xmlns="" id="{D5387810-D823-44BE-95A8-EC1F8585DDAE}"/>
              </a:ext>
            </a:extLst>
          </p:cNvPr>
          <p:cNvSpPr/>
          <p:nvPr/>
        </p:nvSpPr>
        <p:spPr>
          <a:xfrm>
            <a:off x="4952991" y="2395032"/>
            <a:ext cx="2286009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xmlns="" id="{3F951182-144A-4B89-A901-C3FA8176034D}"/>
              </a:ext>
            </a:extLst>
          </p:cNvPr>
          <p:cNvSpPr/>
          <p:nvPr/>
        </p:nvSpPr>
        <p:spPr>
          <a:xfrm>
            <a:off x="3165822" y="514350"/>
            <a:ext cx="3445047" cy="6848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Vocabulary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1" name="Facebook: 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5861" r="2867"/>
          <a:stretch/>
        </p:blipFill>
        <p:spPr>
          <a:xfrm>
            <a:off x="2038717" y="3943350"/>
            <a:ext cx="880816" cy="592198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6421" r="4078"/>
          <a:stretch/>
        </p:blipFill>
        <p:spPr>
          <a:xfrm>
            <a:off x="2066120" y="2376413"/>
            <a:ext cx="766924" cy="487978"/>
          </a:xfrm>
          <a:prstGeom prst="roundRect">
            <a:avLst/>
          </a:prstGeom>
          <a:ln>
            <a:noFill/>
          </a:ln>
        </p:spPr>
      </p:pic>
      <p:pic>
        <p:nvPicPr>
          <p:cNvPr id="14" name="Facebook: Bùi Liễu">
            <a:extLst>
              <a:ext uri="{FF2B5EF4-FFF2-40B4-BE49-F238E27FC236}">
                <a16:creationId xmlns:a16="http://schemas.microsoft.com/office/drawing/2014/main" xmlns="" id="{C853EA16-11E8-4A94-BE13-5BBFF5B85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4845" r="4425"/>
          <a:stretch/>
        </p:blipFill>
        <p:spPr>
          <a:xfrm>
            <a:off x="1981200" y="1470455"/>
            <a:ext cx="936764" cy="668832"/>
          </a:xfrm>
          <a:prstGeom prst="roundRect">
            <a:avLst/>
          </a:prstGeom>
          <a:ln>
            <a:noFill/>
          </a:ln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xmlns="" id="{DC5B5917-E6A8-467B-976E-332595ECC7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6978" r="4305"/>
          <a:stretch/>
        </p:blipFill>
        <p:spPr>
          <a:xfrm>
            <a:off x="2066120" y="3105149"/>
            <a:ext cx="766924" cy="504693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8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stCxn id="36" idx="4"/>
            <a:endCxn id="53" idx="8"/>
          </p:cNvCxnSpPr>
          <p:nvPr/>
        </p:nvCxnSpPr>
        <p:spPr>
          <a:xfrm flipH="1">
            <a:off x="3483930" y="2770559"/>
            <a:ext cx="1831997" cy="107901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stCxn id="49" idx="2"/>
            <a:endCxn id="50" idx="7"/>
          </p:cNvCxnSpPr>
          <p:nvPr/>
        </p:nvCxnSpPr>
        <p:spPr>
          <a:xfrm>
            <a:off x="3570500" y="2721263"/>
            <a:ext cx="1650507" cy="11798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1390000" y="2512443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3310624" y="2512443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60" name="Bùi Liễu"/>
          <p:cNvSpPr/>
          <p:nvPr/>
        </p:nvSpPr>
        <p:spPr>
          <a:xfrm>
            <a:off x="3868723" y="319860"/>
            <a:ext cx="1997387" cy="72789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52735" y="4263619"/>
            <a:ext cx="1004985" cy="3830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short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56299" y="4248150"/>
            <a:ext cx="933095" cy="3830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big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1455856" y="3834671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3" name="Decagon 52"/>
          <p:cNvSpPr/>
          <p:nvPr/>
        </p:nvSpPr>
        <p:spPr>
          <a:xfrm>
            <a:off x="3376683" y="3849571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pic>
        <p:nvPicPr>
          <p:cNvPr id="23" name="Facebook: Bùi Liễ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5861" r="2867"/>
          <a:stretch/>
        </p:blipFill>
        <p:spPr>
          <a:xfrm>
            <a:off x="6494192" y="1350064"/>
            <a:ext cx="1529839" cy="1080626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t="6421" r="4078"/>
          <a:stretch/>
        </p:blipFill>
        <p:spPr>
          <a:xfrm>
            <a:off x="4610586" y="1350064"/>
            <a:ext cx="1533847" cy="1074184"/>
          </a:xfrm>
          <a:prstGeom prst="roundRect">
            <a:avLst/>
          </a:prstGeom>
          <a:ln>
            <a:noFill/>
          </a:ln>
        </p:spPr>
      </p:pic>
      <p:pic>
        <p:nvPicPr>
          <p:cNvPr id="31" name="Facebook: Bùi Liễu">
            <a:extLst>
              <a:ext uri="{FF2B5EF4-FFF2-40B4-BE49-F238E27FC236}">
                <a16:creationId xmlns:a16="http://schemas.microsoft.com/office/drawing/2014/main" xmlns="" id="{C853EA16-11E8-4A94-BE13-5BBFF5B85C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4845" r="4425"/>
          <a:stretch/>
        </p:blipFill>
        <p:spPr>
          <a:xfrm>
            <a:off x="2644060" y="1276350"/>
            <a:ext cx="1616768" cy="1154343"/>
          </a:xfrm>
          <a:prstGeom prst="roundRect">
            <a:avLst/>
          </a:prstGeom>
          <a:ln>
            <a:noFill/>
          </a:ln>
        </p:spPr>
      </p:pic>
      <p:pic>
        <p:nvPicPr>
          <p:cNvPr id="32" name="Bùi Liễu">
            <a:extLst>
              <a:ext uri="{FF2B5EF4-FFF2-40B4-BE49-F238E27FC236}">
                <a16:creationId xmlns:a16="http://schemas.microsoft.com/office/drawing/2014/main" xmlns="" id="{DC5B5917-E6A8-467B-976E-332595ECC7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6978" r="4305"/>
          <a:stretch/>
        </p:blipFill>
        <p:spPr>
          <a:xfrm>
            <a:off x="819700" y="1414129"/>
            <a:ext cx="1533847" cy="1009385"/>
          </a:xfrm>
          <a:prstGeom prst="roundRect">
            <a:avLst/>
          </a:prstGeom>
          <a:ln>
            <a:noFill/>
          </a:ln>
        </p:spPr>
      </p:pic>
      <p:sp>
        <p:nvSpPr>
          <p:cNvPr id="36" name="Decagon 35">
            <a:extLst>
              <a:ext uri="{FF2B5EF4-FFF2-40B4-BE49-F238E27FC236}">
                <a16:creationId xmlns:a16="http://schemas.microsoft.com/office/drawing/2014/main" xmlns="" id="{420190AD-172C-48FF-96BA-395D50B30FCE}"/>
              </a:ext>
            </a:extLst>
          </p:cNvPr>
          <p:cNvSpPr/>
          <p:nvPr/>
        </p:nvSpPr>
        <p:spPr>
          <a:xfrm>
            <a:off x="5216663" y="2512443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3</a:t>
            </a:r>
            <a:endParaRPr lang="en-US" b="1" dirty="0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xmlns="" id="{7FDC64EC-BE93-4745-8806-DF2E2F34BBDD}"/>
              </a:ext>
            </a:extLst>
          </p:cNvPr>
          <p:cNvSpPr/>
          <p:nvPr/>
        </p:nvSpPr>
        <p:spPr>
          <a:xfrm>
            <a:off x="7088621" y="2512443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4</a:t>
            </a:r>
            <a:endParaRPr lang="en-US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71F6AA2-5B03-4086-AEF6-5887307600B4}"/>
              </a:ext>
            </a:extLst>
          </p:cNvPr>
          <p:cNvSpPr txBox="1"/>
          <p:nvPr/>
        </p:nvSpPr>
        <p:spPr>
          <a:xfrm>
            <a:off x="6773203" y="4246066"/>
            <a:ext cx="999197" cy="3830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slim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B827DB5-C439-400F-B04E-074087F0DB0F}"/>
              </a:ext>
            </a:extLst>
          </p:cNvPr>
          <p:cNvSpPr txBox="1"/>
          <p:nvPr/>
        </p:nvSpPr>
        <p:spPr>
          <a:xfrm>
            <a:off x="4867417" y="4249931"/>
            <a:ext cx="1004986" cy="3830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tall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0" name="Decagon 49">
            <a:extLst>
              <a:ext uri="{FF2B5EF4-FFF2-40B4-BE49-F238E27FC236}">
                <a16:creationId xmlns:a16="http://schemas.microsoft.com/office/drawing/2014/main" xmlns="" id="{A4894664-960B-4B2B-990F-3A8A01BDB7F2}"/>
              </a:ext>
            </a:extLst>
          </p:cNvPr>
          <p:cNvSpPr/>
          <p:nvPr/>
        </p:nvSpPr>
        <p:spPr>
          <a:xfrm>
            <a:off x="5191365" y="3849571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5" name="Decagon 54">
            <a:extLst>
              <a:ext uri="{FF2B5EF4-FFF2-40B4-BE49-F238E27FC236}">
                <a16:creationId xmlns:a16="http://schemas.microsoft.com/office/drawing/2014/main" xmlns="" id="{95C2788F-361C-4CE7-8C7B-1CE2B699C03F}"/>
              </a:ext>
            </a:extLst>
          </p:cNvPr>
          <p:cNvSpPr/>
          <p:nvPr/>
        </p:nvSpPr>
        <p:spPr>
          <a:xfrm>
            <a:off x="7078024" y="3863528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cxnSp>
        <p:nvCxnSpPr>
          <p:cNvPr id="59" name="0968142780">
            <a:extLst>
              <a:ext uri="{FF2B5EF4-FFF2-40B4-BE49-F238E27FC236}">
                <a16:creationId xmlns:a16="http://schemas.microsoft.com/office/drawing/2014/main" xmlns="" id="{F7DDCE68-4504-4A8E-8EE4-D4D6A2E24A67}"/>
              </a:ext>
            </a:extLst>
          </p:cNvPr>
          <p:cNvCxnSpPr>
            <a:cxnSpLocks/>
            <a:stCxn id="48" idx="2"/>
            <a:endCxn id="55" idx="7"/>
          </p:cNvCxnSpPr>
          <p:nvPr/>
        </p:nvCxnSpPr>
        <p:spPr>
          <a:xfrm>
            <a:off x="1649876" y="2721263"/>
            <a:ext cx="5455584" cy="11915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Facebook: Bùi Liễu">
            <a:extLst>
              <a:ext uri="{FF2B5EF4-FFF2-40B4-BE49-F238E27FC236}">
                <a16:creationId xmlns:a16="http://schemas.microsoft.com/office/drawing/2014/main" xmlns="" id="{48F887D5-D86E-46FE-9CD4-D8CBE6DB21C4}"/>
              </a:ext>
            </a:extLst>
          </p:cNvPr>
          <p:cNvCxnSpPr>
            <a:cxnSpLocks/>
            <a:stCxn id="39" idx="5"/>
            <a:endCxn id="51" idx="0"/>
          </p:cNvCxnSpPr>
          <p:nvPr/>
        </p:nvCxnSpPr>
        <p:spPr>
          <a:xfrm flipH="1">
            <a:off x="1715732" y="2721263"/>
            <a:ext cx="5400325" cy="116270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27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103D89-625D-40B9-9CEF-100FFF315E0B}"/>
              </a:ext>
            </a:extLst>
          </p:cNvPr>
          <p:cNvGrpSpPr/>
          <p:nvPr/>
        </p:nvGrpSpPr>
        <p:grpSpPr>
          <a:xfrm>
            <a:off x="3901626" y="871330"/>
            <a:ext cx="4878515" cy="3813234"/>
            <a:chOff x="3554684" y="767539"/>
            <a:chExt cx="5017155" cy="394985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3" t="1795" b="1795"/>
            <a:stretch/>
          </p:blipFill>
          <p:spPr>
            <a:xfrm>
              <a:off x="3673676" y="904159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" t="-3257" r="1264" b="-1"/>
            <a:stretch/>
          </p:blipFill>
          <p:spPr>
            <a:xfrm>
              <a:off x="3672810" y="2837060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1973" b="1973"/>
            <a:stretch/>
          </p:blipFill>
          <p:spPr>
            <a:xfrm>
              <a:off x="6202591" y="901814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3" t="1771" b="5006"/>
            <a:stretch/>
          </p:blipFill>
          <p:spPr>
            <a:xfrm>
              <a:off x="6200713" y="2830242"/>
              <a:ext cx="2369249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AAFAFB61-759C-46E6-9E06-40D5C4A09105}"/>
                </a:ext>
              </a:extLst>
            </p:cNvPr>
            <p:cNvSpPr/>
            <p:nvPr/>
          </p:nvSpPr>
          <p:spPr>
            <a:xfrm>
              <a:off x="4523056" y="2353934"/>
              <a:ext cx="622475" cy="364800"/>
            </a:xfrm>
            <a:prstGeom prst="roundRect">
              <a:avLst/>
            </a:prstGeom>
            <a:solidFill>
              <a:srgbClr val="FEE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71DFAE5B-C1BF-4F60-ABAF-0B3426907EB5}"/>
                </a:ext>
              </a:extLst>
            </p:cNvPr>
            <p:cNvSpPr/>
            <p:nvPr/>
          </p:nvSpPr>
          <p:spPr>
            <a:xfrm>
              <a:off x="7028446" y="2353934"/>
              <a:ext cx="854967" cy="364801"/>
            </a:xfrm>
            <a:prstGeom prst="roundRect">
              <a:avLst/>
            </a:prstGeom>
            <a:solidFill>
              <a:srgbClr val="FEE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CAB8ABD-1727-42A3-A653-73EBCE08834D}"/>
                </a:ext>
              </a:extLst>
            </p:cNvPr>
            <p:cNvSpPr/>
            <p:nvPr/>
          </p:nvSpPr>
          <p:spPr>
            <a:xfrm>
              <a:off x="4401472" y="4323071"/>
              <a:ext cx="865642" cy="394322"/>
            </a:xfrm>
            <a:prstGeom prst="roundRect">
              <a:avLst/>
            </a:prstGeom>
            <a:solidFill>
              <a:srgbClr val="FEE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slim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56BAFCBF-07ED-498E-89F8-AEED6FE1BA63}"/>
                </a:ext>
              </a:extLst>
            </p:cNvPr>
            <p:cNvSpPr/>
            <p:nvPr/>
          </p:nvSpPr>
          <p:spPr>
            <a:xfrm>
              <a:off x="7129013" y="4320603"/>
              <a:ext cx="653831" cy="394320"/>
            </a:xfrm>
            <a:prstGeom prst="roundRect">
              <a:avLst/>
            </a:prstGeom>
            <a:solidFill>
              <a:srgbClr val="FEE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BD1F3D6-969A-47FE-A540-CCD77FEC878E}"/>
                </a:ext>
              </a:extLst>
            </p:cNvPr>
            <p:cNvSpPr/>
            <p:nvPr/>
          </p:nvSpPr>
          <p:spPr>
            <a:xfrm>
              <a:off x="3554684" y="830560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9608412-7075-426A-A43C-C4B21D151BCA}"/>
                </a:ext>
              </a:extLst>
            </p:cNvPr>
            <p:cNvSpPr/>
            <p:nvPr/>
          </p:nvSpPr>
          <p:spPr>
            <a:xfrm>
              <a:off x="6117509" y="767539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7A2FED-5B5A-40C5-9027-56B7763B2DED}"/>
                </a:ext>
              </a:extLst>
            </p:cNvPr>
            <p:cNvSpPr/>
            <p:nvPr/>
          </p:nvSpPr>
          <p:spPr>
            <a:xfrm>
              <a:off x="3560971" y="2735346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DF8D798D-A8BD-4D38-9460-DD7272B9B79D}"/>
                </a:ext>
              </a:extLst>
            </p:cNvPr>
            <p:cNvSpPr/>
            <p:nvPr/>
          </p:nvSpPr>
          <p:spPr>
            <a:xfrm>
              <a:off x="6117524" y="2729808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2" name="Track 22 Bùi Liễu">
            <a:hlinkClick r:id="" action="ppaction://media"/>
            <a:extLst>
              <a:ext uri="{FF2B5EF4-FFF2-40B4-BE49-F238E27FC236}">
                <a16:creationId xmlns:a16="http://schemas.microsoft.com/office/drawing/2014/main" xmlns="" id="{140B4D15-1001-42EE-9794-EBC928329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6662" y="409496"/>
            <a:ext cx="300293" cy="240730"/>
          </a:xfrm>
          <a:prstGeom prst="rect">
            <a:avLst/>
          </a:prstGeom>
        </p:spPr>
      </p:pic>
      <p:sp>
        <p:nvSpPr>
          <p:cNvPr id="17" name="Bùi Liễu">
            <a:extLst>
              <a:ext uri="{FF2B5EF4-FFF2-40B4-BE49-F238E27FC236}">
                <a16:creationId xmlns:a16="http://schemas.microsoft.com/office/drawing/2014/main" xmlns="" id="{80938737-29B8-4EA0-9A84-BA419D2321F4}"/>
              </a:ext>
            </a:extLst>
          </p:cNvPr>
          <p:cNvSpPr txBox="1"/>
          <p:nvPr/>
        </p:nvSpPr>
        <p:spPr>
          <a:xfrm>
            <a:off x="189735" y="1825016"/>
            <a:ext cx="3772665" cy="374571"/>
          </a:xfrm>
          <a:prstGeom prst="wedgeRoundRectCallout">
            <a:avLst>
              <a:gd name="adj1" fmla="val -7069"/>
              <a:gd name="adj2" fmla="val 96218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2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909005B2-620A-40D5-AA51-758ECA92D8F2}"/>
              </a:ext>
            </a:extLst>
          </p:cNvPr>
          <p:cNvSpPr txBox="1"/>
          <p:nvPr/>
        </p:nvSpPr>
        <p:spPr>
          <a:xfrm>
            <a:off x="385872" y="2630113"/>
            <a:ext cx="3225430" cy="374571"/>
          </a:xfrm>
          <a:prstGeom prst="wedgeRoundRectCallout">
            <a:avLst>
              <a:gd name="adj1" fmla="val -35919"/>
              <a:gd name="adj2" fmla="val 109227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2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2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71677889-B46E-4070-B195-8ADDF9B1D82C}"/>
              </a:ext>
            </a:extLst>
          </p:cNvPr>
          <p:cNvSpPr/>
          <p:nvPr/>
        </p:nvSpPr>
        <p:spPr>
          <a:xfrm>
            <a:off x="813307" y="3484489"/>
            <a:ext cx="2600446" cy="76745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he’s = he is</a:t>
            </a:r>
            <a:br>
              <a:rPr lang="vi-VN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vi-VN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she’s = she is</a:t>
            </a:r>
            <a:endParaRPr lang="vi-VN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75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62200" y="3337324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she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601261" y="4092151"/>
            <a:ext cx="1740002" cy="536553"/>
          </a:xfrm>
          <a:prstGeom prst="wedgeRoundRectCallout">
            <a:avLst>
              <a:gd name="adj1" fmla="val 73043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She’s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tall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29200" y="903804"/>
            <a:ext cx="2971800" cy="2196702"/>
            <a:chOff x="2971800" y="903804"/>
            <a:chExt cx="2971800" cy="21967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" t="4574" r="3678" b="3181"/>
            <a:stretch/>
          </p:blipFill>
          <p:spPr>
            <a:xfrm>
              <a:off x="2971800" y="903804"/>
              <a:ext cx="2971800" cy="1990366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EAD22948-383A-4CC2-9BE5-3FD6A7AE5257}"/>
                </a:ext>
              </a:extLst>
            </p:cNvPr>
            <p:cNvSpPr/>
            <p:nvPr/>
          </p:nvSpPr>
          <p:spPr>
            <a:xfrm>
              <a:off x="4020104" y="2687835"/>
              <a:ext cx="897142" cy="412671"/>
            </a:xfrm>
            <a:prstGeom prst="roundRect">
              <a:avLst/>
            </a:prstGeom>
            <a:solidFill>
              <a:srgbClr val="FEE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7" y="337725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0262" y="4229777"/>
            <a:ext cx="398288" cy="39892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">
            <a:extLst>
              <a:ext uri="{FF2B5EF4-FFF2-40B4-BE49-F238E27FC236}">
                <a16:creationId xmlns:a16="http://schemas.microsoft.com/office/drawing/2014/main" xmlns="" id="{80938737-29B8-4EA0-9A84-BA419D2321F4}"/>
              </a:ext>
            </a:extLst>
          </p:cNvPr>
          <p:cNvSpPr txBox="1"/>
          <p:nvPr/>
        </p:nvSpPr>
        <p:spPr>
          <a:xfrm>
            <a:off x="567615" y="1428750"/>
            <a:ext cx="4309185" cy="408623"/>
          </a:xfrm>
          <a:prstGeom prst="wedgeRoundRectCallout">
            <a:avLst>
              <a:gd name="adj1" fmla="val -7069"/>
              <a:gd name="adj2" fmla="val 96218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909005B2-620A-40D5-AA51-758ECA92D8F2}"/>
              </a:ext>
            </a:extLst>
          </p:cNvPr>
          <p:cNvSpPr txBox="1"/>
          <p:nvPr/>
        </p:nvSpPr>
        <p:spPr>
          <a:xfrm>
            <a:off x="1274890" y="2150126"/>
            <a:ext cx="3525710" cy="408623"/>
          </a:xfrm>
          <a:prstGeom prst="wedgeRoundRectCallout">
            <a:avLst>
              <a:gd name="adj1" fmla="val -35919"/>
              <a:gd name="adj2" fmla="val 109227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BD1F3D6-969A-47FE-A540-CCD77FEC878E}"/>
              </a:ext>
            </a:extLst>
          </p:cNvPr>
          <p:cNvSpPr/>
          <p:nvPr/>
        </p:nvSpPr>
        <p:spPr>
          <a:xfrm>
            <a:off x="4952638" y="932171"/>
            <a:ext cx="312266" cy="2996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55E671-6184-46CA-90BE-6DB6581E98C8}"/>
              </a:ext>
            </a:extLst>
          </p:cNvPr>
          <p:cNvSpPr/>
          <p:nvPr/>
        </p:nvSpPr>
        <p:spPr>
          <a:xfrm>
            <a:off x="304800" y="4705350"/>
            <a:ext cx="3494728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77133" y="3361750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443933" y="4123394"/>
            <a:ext cx="1988463" cy="536553"/>
          </a:xfrm>
          <a:prstGeom prst="wedgeRoundRectCallout">
            <a:avLst>
              <a:gd name="adj1" fmla="val 70383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e’s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short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81600" y="1051775"/>
            <a:ext cx="2909162" cy="2196701"/>
            <a:chOff x="3048000" y="879994"/>
            <a:chExt cx="2909162" cy="21967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" t="1279" r="-1" b="1279"/>
            <a:stretch/>
          </p:blipFill>
          <p:spPr>
            <a:xfrm>
              <a:off x="3048000" y="879994"/>
              <a:ext cx="2909162" cy="1990366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EAD22948-383A-4CC2-9BE5-3FD6A7AE5257}"/>
                </a:ext>
              </a:extLst>
            </p:cNvPr>
            <p:cNvSpPr/>
            <p:nvPr/>
          </p:nvSpPr>
          <p:spPr>
            <a:xfrm>
              <a:off x="3935395" y="2664024"/>
              <a:ext cx="1071734" cy="412671"/>
            </a:xfrm>
            <a:prstGeom prst="roundRect">
              <a:avLst/>
            </a:prstGeom>
            <a:solidFill>
              <a:srgbClr val="FEE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0" y="340168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2333" y="420136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">
            <a:extLst>
              <a:ext uri="{FF2B5EF4-FFF2-40B4-BE49-F238E27FC236}">
                <a16:creationId xmlns:a16="http://schemas.microsoft.com/office/drawing/2014/main" xmlns="" id="{80938737-29B8-4EA0-9A84-BA419D2321F4}"/>
              </a:ext>
            </a:extLst>
          </p:cNvPr>
          <p:cNvSpPr txBox="1"/>
          <p:nvPr/>
        </p:nvSpPr>
        <p:spPr>
          <a:xfrm>
            <a:off x="567615" y="1428750"/>
            <a:ext cx="4309185" cy="408623"/>
          </a:xfrm>
          <a:prstGeom prst="wedgeRoundRectCallout">
            <a:avLst>
              <a:gd name="adj1" fmla="val -7069"/>
              <a:gd name="adj2" fmla="val 96218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xmlns="" id="{909005B2-620A-40D5-AA51-758ECA92D8F2}"/>
              </a:ext>
            </a:extLst>
          </p:cNvPr>
          <p:cNvSpPr txBox="1"/>
          <p:nvPr/>
        </p:nvSpPr>
        <p:spPr>
          <a:xfrm>
            <a:off x="1274890" y="2150126"/>
            <a:ext cx="3525710" cy="408623"/>
          </a:xfrm>
          <a:prstGeom prst="wedgeRoundRectCallout">
            <a:avLst>
              <a:gd name="adj1" fmla="val -35919"/>
              <a:gd name="adj2" fmla="val 109227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BD1F3D6-969A-47FE-A540-CCD77FEC878E}"/>
              </a:ext>
            </a:extLst>
          </p:cNvPr>
          <p:cNvSpPr/>
          <p:nvPr/>
        </p:nvSpPr>
        <p:spPr>
          <a:xfrm>
            <a:off x="5097934" y="976658"/>
            <a:ext cx="312266" cy="2996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4398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77133" y="3361750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443933" y="4123394"/>
            <a:ext cx="1988463" cy="536553"/>
          </a:xfrm>
          <a:prstGeom prst="wedgeRoundRectCallout">
            <a:avLst>
              <a:gd name="adj1" fmla="val 70383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e’s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slim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34000" y="879994"/>
            <a:ext cx="2971800" cy="2196701"/>
            <a:chOff x="2985362" y="879994"/>
            <a:chExt cx="2971800" cy="21967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7" b="1037"/>
            <a:stretch/>
          </p:blipFill>
          <p:spPr>
            <a:xfrm>
              <a:off x="2985362" y="879994"/>
              <a:ext cx="2971800" cy="1990366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EAD22948-383A-4CC2-9BE5-3FD6A7AE5257}"/>
                </a:ext>
              </a:extLst>
            </p:cNvPr>
            <p:cNvSpPr/>
            <p:nvPr/>
          </p:nvSpPr>
          <p:spPr>
            <a:xfrm>
              <a:off x="3935395" y="2664024"/>
              <a:ext cx="1071734" cy="412671"/>
            </a:xfrm>
            <a:prstGeom prst="roundRect">
              <a:avLst/>
            </a:prstGeom>
            <a:solidFill>
              <a:srgbClr val="FEE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slim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8F4ED901-35B3-4668-892D-C9B8674512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3630" y="419658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9D2FA896-D5A5-4D53-9E29-7FC3B4BA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47800" y="3361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80938737-29B8-4EA0-9A84-BA419D2321F4}"/>
              </a:ext>
            </a:extLst>
          </p:cNvPr>
          <p:cNvSpPr txBox="1"/>
          <p:nvPr/>
        </p:nvSpPr>
        <p:spPr>
          <a:xfrm>
            <a:off x="381001" y="1428750"/>
            <a:ext cx="4495800" cy="408623"/>
          </a:xfrm>
          <a:prstGeom prst="wedgeRoundRectCallout">
            <a:avLst>
              <a:gd name="adj1" fmla="val -7069"/>
              <a:gd name="adj2" fmla="val 96218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909005B2-620A-40D5-AA51-758ECA92D8F2}"/>
              </a:ext>
            </a:extLst>
          </p:cNvPr>
          <p:cNvSpPr txBox="1"/>
          <p:nvPr/>
        </p:nvSpPr>
        <p:spPr>
          <a:xfrm>
            <a:off x="1274890" y="2150126"/>
            <a:ext cx="3525710" cy="408623"/>
          </a:xfrm>
          <a:prstGeom prst="wedgeRoundRectCallout">
            <a:avLst>
              <a:gd name="adj1" fmla="val -35919"/>
              <a:gd name="adj2" fmla="val 109227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BD1F3D6-969A-47FE-A540-CCD77FEC878E}"/>
              </a:ext>
            </a:extLst>
          </p:cNvPr>
          <p:cNvSpPr/>
          <p:nvPr/>
        </p:nvSpPr>
        <p:spPr>
          <a:xfrm>
            <a:off x="5250334" y="824258"/>
            <a:ext cx="312266" cy="2996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043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62200" y="3374521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3610899" y="4095388"/>
            <a:ext cx="1698596" cy="536553"/>
          </a:xfrm>
          <a:prstGeom prst="wedgeRoundRectCallout">
            <a:avLst>
              <a:gd name="adj1" fmla="val 70383"/>
              <a:gd name="adj2" fmla="val 241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e’s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57800" y="969847"/>
            <a:ext cx="2971800" cy="2196701"/>
            <a:chOff x="2895600" y="974922"/>
            <a:chExt cx="2971800" cy="21967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6" b="2656"/>
            <a:stretch/>
          </p:blipFill>
          <p:spPr>
            <a:xfrm>
              <a:off x="2895600" y="974922"/>
              <a:ext cx="2971800" cy="1990366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EAD22948-383A-4CC2-9BE5-3FD6A7AE5257}"/>
                </a:ext>
              </a:extLst>
            </p:cNvPr>
            <p:cNvSpPr/>
            <p:nvPr/>
          </p:nvSpPr>
          <p:spPr>
            <a:xfrm>
              <a:off x="4011534" y="2758952"/>
              <a:ext cx="739929" cy="412671"/>
            </a:xfrm>
            <a:prstGeom prst="roundRect">
              <a:avLst/>
            </a:prstGeom>
            <a:solidFill>
              <a:srgbClr val="FEE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8F4ED901-35B3-4668-892D-C9B8674512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7400" y="416857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9D2FA896-D5A5-4D53-9E29-7FC3B4BA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47800" y="3374521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80938737-29B8-4EA0-9A84-BA419D2321F4}"/>
              </a:ext>
            </a:extLst>
          </p:cNvPr>
          <p:cNvSpPr txBox="1"/>
          <p:nvPr/>
        </p:nvSpPr>
        <p:spPr>
          <a:xfrm>
            <a:off x="609601" y="1428750"/>
            <a:ext cx="4267200" cy="408623"/>
          </a:xfrm>
          <a:prstGeom prst="wedgeRoundRectCallout">
            <a:avLst>
              <a:gd name="adj1" fmla="val -7069"/>
              <a:gd name="adj2" fmla="val 96218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xmlns="" id="{909005B2-620A-40D5-AA51-758ECA92D8F2}"/>
              </a:ext>
            </a:extLst>
          </p:cNvPr>
          <p:cNvSpPr txBox="1"/>
          <p:nvPr/>
        </p:nvSpPr>
        <p:spPr>
          <a:xfrm>
            <a:off x="1274890" y="2150126"/>
            <a:ext cx="3525710" cy="408623"/>
          </a:xfrm>
          <a:prstGeom prst="wedgeRoundRectCallout">
            <a:avLst>
              <a:gd name="adj1" fmla="val -35919"/>
              <a:gd name="adj2" fmla="val 109227"/>
              <a:gd name="adj3" fmla="val 16667"/>
            </a:avLst>
          </a:prstGeom>
          <a:solidFill>
            <a:srgbClr val="FEE094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BD1F3D6-969A-47FE-A540-CCD77FEC878E}"/>
              </a:ext>
            </a:extLst>
          </p:cNvPr>
          <p:cNvSpPr/>
          <p:nvPr/>
        </p:nvSpPr>
        <p:spPr>
          <a:xfrm>
            <a:off x="5097934" y="976658"/>
            <a:ext cx="312266" cy="2996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2246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27886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41803419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548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973389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18CFEA97-F2F0-48CC-897D-6897A9BDD93D}"/>
              </a:ext>
            </a:extLst>
          </p:cNvPr>
          <p:cNvSpPr txBox="1"/>
          <p:nvPr/>
        </p:nvSpPr>
        <p:spPr>
          <a:xfrm>
            <a:off x="2309459" y="1011648"/>
            <a:ext cx="4525081" cy="408623"/>
          </a:xfrm>
          <a:prstGeom prst="wedgeRoundRectCallout">
            <a:avLst>
              <a:gd name="adj1" fmla="val -56475"/>
              <a:gd name="adj2" fmla="val -120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2853013" y="2164146"/>
            <a:ext cx="3498474" cy="480923"/>
          </a:xfrm>
          <a:prstGeom prst="wedgeRoundRectCallout">
            <a:avLst>
              <a:gd name="adj1" fmla="val 61084"/>
              <a:gd name="adj2" fmla="val 321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048002" y="1435831"/>
            <a:ext cx="50479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cô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trông như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2624718" y="2593842"/>
            <a:ext cx="42850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Cô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1301162" y="200648"/>
            <a:ext cx="6541676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cô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trông như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288367" y="3113746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1066"/>
          <a:stretch/>
        </p:blipFill>
        <p:spPr bwMode="auto">
          <a:xfrm>
            <a:off x="951595" y="3736767"/>
            <a:ext cx="1600200" cy="1071112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72" y="214965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977" y="3506704"/>
            <a:ext cx="503883" cy="49931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3657600" y="4153007"/>
            <a:ext cx="2209800" cy="480923"/>
          </a:xfrm>
          <a:prstGeom prst="wedgeRoundRectCallout">
            <a:avLst>
              <a:gd name="adj1" fmla="val 71104"/>
              <a:gd name="adj2" fmla="val 2602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59A0521A-F3BC-46A5-B101-B48FC132DA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11" y="415300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440936" y="3479257"/>
            <a:ext cx="4255264" cy="480923"/>
          </a:xfrm>
          <a:prstGeom prst="wedgeRoundRectCallout">
            <a:avLst>
              <a:gd name="adj1" fmla="val -58849"/>
              <a:gd name="adj2" fmla="val 338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7094245" y="2732916"/>
            <a:ext cx="17704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= he is</a:t>
            </a:r>
            <a:b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9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8" grpId="0" animBg="1"/>
      <p:bldP spid="20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006911" y="3831359"/>
            <a:ext cx="1072835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975048" y="4419629"/>
            <a:ext cx="1467967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014781" y="4419629"/>
            <a:ext cx="116946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127148" y="3802309"/>
            <a:ext cx="1212003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415862" y="833388"/>
            <a:ext cx="4374099" cy="408623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9B47B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43328" y="1699688"/>
            <a:ext cx="3071817" cy="7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1699688"/>
            <a:ext cx="1035768" cy="1404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615145" y="1699688"/>
            <a:ext cx="1011550" cy="1404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5145" y="1699688"/>
            <a:ext cx="3058865" cy="7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r="1829"/>
          <a:stretch/>
        </p:blipFill>
        <p:spPr>
          <a:xfrm>
            <a:off x="619684" y="2513489"/>
            <a:ext cx="1824753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589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950000" y="1291065"/>
            <a:ext cx="3330290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9B47B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199" y="209550"/>
            <a:ext cx="255758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r="1343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182"/>
          <a:stretch/>
        </p:blipFill>
        <p:spPr>
          <a:xfrm>
            <a:off x="6761634" y="2513489"/>
            <a:ext cx="1824753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60" y="101032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1634" y="1286133"/>
            <a:ext cx="398288" cy="39892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7159922" y="1495376"/>
            <a:ext cx="17704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= he is</a:t>
            </a:r>
            <a:b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10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30EA8A-0980-4052-934D-A616099F9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r="224"/>
          <a:stretch/>
        </p:blipFill>
        <p:spPr>
          <a:xfrm>
            <a:off x="245595" y="1436493"/>
            <a:ext cx="8652810" cy="34718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9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6874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7200" y="-2457450"/>
            <a:ext cx="22288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Facebook: </a:t>
            </a:r>
            <a:r>
              <a:rPr lang="en-US" sz="1350" dirty="0" err="1"/>
              <a:t>Bùi</a:t>
            </a:r>
            <a:r>
              <a:rPr lang="en-US" sz="1350" dirty="0"/>
              <a:t> </a:t>
            </a:r>
            <a:r>
              <a:rPr lang="en-US" sz="1350" dirty="0" err="1"/>
              <a:t>Liễu</a:t>
            </a:r>
            <a:r>
              <a:rPr lang="en-US" sz="1350" dirty="0"/>
              <a:t>  </a:t>
            </a:r>
          </a:p>
          <a:p>
            <a:r>
              <a:rPr lang="en-US" sz="1350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71320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gry Birds Theme Song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3000" y="-63071"/>
            <a:ext cx="457200" cy="457200"/>
          </a:xfrm>
          <a:prstGeom prst="rect">
            <a:avLst/>
          </a:prstGeom>
        </p:spPr>
      </p:pic>
      <p:pic>
        <p:nvPicPr>
          <p:cNvPr id="3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2211" y="1604843"/>
            <a:ext cx="1664503" cy="1664503"/>
          </a:xfrm>
          <a:prstGeom prst="rect">
            <a:avLst/>
          </a:prstGeom>
        </p:spPr>
      </p:pic>
      <p:pic>
        <p:nvPicPr>
          <p:cNvPr id="4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94" y="1527465"/>
            <a:ext cx="1364261" cy="1646402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7306" y="1527464"/>
            <a:ext cx="1677655" cy="1533480"/>
          </a:xfrm>
          <a:prstGeom prst="rect">
            <a:avLst/>
          </a:prstGeom>
        </p:spPr>
      </p:pic>
      <p:pic>
        <p:nvPicPr>
          <p:cNvPr id="6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1566" y="1431618"/>
            <a:ext cx="1725173" cy="1725173"/>
          </a:xfrm>
          <a:prstGeom prst="rect">
            <a:avLst/>
          </a:prstGeom>
        </p:spPr>
      </p:pic>
      <p:pic>
        <p:nvPicPr>
          <p:cNvPr id="7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77" y="2513723"/>
            <a:ext cx="7142857" cy="2421428"/>
          </a:xfrm>
          <a:prstGeom prst="rect">
            <a:avLst/>
          </a:prstGeom>
        </p:spPr>
      </p:pic>
      <p:sp>
        <p:nvSpPr>
          <p:cNvPr id="8" name="Rectángulo redondeado 10">
            <a:hlinkClick r:id="" action="ppaction://hlinkshowjump?jump=nextslide"/>
          </p:cNvPr>
          <p:cNvSpPr/>
          <p:nvPr/>
        </p:nvSpPr>
        <p:spPr>
          <a:xfrm>
            <a:off x="7273637" y="521258"/>
            <a:ext cx="1524395" cy="55071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1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owcard Gothic" panose="04020904020102020604" pitchFamily="82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6245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00023 C -0.00104 0.0051 -0.00235 0.01042 -0.00339 0.01551 C -0.00391 0.01806 -0.00391 0.02084 -0.00443 0.02338 C -0.00495 0.02593 -0.00599 0.02847 -0.00664 0.03102 C -0.00742 0.03472 -0.00821 0.03866 -0.00886 0.0426 L -0.01107 0.0544 L -0.01211 0.06019 C -0.0125 0.06204 -0.01276 0.06389 -0.01328 0.06574 L -0.01537 0.07361 C -0.01576 0.07871 -0.01602 0.0838 -0.01654 0.08889 C -0.01667 0.09097 -0.01732 0.09283 -0.01771 0.09491 C -0.0181 0.09722 -0.01836 0.1 -0.01875 0.10278 C -0.01914 0.10463 -0.01953 0.10625 -0.01979 0.10834 C -0.02058 0.11343 -0.0237 0.12824 -0.02201 0.12385 C -0.02123 0.12199 -0.02071 0.11968 -0.01979 0.11806 C -0.01185 0.10116 -0.02149 0.12477 -0.01328 0.10463 C -0.01068 0.09838 -0.01029 0.0963 -0.00781 0.08889 C -0.00703 0.08727 -0.00638 0.08472 -0.00547 0.0831 C -0.00456 0.08148 -0.00339 0.08079 -0.00222 0.0794 C -0.00078 0.07523 0.00482 0.06019 0.00768 0.0544 C 0.00872 0.05209 0.00989 0.05047 0.01094 0.04838 C 0.01224 0.04607 0.01315 0.04329 0.01432 0.04051 C 0.01523 0.03843 0.01653 0.03704 0.01758 0.03496 C 0.01875 0.03241 0.01953 0.0294 0.02083 0.02709 C 0.02174 0.02547 0.02317 0.02477 0.02422 0.02338 C 0.0263 0.01227 0.02383 0.02246 0.02864 0.01181 C 0.03541 -0.00416 0.02995 0.00371 0.0362 -0.00393 C 0.03711 -0.00555 0.03763 -0.0081 0.03854 -0.00972 C 0.04713 -0.02453 0.03607 -0.00023 0.04505 -0.01921 C 0.04583 -0.02106 0.04635 -0.02361 0.04739 -0.02477 C 0.04857 -0.02731 0.05026 -0.0287 0.05182 -0.03078 C 0.05794 -0.04028 0.05182 -0.03379 0.05937 -0.04051 C 0.06041 -0.04305 0.06133 -0.04606 0.06276 -0.04838 C 0.06758 -0.05671 0.06601 -0.05115 0.07031 -0.05787 C 0.072 -0.06018 0.0733 -0.06319 0.07474 -0.06574 C 0.07617 -0.06759 0.07786 -0.06944 0.07916 -0.07153 C 0.08229 -0.07639 0.08476 -0.08217 0.08802 -0.08703 C 0.08984 -0.08958 0.09179 -0.09213 0.09349 -0.09467 C 0.09466 -0.09653 0.09557 -0.09861 0.09687 -0.10046 C 0.09857 -0.10278 0.10052 -0.10416 0.10234 -0.10625 C 0.1112 -0.1169 0.10455 -0.11041 0.11224 -0.12176 C 0.11328 -0.12315 0.11445 -0.12407 0.11549 -0.12546 C 0.12213 -0.13565 0.11719 -0.13171 0.12317 -0.13518 C 0.12435 -0.13727 0.12526 -0.13935 0.12656 -0.1412 C 0.1276 -0.14236 0.12877 -0.14352 0.12982 -0.14514 C 0.13177 -0.14745 0.13346 -0.15023 0.13528 -0.15278 C 0.13646 -0.15416 0.13763 -0.15509 0.13867 -0.15648 C 0.14049 -0.15926 0.14232 -0.16157 0.14414 -0.16435 C 0.14518 -0.16574 0.14648 -0.16666 0.14739 -0.16805 C 0.14857 -0.1699 0.14948 -0.17245 0.15078 -0.17384 C 0.15182 -0.17546 0.15299 -0.17662 0.15403 -0.17778 C 0.15508 -0.17916 0.15989 -0.18588 0.16172 -0.1875 C 0.16276 -0.18842 0.16393 -0.18889 0.16497 -0.18958 C 0.16732 -0.1919 0.16914 -0.19583 0.17161 -0.19745 C 0.17604 -0.19977 0.17578 -0.19907 0.18034 -0.20486 C 0.18242 -0.2074 0.18398 -0.20995 0.18594 -0.21273 C 0.18698 -0.21412 0.18828 -0.21528 0.18919 -0.21643 C 0.19049 -0.21805 0.19127 -0.22083 0.19258 -0.22222 C 0.19388 -0.22407 0.19557 -0.22477 0.197 -0.22615 C 0.19804 -0.22731 0.19909 -0.22893 0.20013 -0.23009 C 0.20312 -0.23264 0.20599 -0.2324 0.20898 -0.23403 C 0.21094 -0.23472 0.21276 -0.23634 0.21445 -0.23796 C 0.21575 -0.23981 0.21666 -0.2419 0.21784 -0.24352 C 0.22083 -0.24768 0.22213 -0.24791 0.22565 -0.25139 C 0.22669 -0.25254 0.2276 -0.25393 0.22877 -0.25532 C 0.22982 -0.25602 0.23112 -0.25625 0.23216 -0.25717 C 0.23333 -0.2581 0.23424 -0.25995 0.23554 -0.26088 C 0.23646 -0.2618 0.23776 -0.26203 0.23867 -0.26273 C 0.23997 -0.26412 0.24088 -0.26551 0.24205 -0.26666 C 0.24336 -0.26782 0.24505 -0.26805 0.24648 -0.26852 C 0.24752 -0.26921 0.24857 -0.27014 0.24987 -0.2706 C 0.25625 -0.28194 0.24948 -0.27222 0.25742 -0.27801 C 0.26901 -0.2875 0.2569 -0.28194 0.26849 -0.28588 C 0.28463 -0.30949 0.26705 -0.28727 0.2806 -0.29768 C 0.28229 -0.29884 0.28346 -0.30185 0.28502 -0.30301 C 0.29179 -0.31111 0.28854 -0.30648 0.29492 -0.31319 C 0.29674 -0.31504 0.2983 -0.31759 0.30039 -0.31898 C 0.30208 -0.31944 0.30403 -0.3199 0.30586 -0.32106 C 0.31458 -0.33217 0.30573 -0.32176 0.31575 -0.33055 C 0.31771 -0.33217 0.31953 -0.33449 0.32135 -0.33634 C 0.32344 -0.33912 0.32539 -0.34282 0.32786 -0.34421 C 0.3358 -0.34884 0.32591 -0.34328 0.33567 -0.34815 C 0.34661 -0.35324 0.32955 -0.34583 0.34323 -0.35208 C 0.34857 -0.36134 0.34427 -0.35463 0.35104 -0.36157 C 0.37383 -0.38426 0.35338 -0.36597 0.36745 -0.37708 C 0.36901 -0.37824 0.37031 -0.38009 0.37187 -0.38078 C 0.3737 -0.38194 0.37565 -0.3824 0.37734 -0.38264 C 0.37969 -0.38449 0.38164 -0.3868 0.38411 -0.38865 C 0.38646 -0.39004 0.38919 -0.39074 0.39166 -0.39259 C 0.41146 -0.40301 0.38385 -0.38865 0.40599 -0.40046 C 0.41041 -0.40578 0.41133 -0.40787 0.41692 -0.4118 C 0.41953 -0.41365 0.42213 -0.41412 0.42474 -0.41551 C 0.42695 -0.41643 0.42916 -0.41852 0.43125 -0.41967 C 0.43646 -0.42222 0.44153 -0.42477 0.44674 -0.42731 C 0.46953 -0.43865 0.44101 -0.42477 0.46107 -0.4331 C 0.46367 -0.43403 0.46614 -0.43588 0.46875 -0.43703 C 0.47226 -0.43842 0.47617 -0.43889 0.47969 -0.44074 C 0.48086 -0.44143 0.4819 -0.44236 0.48307 -0.44282 C 0.48724 -0.4449 0.49179 -0.44537 0.49622 -0.44653 C 0.50429 -0.4537 0.49817 -0.44953 0.51159 -0.45254 C 0.52161 -0.45463 0.51471 -0.45347 0.52265 -0.45625 C 0.52487 -0.4574 0.52708 -0.4574 0.52929 -0.4581 C 0.54492 -0.46412 0.53307 -0.45972 0.54127 -0.46389 C 0.54596 -0.46643 0.54609 -0.46597 0.55117 -0.46805 C 0.55273 -0.46852 0.55416 -0.46944 0.5556 -0.4699 C 0.55794 -0.4706 0.56002 -0.47106 0.56237 -0.47153 C 0.56406 -0.47245 0.56588 -0.47315 0.56784 -0.47361 C 0.56992 -0.4743 0.57226 -0.47477 0.57435 -0.47569 C 0.58424 -0.47893 0.57278 -0.47615 0.58424 -0.47963 C 0.59062 -0.48148 0.59258 -0.48102 0.59857 -0.4831 C 0.6 -0.48403 0.60156 -0.48472 0.60299 -0.48541 C 0.60508 -0.48611 0.60742 -0.48657 0.6095 -0.48703 C 0.61107 -0.48796 0.6125 -0.48889 0.61393 -0.48912 C 0.62526 -0.49074 0.64804 -0.49328 0.64804 -0.49305 C 0.65547 -0.49745 0.64817 -0.49375 0.66237 -0.49699 C 0.66419 -0.49745 0.66614 -0.49838 0.66797 -0.49884 C 0.67643 -0.50069 0.67539 -0.50069 0.67995 -0.50069 L 0.89349 -0.22615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69 L 2.5E-6 -0.00046 C -0.00365 0.00023 -0.00742 0.00093 -0.01107 0.00301 C -0.01224 0.00371 -0.01315 0.00579 -0.01433 0.00695 C -0.01641 0.00857 -0.01888 0.00903 -0.02097 0.01088 C -0.0224 0.01204 -0.02383 0.01366 -0.02539 0.01459 C -0.02683 0.01574 -0.02839 0.01597 -0.02982 0.01667 C -0.03203 0.01783 -0.03425 0.01922 -0.03646 0.0206 C -0.0375 0.0213 -0.03867 0.02153 -0.03972 0.02246 C -0.04115 0.02385 -0.04258 0.02523 -0.04414 0.02616 C -0.04623 0.02778 -0.04883 0.02778 -0.05078 0.0301 C -0.05183 0.03148 -0.05287 0.0331 -0.05404 0.03403 C -0.05612 0.03565 -0.05847 0.03658 -0.06068 0.03797 L -0.06393 0.04005 C -0.06511 0.04051 -0.06628 0.04074 -0.06732 0.0419 C -0.07005 0.04514 -0.07175 0.04769 -0.075 0.04977 C -0.07643 0.05047 -0.078 0.05093 -0.07943 0.05139 C -0.08047 0.05278 -0.08151 0.0544 -0.08268 0.05533 C -0.08373 0.05625 -0.08555 0.05926 -0.08607 0.05741 C -0.08698 0.05394 -0.08112 0.04838 -0.08047 0.04769 C -0.07904 0.04584 -0.07761 0.04375 -0.07604 0.0419 C -0.075 0.04051 -0.07383 0.03959 -0.07279 0.03797 C -0.07162 0.03611 -0.07045 0.03426 -0.06953 0.03218 C -0.06862 0.03033 -0.06823 0.02778 -0.06732 0.02616 C -0.06563 0.02408 -0.06354 0.02269 -0.06172 0.0206 C -0.0599 0.01829 -0.05821 0.01505 -0.05625 0.01273 C -0.05482 0.01111 -0.05339 0.00996 -0.05183 0.0088 C -0.04974 0.00718 -0.04518 0.00486 -0.04518 0.0051 C -0.03451 -0.00903 -0.04597 0.00463 -0.0375 -0.00278 C -0.03633 -0.0037 -0.03529 -0.00555 -0.03425 -0.00671 C -0.03281 -0.0081 -0.03125 -0.00903 -0.02982 -0.01065 C -0.02865 -0.0118 -0.02774 -0.01365 -0.02643 -0.01458 C -0.02474 -0.01574 -0.02279 -0.01574 -0.02097 -0.01643 C -0.02018 -0.01782 -0.01966 -0.01944 -0.01875 -0.02037 C -0.01745 -0.02153 -0.01589 -0.02199 -0.01433 -0.02222 C -0.01029 -0.02338 -0.00625 -0.02361 -0.00222 -0.0243 C 0.00065 -0.02546 0.00495 -0.02731 0.00768 -0.02801 C 0.01172 -0.02893 0.01588 -0.02916 0.01992 -0.02986 C 0.02213 -0.03032 0.02435 -0.03102 0.02643 -0.03194 C 0.0276 -0.0324 0.02864 -0.03356 0.02982 -0.03379 C 0.03541 -0.03541 0.05169 -0.03727 0.05625 -0.03773 C 0.06276 -0.04166 0.05742 -0.03889 0.06836 -0.04166 C 0.08737 -0.04653 0.05859 -0.04236 0.10143 -0.0456 C 0.10729 -0.04699 0.11015 -0.04768 0.11588 -0.04953 C 0.11771 -0.05023 0.11953 -0.05115 0.12135 -0.05115 C 0.12812 -0.05278 0.14271 -0.0544 0.14896 -0.05509 C 0.15338 -0.05578 0.15768 -0.05694 0.16211 -0.05717 C 0.18463 -0.05833 0.2069 -0.05833 0.22942 -0.05903 C 0.23476 -0.06088 0.23802 -0.0625 0.24375 -0.06296 C 0.25338 -0.06412 0.26289 -0.06412 0.27252 -0.06504 C 0.27747 -0.06551 0.28268 -0.0662 0.28789 -0.0669 C 0.31562 -0.07407 0.2776 -0.06481 0.34974 -0.07291 C 0.37031 -0.075 0.36146 -0.07338 0.37617 -0.07639 L 0.56705 -0.07477 C 0.57122 -0.07477 0.57226 -0.07245 0.57578 -0.07083 C 0.5776 -0.07014 0.57942 -0.06967 0.58138 -0.06898 C 0.58359 -0.06782 0.5858 -0.0662 0.58789 -0.06504 L 0.60455 -0.05509 L 0.60781 -0.05324 C 0.60885 -0.05254 0.61002 -0.05185 0.61107 -0.05115 C 0.6125 -0.05092 0.61406 -0.05023 0.61549 -0.04953 C 0.61771 -0.04838 0.61992 -0.04699 0.62213 -0.0456 L 0.62539 -0.04375 C 0.62513 -0.04097 0.62539 -0.0375 0.62435 -0.03588 C 0.62239 -0.0331 0.61992 -0.0331 0.61771 -0.03194 L 0.61445 -0.02986 C 0.61328 -0.02916 0.61211 -0.02893 0.61107 -0.02801 C 0.6013 -0.01944 0.60547 -0.02222 0.59883 -0.01828 C 0.59062 -0.00856 0.60117 -0.02014 0.59114 -0.0125 C 0.58268 -0.00602 0.59518 -0.00787 0.57916 -0.00069 C 0.57773 -0.00046 0.57291 0.00162 0.57135 0.00301 C 0.56549 0.0081 0.57044 0.00556 0.56484 0.01273 C 0.56328 0.01435 0.56172 0.01505 0.56041 0.01667 C 0.55898 0.01829 0.55846 0.0213 0.5569 0.02246 C 0.55508 0.02454 0.5526 0.02454 0.55039 0.02616 C 0.54922 0.02709 0.5483 0.02917 0.54713 0.0301 C 0.54609 0.03102 0.54492 0.03125 0.54388 0.03218 C 0.54075 0.03449 0.53476 0.04028 0.53281 0.04375 C 0.53008 0.04838 0.52786 0.05347 0.52513 0.05741 C 0.52357 0.05926 0.522 0.06088 0.52057 0.0632 C 0.51875 0.06667 0.51758 0.07315 0.51614 0.07662 C 0.51614 0.07685 0.51067 0.09144 0.50963 0.09445 C 0.50872 0.0963 0.50859 0.09885 0.50742 0.10023 L 0.50416 0.10394 C 0.50195 0.11528 0.50442 0.10463 0.49974 0.11574 L 0.4931 0.1331 C 0.49232 0.13496 0.49166 0.13727 0.49088 0.13889 L 0.48763 0.14491 C 0.48646 0.1507 0.4858 0.15579 0.48307 0.16042 C 0.48229 0.16181 0.48086 0.16135 0.47969 0.16227 C 0.47747 0.16459 0.47317 0.17014 0.47317 0.17037 C 0.47252 0.17199 0.47187 0.17431 0.47096 0.17593 C 0.46914 0.17917 0.46692 0.18172 0.46549 0.18565 C 0.46406 0.18959 0.46302 0.19398 0.46107 0.19722 C 0.4569 0.20463 0.45859 0.20093 0.4556 0.2088 C 0.45508 0.21088 0.45495 0.21297 0.45442 0.21482 C 0.45299 0.21968 0.45195 0.22084 0.45013 0.22454 C 0.44844 0.2331 0.44974 0.22778 0.44674 0.23611 C 0.44088 0.25209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11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7B43B94-71CD-477B-B198-630EE3CD13B0}"/>
              </a:ext>
            </a:extLst>
          </p:cNvPr>
          <p:cNvGrpSpPr/>
          <p:nvPr/>
        </p:nvGrpSpPr>
        <p:grpSpPr>
          <a:xfrm>
            <a:off x="3344783" y="883489"/>
            <a:ext cx="1933861" cy="1375364"/>
            <a:chOff x="5208434" y="1232790"/>
            <a:chExt cx="2578481" cy="1833819"/>
          </a:xfrm>
        </p:grpSpPr>
        <p:sp>
          <p:nvSpPr>
            <p:cNvPr id="26" name="CuadroTexto 16">
              <a:extLst>
                <a:ext uri="{FF2B5EF4-FFF2-40B4-BE49-F238E27FC236}">
                  <a16:creationId xmlns="" xmlns:a16="http://schemas.microsoft.com/office/drawing/2014/main" id="{0D416DCB-0D0E-4AB1-94CA-0436FAB35AE1}"/>
                </a:ext>
              </a:extLst>
            </p:cNvPr>
            <p:cNvSpPr txBox="1"/>
            <p:nvPr/>
          </p:nvSpPr>
          <p:spPr>
            <a:xfrm>
              <a:off x="5208434" y="1304594"/>
              <a:ext cx="917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7CE26560-837F-4B30-986A-C3725EBD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5" r="13415"/>
            <a:stretch/>
          </p:blipFill>
          <p:spPr>
            <a:xfrm>
              <a:off x="5825058" y="1232790"/>
              <a:ext cx="1961857" cy="1833819"/>
            </a:xfrm>
            <a:prstGeom prst="round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FA88A8-EABE-40A1-965D-590C465AA26D}"/>
              </a:ext>
            </a:extLst>
          </p:cNvPr>
          <p:cNvGrpSpPr/>
          <p:nvPr/>
        </p:nvGrpSpPr>
        <p:grpSpPr>
          <a:xfrm>
            <a:off x="440091" y="911440"/>
            <a:ext cx="2159351" cy="1375364"/>
            <a:chOff x="509888" y="1288520"/>
            <a:chExt cx="2879134" cy="1571030"/>
          </a:xfrm>
        </p:grpSpPr>
        <p:sp>
          <p:nvSpPr>
            <p:cNvPr id="17" name="CuadroTexto 16"/>
            <p:cNvSpPr txBox="1"/>
            <p:nvPr/>
          </p:nvSpPr>
          <p:spPr>
            <a:xfrm>
              <a:off x="509888" y="1304594"/>
              <a:ext cx="917297" cy="800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3DBD4D1-FFF2-4537-B335-09F64431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3349" y="1288520"/>
              <a:ext cx="2285673" cy="1571030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5395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24000" y="60275"/>
            <a:ext cx="2895600" cy="6895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s-ES" sz="36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4166566" y="2984760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8" name="TextBox 27"/>
          <p:cNvSpPr txBox="1"/>
          <p:nvPr/>
        </p:nvSpPr>
        <p:spPr>
          <a:xfrm>
            <a:off x="7000562" y="1141439"/>
            <a:ext cx="566922" cy="76265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17652" y="3762943"/>
            <a:ext cx="559670" cy="75580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5"/>
            <a:ext cx="886121" cy="809969"/>
          </a:xfrm>
          <a:prstGeom prst="rect">
            <a:avLst/>
          </a:prstGeom>
        </p:spPr>
      </p:pic>
      <p:pic>
        <p:nvPicPr>
          <p:cNvPr id="2" name="tall Bùi Liễu">
            <a:hlinkClick r:id="" action="ppaction://media"/>
            <a:extLst>
              <a:ext uri="{FF2B5EF4-FFF2-40B4-BE49-F238E27FC236}">
                <a16:creationId xmlns="" xmlns:a16="http://schemas.microsoft.com/office/drawing/2014/main" id="{D10342F4-CA18-49F6-A4A0-96D5C8338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028" y="223640"/>
            <a:ext cx="401522" cy="32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7B43B94-71CD-477B-B198-630EE3CD13B0}"/>
              </a:ext>
            </a:extLst>
          </p:cNvPr>
          <p:cNvGrpSpPr/>
          <p:nvPr/>
        </p:nvGrpSpPr>
        <p:grpSpPr>
          <a:xfrm>
            <a:off x="3113550" y="867845"/>
            <a:ext cx="2144250" cy="1375364"/>
            <a:chOff x="5208434" y="1232790"/>
            <a:chExt cx="2578481" cy="1833819"/>
          </a:xfrm>
        </p:grpSpPr>
        <p:sp>
          <p:nvSpPr>
            <p:cNvPr id="26" name="CuadroTexto 16">
              <a:extLst>
                <a:ext uri="{FF2B5EF4-FFF2-40B4-BE49-F238E27FC236}">
                  <a16:creationId xmlns="" xmlns:a16="http://schemas.microsoft.com/office/drawing/2014/main" id="{0D416DCB-0D0E-4AB1-94CA-0436FAB35AE1}"/>
                </a:ext>
              </a:extLst>
            </p:cNvPr>
            <p:cNvSpPr txBox="1"/>
            <p:nvPr/>
          </p:nvSpPr>
          <p:spPr>
            <a:xfrm>
              <a:off x="5208434" y="1304594"/>
              <a:ext cx="917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7CE26560-837F-4B30-986A-C3725EBD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5" r="13415"/>
            <a:stretch/>
          </p:blipFill>
          <p:spPr>
            <a:xfrm>
              <a:off x="5825058" y="1232790"/>
              <a:ext cx="1961857" cy="1833819"/>
            </a:xfrm>
            <a:prstGeom prst="round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FA88A8-EABE-40A1-965D-590C465AA26D}"/>
              </a:ext>
            </a:extLst>
          </p:cNvPr>
          <p:cNvGrpSpPr/>
          <p:nvPr/>
        </p:nvGrpSpPr>
        <p:grpSpPr>
          <a:xfrm>
            <a:off x="444324" y="922582"/>
            <a:ext cx="2298876" cy="1319043"/>
            <a:chOff x="509888" y="1304594"/>
            <a:chExt cx="2879134" cy="1506697"/>
          </a:xfrm>
        </p:grpSpPr>
        <p:sp>
          <p:nvSpPr>
            <p:cNvPr id="17" name="CuadroTexto 16"/>
            <p:cNvSpPr txBox="1"/>
            <p:nvPr/>
          </p:nvSpPr>
          <p:spPr>
            <a:xfrm>
              <a:off x="509888" y="1304594"/>
              <a:ext cx="917297" cy="800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3DBD4D1-FFF2-4537-B335-09F64431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3348" y="1336778"/>
              <a:ext cx="2285674" cy="1474513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5395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24000" y="60275"/>
            <a:ext cx="2895600" cy="6895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s-ES" sz="36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4166566" y="2984760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8" name="TextBox 27"/>
          <p:cNvSpPr txBox="1"/>
          <p:nvPr/>
        </p:nvSpPr>
        <p:spPr>
          <a:xfrm>
            <a:off x="7000562" y="1141439"/>
            <a:ext cx="566922" cy="76265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17652" y="3762943"/>
            <a:ext cx="559670" cy="75580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5"/>
            <a:ext cx="886121" cy="809969"/>
          </a:xfrm>
          <a:prstGeom prst="rect">
            <a:avLst/>
          </a:prstGeom>
        </p:spPr>
      </p:pic>
      <p:pic>
        <p:nvPicPr>
          <p:cNvPr id="5" name="slim Bùi Liễu">
            <a:hlinkClick r:id="" action="ppaction://media"/>
            <a:extLst>
              <a:ext uri="{FF2B5EF4-FFF2-40B4-BE49-F238E27FC236}">
                <a16:creationId xmlns="" xmlns:a16="http://schemas.microsoft.com/office/drawing/2014/main" id="{4A883AF5-9F32-4AC1-87DB-9727CBA4B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6187" y="209702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artoon of a child walking&#10;&#10;Description automatically generated">
            <a:extLst>
              <a:ext uri="{FF2B5EF4-FFF2-40B4-BE49-F238E27FC236}">
                <a16:creationId xmlns="" xmlns:a16="http://schemas.microsoft.com/office/drawing/2014/main" id="{630955A6-F77B-4E36-8BB9-2AEA0AB12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17" y="1280506"/>
            <a:ext cx="1865544" cy="1264794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="" xmlns:a16="http://schemas.microsoft.com/office/drawing/2014/main" id="{7A7F6E6D-F34F-4DE0-AAE1-1F3584395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2" y="1280506"/>
            <a:ext cx="1865544" cy="1282260"/>
          </a:xfrm>
          <a:prstGeom prst="rect">
            <a:avLst/>
          </a:prstGeom>
        </p:spPr>
      </p:pic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4949" y="3129679"/>
            <a:ext cx="457200" cy="457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1" y="4188107"/>
            <a:ext cx="555008" cy="6697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53" y="4188107"/>
            <a:ext cx="682502" cy="62384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7" y="4140847"/>
            <a:ext cx="701834" cy="701834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3876412" y="2947510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56" y="2517815"/>
            <a:ext cx="1586537" cy="1554615"/>
          </a:xfrm>
          <a:prstGeom prst="rect">
            <a:avLst/>
          </a:prstGeom>
        </p:spPr>
      </p:pic>
      <p:sp>
        <p:nvSpPr>
          <p:cNvPr id="34" name="Rectángulo 6">
            <a:extLst>
              <a:ext uri="{FF2B5EF4-FFF2-40B4-BE49-F238E27FC236}">
                <a16:creationId xmlns="" xmlns:a16="http://schemas.microsoft.com/office/drawing/2014/main" id="{2634DC5E-B818-4A38-BAFC-D66AE6A5BB88}"/>
              </a:ext>
            </a:extLst>
          </p:cNvPr>
          <p:cNvSpPr/>
          <p:nvPr/>
        </p:nvSpPr>
        <p:spPr>
          <a:xfrm>
            <a:off x="1430301" y="87782"/>
            <a:ext cx="3864398" cy="6895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es-ES" sz="36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CuadroTexto 16">
            <a:extLst>
              <a:ext uri="{FF2B5EF4-FFF2-40B4-BE49-F238E27FC236}">
                <a16:creationId xmlns="" xmlns:a16="http://schemas.microsoft.com/office/drawing/2014/main" id="{CCA84F46-A68F-4DED-BD8C-464119BB7CA5}"/>
              </a:ext>
            </a:extLst>
          </p:cNvPr>
          <p:cNvSpPr txBox="1"/>
          <p:nvPr/>
        </p:nvSpPr>
        <p:spPr>
          <a:xfrm>
            <a:off x="327508" y="1621554"/>
            <a:ext cx="687973" cy="6001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CO" sz="330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</a:p>
        </p:txBody>
      </p:sp>
      <p:sp>
        <p:nvSpPr>
          <p:cNvPr id="35" name="CuadroTexto 16">
            <a:extLst>
              <a:ext uri="{FF2B5EF4-FFF2-40B4-BE49-F238E27FC236}">
                <a16:creationId xmlns="" xmlns:a16="http://schemas.microsoft.com/office/drawing/2014/main" id="{E4AD4AF7-77B0-48AE-B77D-62B22C278083}"/>
              </a:ext>
            </a:extLst>
          </p:cNvPr>
          <p:cNvSpPr txBox="1"/>
          <p:nvPr/>
        </p:nvSpPr>
        <p:spPr>
          <a:xfrm>
            <a:off x="3207796" y="1629163"/>
            <a:ext cx="6879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330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s-CO" sz="330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0943" y="1205761"/>
            <a:ext cx="566922" cy="76265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30943" y="3590250"/>
            <a:ext cx="559670" cy="75580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953" y="2872670"/>
            <a:ext cx="844907" cy="844907"/>
          </a:xfrm>
          <a:prstGeom prst="rect">
            <a:avLst/>
          </a:prstGeom>
        </p:spPr>
      </p:pic>
      <p:pic>
        <p:nvPicPr>
          <p:cNvPr id="22" name="short Bùi Liễu">
            <a:hlinkClick r:id="" action="ppaction://media"/>
            <a:extLst>
              <a:ext uri="{FF2B5EF4-FFF2-40B4-BE49-F238E27FC236}">
                <a16:creationId xmlns="" xmlns:a16="http://schemas.microsoft.com/office/drawing/2014/main" id="{BA1C5A6D-79F4-44DB-8867-CB770849B8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818" y="237209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6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142557B-0C38-4D3C-B0E4-E4D78D249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582" y="1283678"/>
            <a:ext cx="1865544" cy="1275915"/>
          </a:xfrm>
          <a:prstGeom prst="rect">
            <a:avLst/>
          </a:prstGeom>
        </p:spPr>
      </p:pic>
      <p:pic>
        <p:nvPicPr>
          <p:cNvPr id="27" name="Picture 26" descr="A cartoon of a child walking&#10;&#10;Description automatically generated">
            <a:extLst>
              <a:ext uri="{FF2B5EF4-FFF2-40B4-BE49-F238E27FC236}">
                <a16:creationId xmlns="" xmlns:a16="http://schemas.microsoft.com/office/drawing/2014/main" id="{A85381C5-7A49-47E3-BCD5-6BDC0A690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15" y="1258164"/>
            <a:ext cx="1865544" cy="1264794"/>
          </a:xfrm>
          <a:prstGeom prst="rect">
            <a:avLst/>
          </a:prstGeom>
        </p:spPr>
      </p:pic>
      <p:sp>
        <p:nvSpPr>
          <p:cNvPr id="26" name="CuadroTexto 16">
            <a:extLst>
              <a:ext uri="{FF2B5EF4-FFF2-40B4-BE49-F238E27FC236}">
                <a16:creationId xmlns="" xmlns:a16="http://schemas.microsoft.com/office/drawing/2014/main" id="{0D416DCB-0D0E-4AB1-94CA-0436FAB35AE1}"/>
              </a:ext>
            </a:extLst>
          </p:cNvPr>
          <p:cNvSpPr txBox="1"/>
          <p:nvPr/>
        </p:nvSpPr>
        <p:spPr>
          <a:xfrm>
            <a:off x="3566520" y="1625542"/>
            <a:ext cx="6879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330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s-CO" sz="330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5395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4215249" y="3985596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3" name="TextBox 22"/>
          <p:cNvSpPr txBox="1"/>
          <p:nvPr/>
        </p:nvSpPr>
        <p:spPr>
          <a:xfrm>
            <a:off x="7000562" y="1141439"/>
            <a:ext cx="566922" cy="76265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7652" y="3762943"/>
            <a:ext cx="559670" cy="75580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9" name="Rectángulo 6">
            <a:extLst>
              <a:ext uri="{FF2B5EF4-FFF2-40B4-BE49-F238E27FC236}">
                <a16:creationId xmlns="" xmlns:a16="http://schemas.microsoft.com/office/drawing/2014/main" id="{25897A1D-86A0-4E1E-B393-B13367D553E5}"/>
              </a:ext>
            </a:extLst>
          </p:cNvPr>
          <p:cNvSpPr/>
          <p:nvPr/>
        </p:nvSpPr>
        <p:spPr>
          <a:xfrm>
            <a:off x="1981200" y="109696"/>
            <a:ext cx="3373327" cy="6895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endParaRPr lang="es-ES" sz="36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00050" y="1605272"/>
            <a:ext cx="687973" cy="6001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CO" sz="330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5"/>
            <a:ext cx="886121" cy="809969"/>
          </a:xfrm>
          <a:prstGeom prst="rect">
            <a:avLst/>
          </a:prstGeom>
        </p:spPr>
      </p:pic>
      <p:pic>
        <p:nvPicPr>
          <p:cNvPr id="6" name="big Bùi Liễu">
            <a:hlinkClick r:id="" action="ppaction://media"/>
            <a:extLst>
              <a:ext uri="{FF2B5EF4-FFF2-40B4-BE49-F238E27FC236}">
                <a16:creationId xmlns="" xmlns:a16="http://schemas.microsoft.com/office/drawing/2014/main" id="{51A7BE3B-FA4F-4A9D-AD9E-F855403F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8935" y="259123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30365" y="55174"/>
            <a:ext cx="6966635" cy="130248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The meaning </a:t>
            </a:r>
            <a:r>
              <a:rPr lang="vi-VN" sz="36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of</a:t>
            </a: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“</a:t>
            </a:r>
            <a:r>
              <a:rPr lang="vi-VN" sz="36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tall</a:t>
            </a: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” in Vietnamese is: </a:t>
            </a:r>
            <a:endParaRPr lang="es-ES" sz="36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49" y="0"/>
            <a:ext cx="1605202" cy="15729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29103"/>
            <a:ext cx="1586537" cy="155461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1" name="Triángulo isósceles 20">
            <a:hlinkClick r:id="" action="ppaction://hlinkshowjump?jump=nextslide"/>
          </p:cNvPr>
          <p:cNvSpPr/>
          <p:nvPr/>
        </p:nvSpPr>
        <p:spPr>
          <a:xfrm rot="5400000">
            <a:off x="4109362" y="2895643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F7C3FD8-C911-4F14-824A-BB2A807D14E3}"/>
              </a:ext>
            </a:extLst>
          </p:cNvPr>
          <p:cNvGrpSpPr/>
          <p:nvPr/>
        </p:nvGrpSpPr>
        <p:grpSpPr>
          <a:xfrm>
            <a:off x="312353" y="1569793"/>
            <a:ext cx="2705752" cy="618619"/>
            <a:chOff x="350541" y="2162224"/>
            <a:chExt cx="3607669" cy="824825"/>
          </a:xfrm>
        </p:grpSpPr>
        <p:sp>
          <p:nvSpPr>
            <p:cNvPr id="25" name="CuadroTexto 16">
              <a:extLst>
                <a:ext uri="{FF2B5EF4-FFF2-40B4-BE49-F238E27FC236}">
                  <a16:creationId xmlns="" xmlns:a16="http://schemas.microsoft.com/office/drawing/2014/main" id="{41CDD056-DCA1-42DC-9B60-263C4A5E473E}"/>
                </a:ext>
              </a:extLst>
            </p:cNvPr>
            <p:cNvSpPr txBox="1"/>
            <p:nvPr/>
          </p:nvSpPr>
          <p:spPr>
            <a:xfrm>
              <a:off x="350541" y="2162224"/>
              <a:ext cx="917297" cy="8002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0CFEEF2-FBF5-4516-926B-57FB2BB74A52}"/>
                </a:ext>
              </a:extLst>
            </p:cNvPr>
            <p:cNvSpPr txBox="1"/>
            <p:nvPr/>
          </p:nvSpPr>
          <p:spPr>
            <a:xfrm>
              <a:off x="878928" y="2186831"/>
              <a:ext cx="3079282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cao</a:t>
              </a:r>
              <a:endParaRPr lang="en-US" sz="3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5078CB1-2862-4043-94E0-A93024166B77}"/>
              </a:ext>
            </a:extLst>
          </p:cNvPr>
          <p:cNvGrpSpPr/>
          <p:nvPr/>
        </p:nvGrpSpPr>
        <p:grpSpPr>
          <a:xfrm>
            <a:off x="3103423" y="1572903"/>
            <a:ext cx="3240227" cy="620434"/>
            <a:chOff x="4137897" y="2097206"/>
            <a:chExt cx="4320303" cy="827245"/>
          </a:xfrm>
        </p:grpSpPr>
        <p:sp>
          <p:nvSpPr>
            <p:cNvPr id="28" name="CuadroTexto 16">
              <a:extLst>
                <a:ext uri="{FF2B5EF4-FFF2-40B4-BE49-F238E27FC236}">
                  <a16:creationId xmlns="" xmlns:a16="http://schemas.microsoft.com/office/drawing/2014/main" id="{82AC18A5-6712-4B4F-B7B4-2C4E4F22495A}"/>
                </a:ext>
              </a:extLst>
            </p:cNvPr>
            <p:cNvSpPr txBox="1"/>
            <p:nvPr/>
          </p:nvSpPr>
          <p:spPr>
            <a:xfrm>
              <a:off x="4137897" y="2097206"/>
              <a:ext cx="917297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CF39E19-F1A2-40F9-BE7E-9940BB54CBE8}"/>
                </a:ext>
              </a:extLst>
            </p:cNvPr>
            <p:cNvSpPr txBox="1"/>
            <p:nvPr/>
          </p:nvSpPr>
          <p:spPr>
            <a:xfrm>
              <a:off x="4706494" y="2124233"/>
              <a:ext cx="3751706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err="1"/>
                <a:t>thấp</a:t>
              </a:r>
              <a:r>
                <a:rPr lang="vi-VN" sz="3200" dirty="0"/>
                <a:t>, </a:t>
              </a:r>
              <a:r>
                <a:rPr lang="vi-VN" sz="3200" dirty="0" err="1"/>
                <a:t>ngắn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00562" y="1141439"/>
            <a:ext cx="566922" cy="76265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17652" y="3762943"/>
            <a:ext cx="559670" cy="75580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00" y="2912037"/>
            <a:ext cx="886121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8.33333E-7 0.00023 C -0.00104 0.00509 -0.00234 0.01041 -0.00339 0.01551 C -0.00391 0.01805 -0.00391 0.02083 -0.00443 0.02338 C -0.00495 0.02592 -0.00599 0.02847 -0.00664 0.03102 C -0.00742 0.03472 -0.0082 0.03865 -0.00885 0.04259 L -0.01107 0.0544 L -0.01211 0.06018 C -0.0125 0.06203 -0.01276 0.06389 -0.01328 0.06574 L -0.01537 0.07361 C -0.01576 0.0787 -0.01602 0.08379 -0.01654 0.08889 C -0.01667 0.09097 -0.01732 0.09282 -0.01771 0.0949 C -0.0181 0.09722 -0.01836 0.1 -0.01875 0.10278 C -0.01914 0.10463 -0.01953 0.10625 -0.01979 0.10833 C -0.02057 0.11342 -0.0237 0.12824 -0.02201 0.12384 C -0.02122 0.12199 -0.0207 0.11967 -0.01979 0.11805 C -0.01185 0.10115 -0.02149 0.12477 -0.01328 0.10463 C -0.01068 0.09838 -0.01029 0.09629 -0.00781 0.08889 C -0.00703 0.08727 -0.00638 0.08472 -0.00547 0.0831 C -0.00456 0.08148 -0.00339 0.08078 -0.00221 0.0794 C -0.00078 0.07523 0.00482 0.06018 0.00768 0.0544 C 0.00872 0.05208 0.0099 0.05046 0.01094 0.04838 C 0.01224 0.04606 0.01315 0.04328 0.01432 0.04051 C 0.01523 0.03842 0.01654 0.03703 0.01758 0.03495 C 0.01875 0.0324 0.01953 0.0294 0.02083 0.02708 C 0.02174 0.02546 0.02318 0.02477 0.02422 0.02338 C 0.0263 0.01227 0.02383 0.02245 0.02865 0.0118 C 0.03542 -0.00417 0.02995 0.0037 0.0362 -0.00394 C 0.03711 -0.00556 0.03763 -0.0081 0.03854 -0.00972 C 0.04713 -0.02454 0.03607 -0.00023 0.04505 -0.01922 C 0.04583 -0.02107 0.04635 -0.02361 0.0474 -0.02477 C 0.04857 -0.02732 0.05026 -0.02871 0.05182 -0.03079 C 0.05794 -0.04028 0.05182 -0.0338 0.05937 -0.04051 C 0.06042 -0.04306 0.06133 -0.04607 0.06276 -0.04838 C 0.06758 -0.05672 0.06601 -0.05116 0.07031 -0.05787 C 0.072 -0.06019 0.07331 -0.0632 0.07474 -0.06574 C 0.07617 -0.0676 0.07786 -0.06945 0.07917 -0.07153 C 0.08229 -0.07639 0.08476 -0.08218 0.08802 -0.08704 C 0.08984 -0.08959 0.0918 -0.09213 0.09349 -0.09468 C 0.09466 -0.09653 0.09557 -0.09861 0.09687 -0.10047 C 0.09857 -0.10278 0.10052 -0.10417 0.10234 -0.10625 C 0.1112 -0.1169 0.10456 -0.11042 0.11224 -0.12176 C 0.11328 -0.12315 0.11445 -0.12408 0.11549 -0.12547 C 0.12213 -0.13565 0.11719 -0.13172 0.12318 -0.13519 C 0.12435 -0.13727 0.12526 -0.13935 0.12656 -0.14121 C 0.1276 -0.14236 0.12878 -0.14352 0.12982 -0.14514 C 0.13177 -0.14746 0.13346 -0.15023 0.13529 -0.15278 C 0.13646 -0.15417 0.13763 -0.1551 0.13867 -0.15648 C 0.14049 -0.15926 0.14232 -0.16158 0.14414 -0.16435 C 0.14518 -0.16574 0.14648 -0.16667 0.1474 -0.16806 C 0.14857 -0.16991 0.14948 -0.17246 0.15078 -0.17385 C 0.15182 -0.17547 0.15299 -0.17662 0.15404 -0.17778 C 0.15508 -0.17917 0.1599 -0.18588 0.16172 -0.1875 C 0.16276 -0.18843 0.16393 -0.18889 0.16497 -0.18959 C 0.16732 -0.1919 0.16914 -0.19584 0.17161 -0.19746 C 0.17604 -0.19977 0.17578 -0.19908 0.18034 -0.20486 C 0.18242 -0.20741 0.18398 -0.20996 0.18594 -0.21273 C 0.18698 -0.21412 0.18828 -0.21528 0.18919 -0.21644 C 0.19049 -0.21806 0.19128 -0.22084 0.19258 -0.22222 C 0.19388 -0.22408 0.19557 -0.22477 0.197 -0.22616 C 0.19805 -0.22732 0.19909 -0.22894 0.20013 -0.2301 C 0.20312 -0.23264 0.20599 -0.23241 0.20898 -0.23403 C 0.21094 -0.23472 0.21276 -0.23635 0.21445 -0.23797 C 0.21575 -0.23982 0.21667 -0.2419 0.21784 -0.24352 C 0.22083 -0.24769 0.22213 -0.24792 0.22565 -0.25139 C 0.22669 -0.25255 0.2276 -0.25394 0.22878 -0.25533 C 0.22982 -0.25602 0.23112 -0.25625 0.23216 -0.25718 C 0.23333 -0.2581 0.23424 -0.25996 0.23555 -0.26088 C 0.23646 -0.26181 0.23776 -0.26204 0.23867 -0.26273 C 0.23997 -0.26412 0.24088 -0.26574 0.24206 -0.26667 C 0.24336 -0.26783 0.24505 -0.26806 0.24648 -0.26875 C 0.24753 -0.26945 0.24857 -0.27014 0.24987 -0.2706 C 0.25625 -0.28218 0.24948 -0.27222 0.25742 -0.27824 C 0.26901 -0.2875 0.2569 -0.28218 0.26849 -0.28611 C 0.28463 -0.30949 0.26706 -0.28727 0.2806 -0.29769 C 0.28229 -0.29908 0.28346 -0.30185 0.28503 -0.30347 C 0.2918 -0.31181 0.28854 -0.30695 0.29492 -0.3132 C 0.29674 -0.31505 0.29831 -0.3176 0.30039 -0.31898 C 0.30208 -0.32014 0.30404 -0.3206 0.30586 -0.32107 C 0.31458 -0.33241 0.30573 -0.32176 0.31575 -0.33056 C 0.31771 -0.33241 0.31953 -0.33449 0.32135 -0.33635 C 0.32344 -0.33912 0.32539 -0.34283 0.32786 -0.34422 C 0.33581 -0.34885 0.32591 -0.34329 0.33568 -0.34815 C 0.34661 -0.35347 0.32956 -0.34584 0.34323 -0.35209 C 0.34857 -0.36135 0.34427 -0.35463 0.35104 -0.36158 C 0.37383 -0.38426 0.35338 -0.36597 0.36745 -0.37709 C 0.36901 -0.37824 0.37031 -0.3801 0.37187 -0.38079 C 0.3737 -0.38195 0.37565 -0.38241 0.37734 -0.3831 C 0.37969 -0.38472 0.38164 -0.38727 0.38411 -0.38866 C 0.38646 -0.39005 0.38919 -0.39121 0.39167 -0.3926 C 0.41146 -0.40301 0.38385 -0.38912 0.40599 -0.40047 C 0.41042 -0.40625 0.41133 -0.40787 0.41693 -0.41181 C 0.41953 -0.41366 0.42213 -0.41435 0.42474 -0.41551 C 0.42695 -0.4169 0.42917 -0.41852 0.43125 -0.41968 C 0.43646 -0.42222 0.44154 -0.42477 0.44674 -0.42732 C 0.46953 -0.43866 0.44101 -0.425 0.46107 -0.4331 C 0.46367 -0.43403 0.46615 -0.43588 0.46875 -0.43704 C 0.47226 -0.43843 0.47617 -0.43889 0.47969 -0.44074 C 0.48086 -0.44144 0.4819 -0.44236 0.48307 -0.44283 C 0.48724 -0.44491 0.4918 -0.44537 0.49622 -0.44653 C 0.5043 -0.45371 0.49818 -0.44954 0.51159 -0.45255 C 0.52161 -0.45463 0.51471 -0.45347 0.52266 -0.45625 C 0.52487 -0.45741 0.52708 -0.45741 0.5293 -0.4581 C 0.54492 -0.46412 0.53307 -0.45972 0.54128 -0.46389 C 0.54596 -0.46644 0.54609 -0.46597 0.55117 -0.46806 C 0.55273 -0.46852 0.55417 -0.46945 0.5556 -0.46991 C 0.55794 -0.4706 0.56003 -0.47107 0.56237 -0.47176 C 0.56406 -0.47246 0.56588 -0.47315 0.56784 -0.47361 C 0.56992 -0.47431 0.57226 -0.475 0.57435 -0.47593 C 0.58424 -0.47917 0.57279 -0.47616 0.58424 -0.47963 C 0.59062 -0.48148 0.59258 -0.48125 0.59857 -0.4831 C 0.6 -0.48403 0.60156 -0.48472 0.60299 -0.48542 C 0.60508 -0.48611 0.60742 -0.48658 0.6095 -0.48727 C 0.61107 -0.48797 0.6125 -0.48889 0.61393 -0.48912 C 0.62526 -0.49074 0.64805 -0.49329 0.64805 -0.49306 C 0.65547 -0.49746 0.64818 -0.49375 0.66237 -0.49699 C 0.66419 -0.49746 0.66615 -0.49838 0.66797 -0.49885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2.22222E-6 L 0.20065 -0.1986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-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7 L 8.33333E-7 -0.00047 C -0.00365 0.00023 -0.00742 0.00092 -0.01107 0.00301 C -0.01224 0.0037 -0.01315 0.00578 -0.01432 0.00694 C -0.01641 0.00856 -0.01888 0.00903 -0.02096 0.01088 C -0.0224 0.01203 -0.02383 0.01365 -0.02539 0.01458 C -0.02682 0.01574 -0.02839 0.01597 -0.02982 0.01666 C -0.03203 0.01782 -0.03425 0.01921 -0.03646 0.0206 C -0.0375 0.02129 -0.03867 0.02153 -0.03971 0.02245 C -0.04115 0.02384 -0.04258 0.02523 -0.04414 0.02615 C -0.04622 0.02778 -0.04883 0.02778 -0.05078 0.03009 C -0.05182 0.03148 -0.05287 0.0331 -0.05404 0.03403 C -0.05612 0.03565 -0.05846 0.03657 -0.06068 0.03796 L -0.06393 0.04004 C -0.0651 0.04051 -0.06628 0.04074 -0.06732 0.0419 C -0.07005 0.04514 -0.07175 0.04768 -0.075 0.04977 C -0.07643 0.05046 -0.078 0.05092 -0.07943 0.05139 C -0.08047 0.05278 -0.08151 0.0544 -0.08268 0.05532 C -0.08372 0.05625 -0.08555 0.05926 -0.08607 0.0574 C -0.08698 0.05393 -0.08112 0.04838 -0.08047 0.04768 C -0.07904 0.04583 -0.0776 0.04375 -0.07604 0.0419 C -0.075 0.04051 -0.07383 0.03958 -0.07279 0.03796 C -0.07162 0.03611 -0.07044 0.03426 -0.06953 0.03217 C -0.06862 0.03032 -0.06823 0.02778 -0.06732 0.02615 C -0.06563 0.02407 -0.06354 0.02268 -0.06172 0.0206 C -0.0599 0.01828 -0.0582 0.01504 -0.05625 0.01273 C -0.05482 0.01111 -0.05339 0.00995 -0.05182 0.00879 C -0.04974 0.00717 -0.04518 0.00486 -0.04518 0.00509 C -0.03451 -0.00903 -0.04596 0.00463 -0.0375 -0.00278 C -0.03633 -0.00371 -0.03529 -0.00556 -0.03425 -0.00672 C -0.03281 -0.0081 -0.03125 -0.00903 -0.02982 -0.01065 C -0.02865 -0.01181 -0.02774 -0.01366 -0.02643 -0.01459 C -0.02474 -0.01574 -0.02279 -0.01574 -0.02096 -0.01644 C -0.02018 -0.01783 -0.01966 -0.01945 -0.01875 -0.02037 C -0.01745 -0.02153 -0.01589 -0.02199 -0.01432 -0.02222 C -0.01029 -0.02338 -0.00625 -0.02361 -0.00221 -0.02431 C 0.00065 -0.02547 0.00495 -0.02732 0.00768 -0.02801 C 0.01172 -0.02894 0.01588 -0.02917 0.01992 -0.02986 C 0.02213 -0.03033 0.02435 -0.03102 0.02643 -0.03195 C 0.0276 -0.03241 0.02865 -0.03357 0.02982 -0.0338 C 0.03542 -0.03542 0.05169 -0.03727 0.05625 -0.03773 C 0.06276 -0.04167 0.05742 -0.03889 0.06836 -0.04167 C 0.08737 -0.04653 0.05859 -0.04236 0.10143 -0.0456 C 0.10729 -0.04699 0.11016 -0.04769 0.11588 -0.04954 C 0.11771 -0.05023 0.11953 -0.05116 0.12135 -0.05116 C 0.12812 -0.05278 0.14271 -0.0544 0.14896 -0.0551 C 0.15338 -0.05579 0.15768 -0.05695 0.16211 -0.05718 C 0.18463 -0.05834 0.2069 -0.05834 0.22943 -0.05903 C 0.23476 -0.06088 0.23802 -0.0625 0.24375 -0.06297 C 0.25338 -0.06412 0.26289 -0.06412 0.27253 -0.06505 C 0.27747 -0.06551 0.28268 -0.06621 0.28789 -0.0669 C 0.31562 -0.07408 0.2776 -0.06482 0.34974 -0.07292 C 0.37031 -0.075 0.36146 -0.07338 0.37617 -0.07639 L 0.56706 -0.07477 C 0.57122 -0.07477 0.57226 -0.07246 0.57578 -0.07084 C 0.5776 -0.07014 0.57943 -0.06968 0.58138 -0.06898 C 0.58359 -0.06783 0.58581 -0.06621 0.58789 -0.06505 L 0.60456 -0.0551 L 0.60781 -0.05324 C 0.60885 -0.05255 0.61003 -0.05185 0.61107 -0.05116 C 0.6125 -0.05093 0.61406 -0.05023 0.61549 -0.04954 C 0.61771 -0.04838 0.61992 -0.04699 0.62213 -0.0456 L 0.62539 -0.04375 C 0.62513 -0.04097 0.62539 -0.0375 0.62435 -0.03588 C 0.6224 -0.0331 0.61992 -0.0331 0.61771 -0.03195 L 0.61445 -0.02986 C 0.61328 -0.02917 0.61211 -0.02894 0.61107 -0.02801 C 0.6013 -0.01945 0.60547 -0.02222 0.59883 -0.01829 C 0.59062 -0.00857 0.60117 -0.02014 0.59115 -0.0125 C 0.58268 -0.00602 0.59518 -0.00787 0.57917 -0.0007 C 0.57773 -0.00047 0.57292 0.00162 0.57135 0.00301 C 0.56549 0.0081 0.57044 0.00555 0.56484 0.01273 C 0.56328 0.01435 0.56172 0.01504 0.56042 0.01666 C 0.55898 0.01828 0.55846 0.02129 0.5569 0.02245 C 0.55508 0.02453 0.5526 0.02453 0.55039 0.02615 C 0.54922 0.02708 0.54831 0.02916 0.54713 0.03009 C 0.54609 0.03102 0.54492 0.03125 0.54388 0.03217 C 0.54075 0.03449 0.53476 0.04028 0.53281 0.04375 C 0.53008 0.04838 0.52786 0.05347 0.52513 0.0574 C 0.52357 0.05926 0.522 0.06088 0.52057 0.06319 C 0.51875 0.06666 0.51758 0.07315 0.51615 0.07662 C 0.51615 0.07685 0.51068 0.09143 0.50963 0.09444 C 0.50872 0.09629 0.50859 0.09884 0.50742 0.10023 L 0.50417 0.10393 C 0.50195 0.11528 0.50443 0.10463 0.49974 0.11574 L 0.4931 0.1331 C 0.49232 0.13495 0.49167 0.13727 0.49088 0.13889 L 0.48763 0.1449 C 0.48646 0.15069 0.48581 0.15578 0.48307 0.16041 C 0.48229 0.1618 0.48086 0.16134 0.47969 0.16227 C 0.47747 0.16458 0.47318 0.17014 0.47318 0.17037 C 0.47253 0.17199 0.47187 0.1743 0.47096 0.17592 C 0.46914 0.17916 0.46693 0.18171 0.46549 0.18565 C 0.46406 0.18958 0.46302 0.19398 0.46107 0.19722 C 0.4569 0.20463 0.45859 0.20092 0.4556 0.20879 C 0.45508 0.21088 0.45495 0.21296 0.45443 0.21481 C 0.45299 0.21967 0.45195 0.22083 0.45013 0.22453 C 0.44844 0.2331 0.44974 0.22778 0.44674 0.23611 C 0.44088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457200" y="242320"/>
            <a:ext cx="2686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chant.</a:t>
            </a:r>
          </a:p>
        </p:txBody>
      </p:sp>
      <p:sp>
        <p:nvSpPr>
          <p:cNvPr id="26" name="Bùi Liễu">
            <a:extLst>
              <a:ext uri="{FF2B5EF4-FFF2-40B4-BE49-F238E27FC236}">
                <a16:creationId xmlns="" xmlns:a16="http://schemas.microsoft.com/office/drawing/2014/main" id="{7C416C3B-863C-45B9-9337-AC36DFFB448E}"/>
              </a:ext>
            </a:extLst>
          </p:cNvPr>
          <p:cNvSpPr txBox="1"/>
          <p:nvPr/>
        </p:nvSpPr>
        <p:spPr>
          <a:xfrm>
            <a:off x="1219200" y="2916063"/>
            <a:ext cx="321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nurse.</a:t>
            </a:r>
          </a:p>
        </p:txBody>
      </p:sp>
      <p:sp>
        <p:nvSpPr>
          <p:cNvPr id="27" name="Bùi Liễu">
            <a:extLst>
              <a:ext uri="{FF2B5EF4-FFF2-40B4-BE49-F238E27FC236}">
                <a16:creationId xmlns="" xmlns:a16="http://schemas.microsoft.com/office/drawing/2014/main" id="{7C0544F2-A572-481B-A8A8-563DF59AD889}"/>
              </a:ext>
            </a:extLst>
          </p:cNvPr>
          <p:cNvSpPr txBox="1"/>
          <p:nvPr/>
        </p:nvSpPr>
        <p:spPr>
          <a:xfrm>
            <a:off x="1217217" y="3383446"/>
            <a:ext cx="445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 works at a nursing home.</a:t>
            </a:r>
          </a:p>
        </p:txBody>
      </p:sp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22D9EB13-E48B-4DC4-8A7D-186C1EBC0A44}"/>
              </a:ext>
            </a:extLst>
          </p:cNvPr>
          <p:cNvSpPr txBox="1"/>
          <p:nvPr/>
        </p:nvSpPr>
        <p:spPr>
          <a:xfrm>
            <a:off x="1217217" y="3861454"/>
            <a:ext cx="3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Our mother is a farmer.</a:t>
            </a:r>
          </a:p>
        </p:txBody>
      </p:sp>
      <p:sp>
        <p:nvSpPr>
          <p:cNvPr id="29" name="Bùi Liễu">
            <a:extLst>
              <a:ext uri="{FF2B5EF4-FFF2-40B4-BE49-F238E27FC236}">
                <a16:creationId xmlns="" xmlns:a16="http://schemas.microsoft.com/office/drawing/2014/main" id="{83AE2CDC-7232-4FDD-96BE-0152ABD8958C}"/>
              </a:ext>
            </a:extLst>
          </p:cNvPr>
          <p:cNvSpPr txBox="1"/>
          <p:nvPr/>
        </p:nvSpPr>
        <p:spPr>
          <a:xfrm>
            <a:off x="1217217" y="4338222"/>
            <a:ext cx="3465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 works on a farm.</a:t>
            </a:r>
          </a:p>
        </p:txBody>
      </p:sp>
      <p:pic>
        <p:nvPicPr>
          <p:cNvPr id="4" name="Bùi Liễu">
            <a:extLst>
              <a:ext uri="{FF2B5EF4-FFF2-40B4-BE49-F238E27FC236}">
                <a16:creationId xmlns="" xmlns:a16="http://schemas.microsoft.com/office/drawing/2014/main" id="{B5B1371C-34A8-492C-8D31-443A12721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904507"/>
            <a:ext cx="3109296" cy="1833913"/>
          </a:xfrm>
          <a:prstGeom prst="rect">
            <a:avLst/>
          </a:prstGeom>
        </p:spPr>
      </p:pic>
      <p:pic>
        <p:nvPicPr>
          <p:cNvPr id="5" name="Bùi Liễu" descr="A cartoon of a child and child holding pictures&#10;&#10;Description automatically generated">
            <a:extLst>
              <a:ext uri="{FF2B5EF4-FFF2-40B4-BE49-F238E27FC236}">
                <a16:creationId xmlns="" xmlns:a16="http://schemas.microsoft.com/office/drawing/2014/main" id="{7F3E07D5-DB87-4031-90E8-956477342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02" y="2825216"/>
            <a:ext cx="2798303" cy="2061656"/>
          </a:xfrm>
          <a:prstGeom prst="rect">
            <a:avLst/>
          </a:prstGeom>
        </p:spPr>
      </p:pic>
      <p:sp>
        <p:nvSpPr>
          <p:cNvPr id="33" name="Bùi Liễu">
            <a:extLst>
              <a:ext uri="{FF2B5EF4-FFF2-40B4-BE49-F238E27FC236}">
                <a16:creationId xmlns="" xmlns:a16="http://schemas.microsoft.com/office/drawing/2014/main" id="{DD3ACE5D-2229-49A5-B6FD-3C46A1BF5A30}"/>
              </a:ext>
            </a:extLst>
          </p:cNvPr>
          <p:cNvSpPr txBox="1"/>
          <p:nvPr/>
        </p:nvSpPr>
        <p:spPr>
          <a:xfrm>
            <a:off x="4442059" y="904507"/>
            <a:ext cx="34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farmer.</a:t>
            </a:r>
          </a:p>
        </p:txBody>
      </p:sp>
      <p:sp>
        <p:nvSpPr>
          <p:cNvPr id="34" name="Bùi Liễu">
            <a:extLst>
              <a:ext uri="{FF2B5EF4-FFF2-40B4-BE49-F238E27FC236}">
                <a16:creationId xmlns="" xmlns:a16="http://schemas.microsoft.com/office/drawing/2014/main" id="{FA487E6A-285E-4216-92DF-DBC13D69DB22}"/>
              </a:ext>
            </a:extLst>
          </p:cNvPr>
          <p:cNvSpPr txBox="1"/>
          <p:nvPr/>
        </p:nvSpPr>
        <p:spPr>
          <a:xfrm>
            <a:off x="4440076" y="1371890"/>
            <a:ext cx="310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 works on a farm.</a:t>
            </a:r>
          </a:p>
        </p:txBody>
      </p:sp>
      <p:sp>
        <p:nvSpPr>
          <p:cNvPr id="35" name="Bùi Liễu">
            <a:extLst>
              <a:ext uri="{FF2B5EF4-FFF2-40B4-BE49-F238E27FC236}">
                <a16:creationId xmlns="" xmlns:a16="http://schemas.microsoft.com/office/drawing/2014/main" id="{2A1E3543-D888-41F3-AF90-E03365F5C1CC}"/>
              </a:ext>
            </a:extLst>
          </p:cNvPr>
          <p:cNvSpPr txBox="1"/>
          <p:nvPr/>
        </p:nvSpPr>
        <p:spPr>
          <a:xfrm>
            <a:off x="4440075" y="1849898"/>
            <a:ext cx="3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mother is a nurse.</a:t>
            </a:r>
          </a:p>
        </p:txBody>
      </p:sp>
      <p:sp>
        <p:nvSpPr>
          <p:cNvPr id="36" name="Bùi Liễu">
            <a:extLst>
              <a:ext uri="{FF2B5EF4-FFF2-40B4-BE49-F238E27FC236}">
                <a16:creationId xmlns="" xmlns:a16="http://schemas.microsoft.com/office/drawing/2014/main" id="{29446CBA-F51F-49BB-A95E-102033BD9A9F}"/>
              </a:ext>
            </a:extLst>
          </p:cNvPr>
          <p:cNvSpPr txBox="1"/>
          <p:nvPr/>
        </p:nvSpPr>
        <p:spPr>
          <a:xfrm>
            <a:off x="4440075" y="2326666"/>
            <a:ext cx="455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 works at a nursing home.</a:t>
            </a:r>
          </a:p>
        </p:txBody>
      </p:sp>
      <p:pic>
        <p:nvPicPr>
          <p:cNvPr id="2" name="Track 20 karaoke bùi liễu">
            <a:hlinkClick r:id="" action="ppaction://media"/>
            <a:extLst>
              <a:ext uri="{FF2B5EF4-FFF2-40B4-BE49-F238E27FC236}">
                <a16:creationId xmlns="" xmlns:a16="http://schemas.microsoft.com/office/drawing/2014/main" id="{F2DF2EAD-6A21-4C39-B6CE-7B5DF8E6A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910"/>
                    <p14:bmk name="Bookmark 2" time="14980"/>
                    <p14:bmk name="Bookmark 3" time="19380"/>
                    <p14:bmk name="Bookmark 4" time="23320"/>
                    <p14:bmk name="Bookmark 5" time="27630"/>
                    <p14:bmk name="Bookmark 6" time="31900"/>
                    <p14:bmk name="Bookmark 7" time="36030"/>
                    <p14:bmk name="Bookmark 8" time="40320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343613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06728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5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5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5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4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4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4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4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5395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4215249" y="3985596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3" name="TextBox 22"/>
          <p:cNvSpPr txBox="1"/>
          <p:nvPr/>
        </p:nvSpPr>
        <p:spPr>
          <a:xfrm>
            <a:off x="7000562" y="1141439"/>
            <a:ext cx="566922" cy="76265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7652" y="3762943"/>
            <a:ext cx="559670" cy="75580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9" name="Rectángulo 6">
            <a:extLst>
              <a:ext uri="{FF2B5EF4-FFF2-40B4-BE49-F238E27FC236}">
                <a16:creationId xmlns="" xmlns:a16="http://schemas.microsoft.com/office/drawing/2014/main" id="{25897A1D-86A0-4E1E-B393-B13367D553E5}"/>
              </a:ext>
            </a:extLst>
          </p:cNvPr>
          <p:cNvSpPr/>
          <p:nvPr/>
        </p:nvSpPr>
        <p:spPr>
          <a:xfrm>
            <a:off x="157785" y="45516"/>
            <a:ext cx="6966635" cy="130248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The meaning </a:t>
            </a:r>
            <a:r>
              <a:rPr lang="vi-VN" sz="36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of</a:t>
            </a: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“</a:t>
            </a:r>
            <a:r>
              <a:rPr lang="vi-VN" sz="36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slim</a:t>
            </a: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” in Vietnamese is: </a:t>
            </a:r>
            <a:endParaRPr lang="es-ES" sz="36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F57D302-AD0F-4BB6-9E10-0DE9CFBCB0F5}"/>
              </a:ext>
            </a:extLst>
          </p:cNvPr>
          <p:cNvGrpSpPr/>
          <p:nvPr/>
        </p:nvGrpSpPr>
        <p:grpSpPr>
          <a:xfrm>
            <a:off x="400050" y="1605272"/>
            <a:ext cx="2721800" cy="620434"/>
            <a:chOff x="533400" y="2140364"/>
            <a:chExt cx="3629067" cy="827245"/>
          </a:xfrm>
        </p:grpSpPr>
        <p:sp>
          <p:nvSpPr>
            <p:cNvPr id="17" name="CuadroTexto 16"/>
            <p:cNvSpPr txBox="1"/>
            <p:nvPr/>
          </p:nvSpPr>
          <p:spPr>
            <a:xfrm>
              <a:off x="533400" y="2140364"/>
              <a:ext cx="917297" cy="8002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2B2428D7-6A4E-457E-8CFB-5FB9CC88AE1E}"/>
                </a:ext>
              </a:extLst>
            </p:cNvPr>
            <p:cNvSpPr txBox="1"/>
            <p:nvPr/>
          </p:nvSpPr>
          <p:spPr>
            <a:xfrm>
              <a:off x="1083184" y="2167391"/>
              <a:ext cx="3079283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to, </a:t>
              </a:r>
              <a:r>
                <a:rPr lang="vi-VN" sz="3200" dirty="0" err="1"/>
                <a:t>lớn</a:t>
              </a:r>
              <a:endParaRPr lang="en-US" sz="3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9D69A91-51FD-4BC2-A08C-430C01663D0A}"/>
              </a:ext>
            </a:extLst>
          </p:cNvPr>
          <p:cNvGrpSpPr/>
          <p:nvPr/>
        </p:nvGrpSpPr>
        <p:grpSpPr>
          <a:xfrm>
            <a:off x="3566520" y="1625542"/>
            <a:ext cx="2732045" cy="600414"/>
            <a:chOff x="4313356" y="2167390"/>
            <a:chExt cx="3642727" cy="800551"/>
          </a:xfrm>
        </p:grpSpPr>
        <p:sp>
          <p:nvSpPr>
            <p:cNvPr id="26" name="CuadroTexto 16">
              <a:extLst>
                <a:ext uri="{FF2B5EF4-FFF2-40B4-BE49-F238E27FC236}">
                  <a16:creationId xmlns="" xmlns:a16="http://schemas.microsoft.com/office/drawing/2014/main" id="{0D416DCB-0D0E-4AB1-94CA-0436FAB35AE1}"/>
                </a:ext>
              </a:extLst>
            </p:cNvPr>
            <p:cNvSpPr txBox="1"/>
            <p:nvPr/>
          </p:nvSpPr>
          <p:spPr>
            <a:xfrm>
              <a:off x="4313356" y="2167390"/>
              <a:ext cx="917297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8638E59-4280-4076-B791-2195E61842C1}"/>
                </a:ext>
              </a:extLst>
            </p:cNvPr>
            <p:cNvSpPr txBox="1"/>
            <p:nvPr/>
          </p:nvSpPr>
          <p:spPr>
            <a:xfrm>
              <a:off x="4876800" y="2167723"/>
              <a:ext cx="3079283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err="1"/>
                <a:t>mảnh</a:t>
              </a:r>
              <a:r>
                <a:rPr lang="vi-VN" sz="3200" dirty="0"/>
                <a:t> mai</a:t>
              </a:r>
              <a:endParaRPr lang="en-US" sz="3200" dirty="0"/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5"/>
            <a:ext cx="886121" cy="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38200" y="133350"/>
            <a:ext cx="4371617" cy="84278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sh</a:t>
            </a: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__t</a:t>
            </a:r>
            <a:endParaRPr lang="es-ES" sz="45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149" y="4232601"/>
            <a:ext cx="577043" cy="5770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6" y="4170137"/>
            <a:ext cx="682502" cy="62384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4083718"/>
            <a:ext cx="701834" cy="701834"/>
          </a:xfrm>
          <a:prstGeom prst="rect">
            <a:avLst/>
          </a:prstGeom>
        </p:spPr>
      </p:pic>
      <p:sp>
        <p:nvSpPr>
          <p:cNvPr id="21" name="Triángulo isósceles 20">
            <a:hlinkClick r:id="" action="ppaction://hlinkshowjump?jump=nextslide"/>
          </p:cNvPr>
          <p:cNvSpPr/>
          <p:nvPr/>
        </p:nvSpPr>
        <p:spPr>
          <a:xfrm rot="5400000">
            <a:off x="4148330" y="2358745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22" name="TextBox 21"/>
          <p:cNvSpPr txBox="1"/>
          <p:nvPr/>
        </p:nvSpPr>
        <p:spPr>
          <a:xfrm>
            <a:off x="5638800" y="1129602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  <a:r>
              <a:rPr lang="vi-VN" sz="4000" b="1" dirty="0" err="1">
                <a:latin typeface="Comic Sans MS" panose="030F0702030302020204" pitchFamily="66" charset="0"/>
              </a:rPr>
              <a:t>or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69074" y="3633251"/>
            <a:ext cx="1504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 </a:t>
            </a:r>
            <a:r>
              <a:rPr lang="vi-VN" altLang="zh-CN" sz="4000" b="1" dirty="0" err="1">
                <a:latin typeface="Comic Sans MS" panose="030F0702030302020204" pitchFamily="66" charset="0"/>
              </a:rPr>
              <a:t>ir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47" y="2872670"/>
            <a:ext cx="700116" cy="8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5298" y="114301"/>
            <a:ext cx="5029200" cy="84278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b_g</a:t>
            </a:r>
            <a:endParaRPr lang="es-ES" sz="45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149" y="4232601"/>
            <a:ext cx="577043" cy="5770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6" y="4170137"/>
            <a:ext cx="682502" cy="62384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4083718"/>
            <a:ext cx="701834" cy="701834"/>
          </a:xfrm>
          <a:prstGeom prst="rect">
            <a:avLst/>
          </a:prstGeom>
        </p:spPr>
      </p:pic>
      <p:sp>
        <p:nvSpPr>
          <p:cNvPr id="21" name="Triángulo isósceles 20">
            <a:hlinkClick r:id="" action="ppaction://hlinkshowjump?jump=nextslide"/>
          </p:cNvPr>
          <p:cNvSpPr/>
          <p:nvPr/>
        </p:nvSpPr>
        <p:spPr>
          <a:xfrm rot="5400000">
            <a:off x="4148330" y="2358745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22" name="TextBox 21"/>
          <p:cNvSpPr txBox="1"/>
          <p:nvPr/>
        </p:nvSpPr>
        <p:spPr>
          <a:xfrm>
            <a:off x="5181600" y="1194967"/>
            <a:ext cx="216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 </a:t>
            </a:r>
            <a:r>
              <a:rPr lang="vi-VN" sz="4000" b="1" dirty="0">
                <a:latin typeface="Comic Sans MS" panose="030F0702030302020204" pitchFamily="66" charset="0"/>
              </a:rPr>
              <a:t>i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6102" y="3707319"/>
            <a:ext cx="158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zh-CN" sz="4000" b="1" dirty="0">
                <a:latin typeface="Comic Sans MS" panose="030F0702030302020204" pitchFamily="66" charset="0"/>
              </a:rPr>
              <a:t>u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47" y="2872670"/>
            <a:ext cx="700116" cy="8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9507" y="122668"/>
            <a:ext cx="6917093" cy="84278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does</a:t>
            </a: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she</a:t>
            </a: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look</a:t>
            </a: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like</a:t>
            </a: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s-ES" sz="45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149" y="4232601"/>
            <a:ext cx="577043" cy="5770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6" y="4170137"/>
            <a:ext cx="682502" cy="62384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4083718"/>
            <a:ext cx="701834" cy="7018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1000" y="1051969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vi-VN" sz="4000" dirty="0" err="1">
                <a:latin typeface="Comic Sans MS" panose="030F0702030302020204" pitchFamily="66" charset="0"/>
              </a:rPr>
              <a:t>She’s</a:t>
            </a:r>
            <a:r>
              <a:rPr lang="vi-VN" sz="4000" dirty="0">
                <a:latin typeface="Comic Sans MS" panose="030F0702030302020204" pitchFamily="66" charset="0"/>
              </a:rPr>
              <a:t> </a:t>
            </a:r>
            <a:r>
              <a:rPr lang="vi-VN" sz="4000" dirty="0" err="1">
                <a:latin typeface="Comic Sans MS" panose="030F0702030302020204" pitchFamily="66" charset="0"/>
              </a:rPr>
              <a:t>tall</a:t>
            </a:r>
            <a:r>
              <a:rPr lang="vi-VN" sz="4000" dirty="0">
                <a:latin typeface="Comic Sans MS" panose="030F0702030302020204" pitchFamily="66" charset="0"/>
              </a:rPr>
              <a:t>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9844" y="1720163"/>
            <a:ext cx="5218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vi-VN" sz="4000" dirty="0" err="1">
                <a:latin typeface="Comic Sans MS" panose="030F0702030302020204" pitchFamily="66" charset="0"/>
              </a:rPr>
              <a:t>She’s</a:t>
            </a:r>
            <a:r>
              <a:rPr lang="vi-VN" sz="4000" dirty="0">
                <a:latin typeface="Comic Sans MS" panose="030F0702030302020204" pitchFamily="66" charset="0"/>
              </a:rPr>
              <a:t> a </a:t>
            </a:r>
            <a:r>
              <a:rPr lang="vi-VN" sz="4000" dirty="0" err="1">
                <a:latin typeface="Comic Sans MS" panose="030F0702030302020204" pitchFamily="66" charset="0"/>
              </a:rPr>
              <a:t>farmer</a:t>
            </a:r>
            <a:r>
              <a:rPr lang="vi-VN" sz="4000" dirty="0">
                <a:latin typeface="Comic Sans MS" panose="030F0702030302020204" pitchFamily="66" charset="0"/>
              </a:rPr>
              <a:t>.</a:t>
            </a:r>
            <a:r>
              <a:rPr lang="vi-V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47" y="2872670"/>
            <a:ext cx="700116" cy="844907"/>
          </a:xfrm>
          <a:prstGeom prst="rect">
            <a:avLst/>
          </a:prstGeom>
        </p:spPr>
      </p:pic>
      <p:sp>
        <p:nvSpPr>
          <p:cNvPr id="21" name="Triángulo isósceles 1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931B2C2-F362-4D2A-9B63-56DD724EC9C4}"/>
              </a:ext>
            </a:extLst>
          </p:cNvPr>
          <p:cNvSpPr/>
          <p:nvPr/>
        </p:nvSpPr>
        <p:spPr>
          <a:xfrm rot="5400000">
            <a:off x="3855352" y="2759866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41368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4949" y="3129679"/>
            <a:ext cx="457200" cy="457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1" y="4188107"/>
            <a:ext cx="555008" cy="6697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53" y="4188107"/>
            <a:ext cx="682502" cy="62384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7" y="4140847"/>
            <a:ext cx="701834" cy="7018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56" y="2517815"/>
            <a:ext cx="1586537" cy="1554615"/>
          </a:xfrm>
          <a:prstGeom prst="rect">
            <a:avLst/>
          </a:prstGeom>
        </p:spPr>
      </p:pic>
      <p:sp>
        <p:nvSpPr>
          <p:cNvPr id="34" name="Rectángulo 6">
            <a:extLst>
              <a:ext uri="{FF2B5EF4-FFF2-40B4-BE49-F238E27FC236}">
                <a16:creationId xmlns="" xmlns:a16="http://schemas.microsoft.com/office/drawing/2014/main" id="{2634DC5E-B818-4A38-BAFC-D66AE6A5BB88}"/>
              </a:ext>
            </a:extLst>
          </p:cNvPr>
          <p:cNvSpPr/>
          <p:nvPr/>
        </p:nvSpPr>
        <p:spPr>
          <a:xfrm>
            <a:off x="381000" y="111554"/>
            <a:ext cx="5840666" cy="130248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A:___________</a:t>
            </a:r>
          </a:p>
          <a:p>
            <a:pPr algn="ctr" defTabSz="685800">
              <a:defRPr/>
            </a:pP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B: </a:t>
            </a:r>
            <a:r>
              <a:rPr lang="vi-VN" sz="36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He’s</a:t>
            </a: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36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slim</a:t>
            </a:r>
            <a:r>
              <a:rPr lang="vi-VN" sz="36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s-ES" sz="36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21BFCA9-40D2-4BDD-80E2-F6D4B91C17B9}"/>
              </a:ext>
            </a:extLst>
          </p:cNvPr>
          <p:cNvGrpSpPr/>
          <p:nvPr/>
        </p:nvGrpSpPr>
        <p:grpSpPr>
          <a:xfrm>
            <a:off x="327508" y="1621557"/>
            <a:ext cx="5894158" cy="607772"/>
            <a:chOff x="436677" y="2162073"/>
            <a:chExt cx="7858878" cy="810361"/>
          </a:xfrm>
        </p:grpSpPr>
        <p:sp>
          <p:nvSpPr>
            <p:cNvPr id="31" name="CuadroTexto 16">
              <a:extLst>
                <a:ext uri="{FF2B5EF4-FFF2-40B4-BE49-F238E27FC236}">
                  <a16:creationId xmlns="" xmlns:a16="http://schemas.microsoft.com/office/drawing/2014/main" id="{CCA84F46-A68F-4DED-BD8C-464119BB7CA5}"/>
                </a:ext>
              </a:extLst>
            </p:cNvPr>
            <p:cNvSpPr txBox="1"/>
            <p:nvPr/>
          </p:nvSpPr>
          <p:spPr>
            <a:xfrm>
              <a:off x="436677" y="2162073"/>
              <a:ext cx="917297" cy="8002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8C299B02-849A-4AEF-A476-BE4918D44A13}"/>
                </a:ext>
              </a:extLst>
            </p:cNvPr>
            <p:cNvSpPr txBox="1"/>
            <p:nvPr/>
          </p:nvSpPr>
          <p:spPr>
            <a:xfrm>
              <a:off x="929285" y="2172216"/>
              <a:ext cx="736627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300" dirty="0" err="1">
                  <a:latin typeface="Comic Sans MS" panose="030F0702030302020204" pitchFamily="66" charset="0"/>
                </a:rPr>
                <a:t>What</a:t>
              </a:r>
              <a:r>
                <a:rPr lang="vi-VN" sz="3300" dirty="0">
                  <a:latin typeface="Comic Sans MS" panose="030F0702030302020204" pitchFamily="66" charset="0"/>
                </a:rPr>
                <a:t> </a:t>
              </a:r>
              <a:r>
                <a:rPr lang="vi-VN" sz="3300" dirty="0" err="1">
                  <a:latin typeface="Comic Sans MS" panose="030F0702030302020204" pitchFamily="66" charset="0"/>
                </a:rPr>
                <a:t>does</a:t>
              </a:r>
              <a:r>
                <a:rPr lang="vi-VN" sz="3300" dirty="0">
                  <a:latin typeface="Comic Sans MS" panose="030F0702030302020204" pitchFamily="66" charset="0"/>
                </a:rPr>
                <a:t> he</a:t>
              </a:r>
              <a:r>
                <a:rPr lang="en-US" sz="3300" dirty="0">
                  <a:latin typeface="Comic Sans MS" panose="030F0702030302020204" pitchFamily="66" charset="0"/>
                </a:rPr>
                <a:t> look like?</a:t>
              </a:r>
              <a:r>
                <a:rPr lang="vi-VN" sz="3300" dirty="0">
                  <a:latin typeface="Comic Sans MS" panose="030F0702030302020204" pitchFamily="66" charset="0"/>
                </a:rPr>
                <a:t> </a:t>
              </a:r>
              <a:endParaRPr lang="en-US" sz="33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340D803-24FD-4ACF-AC15-B43E1D78062A}"/>
              </a:ext>
            </a:extLst>
          </p:cNvPr>
          <p:cNvGrpSpPr/>
          <p:nvPr/>
        </p:nvGrpSpPr>
        <p:grpSpPr>
          <a:xfrm>
            <a:off x="323195" y="2275232"/>
            <a:ext cx="4706004" cy="608220"/>
            <a:chOff x="4277061" y="2161474"/>
            <a:chExt cx="6274673" cy="810959"/>
          </a:xfrm>
        </p:grpSpPr>
        <p:sp>
          <p:nvSpPr>
            <p:cNvPr id="35" name="CuadroTexto 16">
              <a:extLst>
                <a:ext uri="{FF2B5EF4-FFF2-40B4-BE49-F238E27FC236}">
                  <a16:creationId xmlns="" xmlns:a16="http://schemas.microsoft.com/office/drawing/2014/main" id="{E4AD4AF7-77B0-48AE-B77D-62B22C278083}"/>
                </a:ext>
              </a:extLst>
            </p:cNvPr>
            <p:cNvSpPr txBox="1"/>
            <p:nvPr/>
          </p:nvSpPr>
          <p:spPr>
            <a:xfrm>
              <a:off x="4277061" y="2172215"/>
              <a:ext cx="917297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617589E8-FFA2-4865-B965-C3C16C84A662}"/>
                </a:ext>
              </a:extLst>
            </p:cNvPr>
            <p:cNvSpPr txBox="1"/>
            <p:nvPr/>
          </p:nvSpPr>
          <p:spPr>
            <a:xfrm>
              <a:off x="4867020" y="2161474"/>
              <a:ext cx="5684714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>
                  <a:latin typeface="Comic Sans MS" panose="030F0702030302020204" pitchFamily="66" charset="0"/>
                </a:rPr>
                <a:t>What does he do?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930943" y="1205761"/>
            <a:ext cx="566922" cy="76265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30943" y="3590250"/>
            <a:ext cx="559670" cy="75580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953" y="2872670"/>
            <a:ext cx="844907" cy="844907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2FF2764-DB42-465B-9BF3-C4CA49615F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28" y="3972645"/>
            <a:ext cx="669036" cy="6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22573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09800" y="2054159"/>
            <a:ext cx="462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17307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006911" y="3831359"/>
            <a:ext cx="1072835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975048" y="4419629"/>
            <a:ext cx="1467967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014781" y="4419629"/>
            <a:ext cx="116946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127148" y="3802309"/>
            <a:ext cx="1212003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415862" y="833388"/>
            <a:ext cx="4374099" cy="408623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9B47B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43328" y="1699688"/>
            <a:ext cx="3071817" cy="7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1699688"/>
            <a:ext cx="1035768" cy="1404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615145" y="1699688"/>
            <a:ext cx="1011550" cy="1404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5145" y="1699688"/>
            <a:ext cx="3058865" cy="7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r="1829"/>
          <a:stretch/>
        </p:blipFill>
        <p:spPr>
          <a:xfrm>
            <a:off x="619684" y="2513489"/>
            <a:ext cx="1824753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589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950000" y="1291065"/>
            <a:ext cx="3330290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9B47B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819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r="1343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182"/>
          <a:stretch/>
        </p:blipFill>
        <p:spPr>
          <a:xfrm>
            <a:off x="6761634" y="2513489"/>
            <a:ext cx="1824753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60" y="101032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1634" y="1286133"/>
            <a:ext cx="398288" cy="39892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7159922" y="1495376"/>
            <a:ext cx="17704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= he is</a:t>
            </a:r>
            <a:b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47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729238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53513" y="2350353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361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7525" y="438150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xmlns="" id="{55E78C77-D0CC-403A-A385-A118409896DE}"/>
              </a:ext>
            </a:extLst>
          </p:cNvPr>
          <p:cNvSpPr txBox="1">
            <a:spLocks/>
          </p:cNvSpPr>
          <p:nvPr/>
        </p:nvSpPr>
        <p:spPr>
          <a:xfrm>
            <a:off x="2865381" y="1504950"/>
            <a:ext cx="45720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3200" dirty="0" smtClean="0">
                <a:latin typeface="Berlin Sans FB" pitchFamily="34" charset="0"/>
                <a:cs typeface="Arial" panose="020B0604020202020204" pitchFamily="34" charset="0"/>
              </a:rPr>
              <a:t>1. </a:t>
            </a:r>
            <a:r>
              <a:rPr lang="en-US" sz="3200" dirty="0" smtClean="0">
                <a:latin typeface="Berlin Sans FB" pitchFamily="34" charset="0"/>
                <a:cs typeface="Arial" panose="020B0604020202020204" pitchFamily="34" charset="0"/>
              </a:rPr>
              <a:t>Look</a:t>
            </a: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, listen and repeat.</a:t>
            </a: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xmlns="" id="{3B4F9F7C-A5E7-40E1-88F8-F3AA3A009F6F}"/>
              </a:ext>
            </a:extLst>
          </p:cNvPr>
          <p:cNvSpPr txBox="1">
            <a:spLocks/>
          </p:cNvSpPr>
          <p:nvPr/>
        </p:nvSpPr>
        <p:spPr>
          <a:xfrm>
            <a:off x="2323687" y="2320971"/>
            <a:ext cx="4274876" cy="577800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3200" dirty="0" smtClean="0">
                <a:latin typeface="Berlin Sans FB" pitchFamily="34" charset="0"/>
                <a:cs typeface="Arial" panose="020B0604020202020204" pitchFamily="34" charset="0"/>
              </a:rPr>
              <a:t>2. </a:t>
            </a:r>
            <a:r>
              <a:rPr lang="en-US" sz="3200" dirty="0" smtClean="0">
                <a:latin typeface="Berlin Sans FB" pitchFamily="34" charset="0"/>
                <a:cs typeface="Arial" panose="020B0604020202020204" pitchFamily="34" charset="0"/>
              </a:rPr>
              <a:t>Listen</a:t>
            </a: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, point and say.</a:t>
            </a:r>
          </a:p>
        </p:txBody>
      </p:sp>
      <p:sp>
        <p:nvSpPr>
          <p:cNvPr id="23" name="Bùi Liễu">
            <a:extLst>
              <a:ext uri="{FF2B5EF4-FFF2-40B4-BE49-F238E27FC236}">
                <a16:creationId xmlns:a16="http://schemas.microsoft.com/office/drawing/2014/main" xmlns="" id="{02759F4B-5FD6-4457-92AC-4CEB5911FC56}"/>
              </a:ext>
            </a:extLst>
          </p:cNvPr>
          <p:cNvSpPr txBox="1">
            <a:spLocks/>
          </p:cNvSpPr>
          <p:nvPr/>
        </p:nvSpPr>
        <p:spPr>
          <a:xfrm>
            <a:off x="1810366" y="3219183"/>
            <a:ext cx="2990233" cy="62167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3200" dirty="0" smtClean="0">
                <a:latin typeface="Berlin Sans FB" pitchFamily="34" charset="0"/>
                <a:cs typeface="Arial" panose="020B0604020202020204" pitchFamily="34" charset="0"/>
              </a:rPr>
              <a:t>3. </a:t>
            </a:r>
            <a:r>
              <a:rPr lang="en-US" sz="3200" dirty="0" smtClean="0">
                <a:latin typeface="Berlin Sans FB" pitchFamily="34" charset="0"/>
                <a:cs typeface="Arial" panose="020B0604020202020204" pitchFamily="34" charset="0"/>
              </a:rPr>
              <a:t>Let’s </a:t>
            </a: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talk. </a:t>
            </a:r>
          </a:p>
        </p:txBody>
      </p:sp>
    </p:spTree>
    <p:extLst>
      <p:ext uri="{BB962C8B-B14F-4D97-AF65-F5344CB8AC3E}">
        <p14:creationId xmlns:p14="http://schemas.microsoft.com/office/powerpoint/2010/main" val="438047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5720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425973" y="4173141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9B4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39152" y="417314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F9B4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515168" y="4173141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9B4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9A1E68F-9EDB-44FA-9FE8-EB7DF40BEDEE}"/>
              </a:ext>
            </a:extLst>
          </p:cNvPr>
          <p:cNvGrpSpPr/>
          <p:nvPr/>
        </p:nvGrpSpPr>
        <p:grpSpPr>
          <a:xfrm>
            <a:off x="249554" y="1056867"/>
            <a:ext cx="8670445" cy="2775191"/>
            <a:chOff x="263169" y="852050"/>
            <a:chExt cx="8534401" cy="277519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" r="2253"/>
            <a:stretch/>
          </p:blipFill>
          <p:spPr>
            <a:xfrm>
              <a:off x="263169" y="852050"/>
              <a:ext cx="8534401" cy="2775191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xmlns="" id="{9DFBA1E7-3ED8-490F-8FD6-A457DB9948EA}"/>
                </a:ext>
              </a:extLst>
            </p:cNvPr>
            <p:cNvSpPr/>
            <p:nvPr/>
          </p:nvSpPr>
          <p:spPr>
            <a:xfrm>
              <a:off x="622093" y="883459"/>
              <a:ext cx="3625456" cy="624482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xmlns="" id="{33E3538A-4FCB-4B1D-9439-E9BB1D88E22E}"/>
                </a:ext>
              </a:extLst>
            </p:cNvPr>
            <p:cNvSpPr/>
            <p:nvPr/>
          </p:nvSpPr>
          <p:spPr>
            <a:xfrm>
              <a:off x="4944260" y="883459"/>
              <a:ext cx="2929702" cy="48200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xmlns="" id="{5F922354-9C33-41C5-ACD4-996413ACDBFB}"/>
                </a:ext>
              </a:extLst>
            </p:cNvPr>
            <p:cNvSpPr/>
            <p:nvPr/>
          </p:nvSpPr>
          <p:spPr>
            <a:xfrm>
              <a:off x="2505965" y="3021122"/>
              <a:ext cx="1266311" cy="436212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0637D138-16C9-4CA0-89D7-F16B5B1CEA32}"/>
              </a:ext>
            </a:extLst>
          </p:cNvPr>
          <p:cNvSpPr/>
          <p:nvPr/>
        </p:nvSpPr>
        <p:spPr>
          <a:xfrm>
            <a:off x="609600" y="1053867"/>
            <a:ext cx="3801088" cy="69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vi-VN" altLang="zh-C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vi-VN" altLang="zh-C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brother</a:t>
            </a:r>
            <a:r>
              <a:rPr lang="vi-VN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altLang="zh-C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Lucy</a:t>
            </a:r>
            <a:r>
              <a:rPr lang="vi-VN" altLang="zh-C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xmlns="" id="{6E0297E5-6000-436D-86FF-51152FDDDB85}"/>
              </a:ext>
            </a:extLst>
          </p:cNvPr>
          <p:cNvSpPr/>
          <p:nvPr/>
        </p:nvSpPr>
        <p:spPr>
          <a:xfrm>
            <a:off x="4970629" y="1058638"/>
            <a:ext cx="3229249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does he look like?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xmlns="" id="{4F4DF5DC-F8E5-41C3-AF88-307761AC484E}"/>
              </a:ext>
            </a:extLst>
          </p:cNvPr>
          <p:cNvSpPr/>
          <p:nvPr/>
        </p:nvSpPr>
        <p:spPr>
          <a:xfrm>
            <a:off x="2464220" y="3212979"/>
            <a:ext cx="1442642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do.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30D4F1A-8811-4F68-9897-D1EC5E9A8E96}"/>
              </a:ext>
            </a:extLst>
          </p:cNvPr>
          <p:cNvSpPr/>
          <p:nvPr/>
        </p:nvSpPr>
        <p:spPr>
          <a:xfrm>
            <a:off x="257657" y="122697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C2FF892-DF5E-4500-9EA9-F546190F4E58}"/>
              </a:ext>
            </a:extLst>
          </p:cNvPr>
          <p:cNvSpPr/>
          <p:nvPr/>
        </p:nvSpPr>
        <p:spPr>
          <a:xfrm>
            <a:off x="4659990" y="122697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5802D0AE-1E42-4DCB-8C35-4BE94F99C197}"/>
              </a:ext>
            </a:extLst>
          </p:cNvPr>
          <p:cNvSpPr/>
          <p:nvPr/>
        </p:nvSpPr>
        <p:spPr>
          <a:xfrm>
            <a:off x="7162800" y="3335307"/>
            <a:ext cx="1159356" cy="496751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BF659DAB-2F26-4E5B-9CDE-4D9AE803F13A}"/>
              </a:ext>
            </a:extLst>
          </p:cNvPr>
          <p:cNvSpPr/>
          <p:nvPr/>
        </p:nvSpPr>
        <p:spPr>
          <a:xfrm>
            <a:off x="7162800" y="3343521"/>
            <a:ext cx="1442642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 tall.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rack 21 Bùi Liễu">
            <a:hlinkClick r:id="" action="ppaction://media"/>
            <a:extLst>
              <a:ext uri="{FF2B5EF4-FFF2-40B4-BE49-F238E27FC236}">
                <a16:creationId xmlns:a16="http://schemas.microsoft.com/office/drawing/2014/main" xmlns="" id="{8356A6C0-429E-47C4-8913-463A2505B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044" y="409029"/>
            <a:ext cx="342455" cy="2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1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1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1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1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676400" y="1761096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76849" y="2336721"/>
            <a:ext cx="17699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tɔːl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856021" y="1507331"/>
            <a:ext cx="26115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tall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720662" y="3043001"/>
            <a:ext cx="88229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3426" r="4197" b="4629"/>
          <a:stretch/>
        </p:blipFill>
        <p:spPr>
          <a:xfrm>
            <a:off x="1676400" y="1507331"/>
            <a:ext cx="2986571" cy="20330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6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ll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76849" y="2336721"/>
            <a:ext cx="17699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ʃɔːt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856021" y="1507331"/>
            <a:ext cx="2611579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002518" y="3043001"/>
            <a:ext cx="231858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t="4076" r="3046" b="3124"/>
          <a:stretch/>
        </p:blipFill>
        <p:spPr>
          <a:xfrm>
            <a:off x="1600580" y="1579959"/>
            <a:ext cx="2935701" cy="19835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24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76849" y="2336721"/>
            <a:ext cx="17699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slɪm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856021" y="1507331"/>
            <a:ext cx="2611579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slim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079462" y="3043001"/>
            <a:ext cx="2164695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mai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3460" r="2569" b="3124"/>
          <a:stretch/>
        </p:blipFill>
        <p:spPr>
          <a:xfrm>
            <a:off x="1768467" y="1507331"/>
            <a:ext cx="3039931" cy="2057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0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m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647</Words>
  <Application>Microsoft Office PowerPoint</Application>
  <PresentationFormat>On-screen Show (16:9)</PresentationFormat>
  <Paragraphs>206</Paragraphs>
  <Slides>39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宋体</vt:lpstr>
      <vt:lpstr>Kirang Haerang</vt:lpstr>
      <vt:lpstr>Calibri</vt:lpstr>
      <vt:lpstr>Berlin Sans FB Demi</vt:lpstr>
      <vt:lpstr>Berlin Sans FB</vt:lpstr>
      <vt:lpstr>Comic Sans MS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339</cp:revision>
  <dcterms:created xsi:type="dcterms:W3CDTF">2006-08-16T00:00:00Z</dcterms:created>
  <dcterms:modified xsi:type="dcterms:W3CDTF">2024-02-25T05:43:50Z</dcterms:modified>
</cp:coreProperties>
</file>