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68" r:id="rId2"/>
    <p:sldId id="258" r:id="rId3"/>
    <p:sldId id="385" r:id="rId4"/>
    <p:sldId id="372" r:id="rId5"/>
    <p:sldId id="373" r:id="rId6"/>
    <p:sldId id="374" r:id="rId7"/>
    <p:sldId id="375" r:id="rId8"/>
    <p:sldId id="376" r:id="rId9"/>
    <p:sldId id="377" r:id="rId10"/>
    <p:sldId id="378" r:id="rId11"/>
    <p:sldId id="379" r:id="rId12"/>
    <p:sldId id="380" r:id="rId13"/>
    <p:sldId id="381" r:id="rId14"/>
    <p:sldId id="382" r:id="rId15"/>
    <p:sldId id="383" r:id="rId16"/>
    <p:sldId id="384" r:id="rId17"/>
    <p:sldId id="309" r:id="rId18"/>
    <p:sldId id="316" r:id="rId19"/>
    <p:sldId id="340" r:id="rId20"/>
    <p:sldId id="341" r:id="rId21"/>
    <p:sldId id="342" r:id="rId22"/>
    <p:sldId id="343" r:id="rId23"/>
    <p:sldId id="344" r:id="rId24"/>
    <p:sldId id="345" r:id="rId25"/>
    <p:sldId id="347" r:id="rId26"/>
    <p:sldId id="318" r:id="rId27"/>
    <p:sldId id="369" r:id="rId28"/>
    <p:sldId id="370" r:id="rId29"/>
    <p:sldId id="260" r:id="rId30"/>
    <p:sldId id="26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83" autoAdjust="0"/>
    <p:restoredTop sz="96433" autoAdjust="0"/>
  </p:normalViewPr>
  <p:slideViewPr>
    <p:cSldViewPr>
      <p:cViewPr varScale="1">
        <p:scale>
          <a:sx n="71" d="100"/>
          <a:sy n="71" d="100"/>
        </p:scale>
        <p:origin x="-576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D5824-0BFD-4E87-A42C-12F590C47C2D}" type="datetimeFigureOut">
              <a:rPr lang="vi-VN" smtClean="0"/>
              <a:t>23/02/2024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A6799-DF31-4AA9-9F2E-A76CCA45C9D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8928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Bùi</a:t>
            </a:r>
            <a:r>
              <a:rPr lang="en-US" sz="1200" b="0" cap="none" spc="0" baseline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Liễu </a:t>
            </a:r>
            <a:endParaRPr lang="en-US" sz="1200" b="0" cap="none" spc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3A6799-DF31-4AA9-9F2E-A76CCA45C9D6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3652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38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604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Bùi</a:t>
            </a:r>
            <a:r>
              <a:rPr lang="en-US" sz="1200" b="0" cap="none" spc="0" baseline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Liễu </a:t>
            </a:r>
            <a:endParaRPr lang="en-US" sz="1200" b="0" cap="none" spc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506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Bùi</a:t>
            </a:r>
            <a:r>
              <a:rPr lang="en-US" sz="1200" b="0" cap="none" spc="0" baseline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Liễu 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39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41BB8-CFC5-4A79-B600-9887F8E6152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51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8003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055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3993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184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cap="none" spc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Bùi</a:t>
            </a:r>
            <a:r>
              <a:rPr lang="en-US" sz="1200" b="0" cap="none" spc="0" baseline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Liễu </a:t>
            </a:r>
            <a:endParaRPr lang="en-US" sz="1200" b="0" cap="none" spc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469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5203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5047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37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"/>
          <a:stretch/>
        </p:blipFill>
        <p:spPr>
          <a:xfrm>
            <a:off x="29936" y="0"/>
            <a:ext cx="12162064" cy="6934200"/>
          </a:xfrm>
          <a:prstGeom prst="rect">
            <a:avLst/>
          </a:prstGeom>
        </p:spPr>
      </p:pic>
      <p:sp>
        <p:nvSpPr>
          <p:cNvPr id="7" name="Bùi Liễu 0968142780"/>
          <p:cNvSpPr txBox="1"/>
          <p:nvPr userDrawn="1"/>
        </p:nvSpPr>
        <p:spPr>
          <a:xfrm>
            <a:off x="1691647" y="1229908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9" name="Bùi Liễu 0968142780"/>
          <p:cNvSpPr/>
          <p:nvPr userDrawn="1"/>
        </p:nvSpPr>
        <p:spPr>
          <a:xfrm>
            <a:off x="3235991" y="1174026"/>
            <a:ext cx="910653" cy="825323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Berlin Sans FB Demi" panose="020E0802020502020306" pitchFamily="34" charset="0"/>
              </a:rPr>
              <a:t>13</a:t>
            </a:r>
            <a:endParaRPr lang="en-US" sz="44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10" name="Bùi Liễu 0968142780"/>
          <p:cNvSpPr txBox="1"/>
          <p:nvPr userDrawn="1"/>
        </p:nvSpPr>
        <p:spPr>
          <a:xfrm>
            <a:off x="4343400" y="838200"/>
            <a:ext cx="5256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</a:t>
            </a:r>
            <a:r>
              <a:rPr lang="en-US" sz="8000" b="1" baseline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 house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11" name="Bùi Liễu 0968142780"/>
          <p:cNvSpPr txBox="1"/>
          <p:nvPr userDrawn="1"/>
        </p:nvSpPr>
        <p:spPr>
          <a:xfrm>
            <a:off x="4527645" y="2006631"/>
            <a:ext cx="44247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Lesson </a:t>
            </a:r>
            <a:r>
              <a:rPr lang="en-US" sz="4400" b="1" dirty="0" smtClean="0">
                <a:latin typeface="Berlin Sans FB Demi" panose="020E0802020502020306" pitchFamily="34" charset="0"/>
              </a:rPr>
              <a:t>1</a:t>
            </a:r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61" y="3370194"/>
            <a:ext cx="4343400" cy="3016266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270639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/>
      <p:bldP spid="11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"/>
          <a:stretch/>
        </p:blipFill>
        <p:spPr>
          <a:xfrm>
            <a:off x="19908" y="-1"/>
            <a:ext cx="12172091" cy="6869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49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656"/>
            <a:ext cx="12192000" cy="6825343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-2209800" y="2667000"/>
            <a:ext cx="1752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Bùi</a:t>
            </a:r>
            <a:r>
              <a:rPr lang="en-US" baseline="0" smtClean="0">
                <a:solidFill>
                  <a:schemeClr val="tx1"/>
                </a:solidFill>
              </a:rPr>
              <a:t> Liễu </a:t>
            </a:r>
          </a:p>
          <a:p>
            <a:pPr algn="ctr"/>
            <a:r>
              <a:rPr lang="en-US" baseline="0" smtClean="0">
                <a:solidFill>
                  <a:schemeClr val="tx1"/>
                </a:solidFill>
              </a:rPr>
              <a:t>0968142780</a:t>
            </a:r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5206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5447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-2743200" y="3200400"/>
            <a:ext cx="2590800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Bùi</a:t>
            </a:r>
            <a:r>
              <a:rPr lang="en-US" baseline="0" smtClean="0">
                <a:solidFill>
                  <a:schemeClr val="tx1"/>
                </a:solidFill>
              </a:rPr>
              <a:t> Liễu </a:t>
            </a:r>
          </a:p>
          <a:p>
            <a:pPr algn="ctr"/>
            <a:r>
              <a:rPr lang="en-US" baseline="0" smtClean="0">
                <a:solidFill>
                  <a:schemeClr val="tx1"/>
                </a:solidFill>
              </a:rPr>
              <a:t>0968142780</a:t>
            </a:r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58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4" r:id="rId14"/>
    <p:sldLayoutId id="2147483663" r:id="rId1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9.png"/><Relationship Id="rId4" Type="http://schemas.openxmlformats.org/officeDocument/2006/relationships/audio" Target="../media/audio4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13" Type="http://schemas.microsoft.com/office/2007/relationships/media" Target="../media/media12.wav"/><Relationship Id="rId18" Type="http://schemas.openxmlformats.org/officeDocument/2006/relationships/image" Target="../media/image39.jpeg"/><Relationship Id="rId3" Type="http://schemas.microsoft.com/office/2007/relationships/media" Target="../media/media7.wav"/><Relationship Id="rId21" Type="http://schemas.openxmlformats.org/officeDocument/2006/relationships/image" Target="../media/image29.png"/><Relationship Id="rId7" Type="http://schemas.microsoft.com/office/2007/relationships/media" Target="../media/media9.wav"/><Relationship Id="rId12" Type="http://schemas.openxmlformats.org/officeDocument/2006/relationships/audio" Target="../media/media11.wav"/><Relationship Id="rId17" Type="http://schemas.openxmlformats.org/officeDocument/2006/relationships/image" Target="../media/image38.png"/><Relationship Id="rId2" Type="http://schemas.openxmlformats.org/officeDocument/2006/relationships/audio" Target="../media/media6.wav"/><Relationship Id="rId16" Type="http://schemas.openxmlformats.org/officeDocument/2006/relationships/image" Target="../media/image37.jpeg"/><Relationship Id="rId20" Type="http://schemas.openxmlformats.org/officeDocument/2006/relationships/image" Target="../media/image41.png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microsoft.com/office/2007/relationships/media" Target="../media/media11.wav"/><Relationship Id="rId24" Type="http://schemas.openxmlformats.org/officeDocument/2006/relationships/image" Target="../media/image44.png"/><Relationship Id="rId5" Type="http://schemas.microsoft.com/office/2007/relationships/media" Target="../media/media8.wav"/><Relationship Id="rId15" Type="http://schemas.openxmlformats.org/officeDocument/2006/relationships/slideLayout" Target="../slideLayouts/slideLayout13.xml"/><Relationship Id="rId23" Type="http://schemas.openxmlformats.org/officeDocument/2006/relationships/image" Target="../media/image43.png"/><Relationship Id="rId10" Type="http://schemas.openxmlformats.org/officeDocument/2006/relationships/audio" Target="../media/media10.wav"/><Relationship Id="rId19" Type="http://schemas.openxmlformats.org/officeDocument/2006/relationships/image" Target="../media/image40.png"/><Relationship Id="rId4" Type="http://schemas.openxmlformats.org/officeDocument/2006/relationships/audio" Target="../media/media7.wav"/><Relationship Id="rId9" Type="http://schemas.microsoft.com/office/2007/relationships/media" Target="../media/media10.wav"/><Relationship Id="rId14" Type="http://schemas.openxmlformats.org/officeDocument/2006/relationships/audio" Target="../media/media12.wav"/><Relationship Id="rId22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.wav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audio" Target="../media/audio3.wav"/><Relationship Id="rId9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1736002" y="2059975"/>
            <a:ext cx="1596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Berlin Sans FB Demi" panose="020E08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752600" y="1013493"/>
            <a:ext cx="9695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latin typeface="Berlin Sans FB Demi" panose="020E0802020502020306" pitchFamily="34" charset="0"/>
              </a:rPr>
              <a:t>..................................</a:t>
            </a:r>
            <a:endParaRPr lang="en-US" sz="4400" dirty="0">
              <a:latin typeface="Berlin Sans FB Demi" panose="020E0802020502020306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3332888" y="2091842"/>
            <a:ext cx="858112" cy="745199"/>
          </a:xfrm>
          <a:prstGeom prst="decagon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tx1"/>
                </a:solidFill>
                <a:latin typeface="Berlin Sans FB Demi" panose="020E0802020502020306" pitchFamily="34" charset="0"/>
              </a:rPr>
              <a:t>13</a:t>
            </a:r>
            <a:endParaRPr lang="en-US" sz="4400" b="1" dirty="0">
              <a:solidFill>
                <a:schemeClr val="tx1"/>
              </a:solidFill>
              <a:latin typeface="Berlin Sans FB Demi" panose="020E0802020502020306" pitchFamily="34" charset="0"/>
            </a:endParaRPr>
          </a:p>
        </p:txBody>
      </p:sp>
      <p:sp>
        <p:nvSpPr>
          <p:cNvPr id="5" name="Bùi Liễu 0968142780"/>
          <p:cNvSpPr txBox="1"/>
          <p:nvPr/>
        </p:nvSpPr>
        <p:spPr>
          <a:xfrm>
            <a:off x="4387755" y="1668267"/>
            <a:ext cx="52565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</a:rPr>
              <a:t>My house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</a:endParaRPr>
          </a:p>
        </p:txBody>
      </p:sp>
      <p:sp>
        <p:nvSpPr>
          <p:cNvPr id="7" name="Bùi Liễu 0968142780"/>
          <p:cNvSpPr txBox="1"/>
          <p:nvPr/>
        </p:nvSpPr>
        <p:spPr>
          <a:xfrm>
            <a:off x="4534786" y="2837041"/>
            <a:ext cx="44247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Berlin Sans FB Demi" panose="020E0802020502020306" pitchFamily="34" charset="0"/>
              </a:rPr>
              <a:t>Lesson  </a:t>
            </a:r>
            <a:r>
              <a:rPr lang="en-US" sz="4400" b="1" smtClean="0">
                <a:latin typeface="Berlin Sans FB Demi" panose="020E0802020502020306" pitchFamily="34" charset="0"/>
              </a:rPr>
              <a:t>1 (4+5+6)</a:t>
            </a:r>
          </a:p>
          <a:p>
            <a:pPr algn="ctr"/>
            <a:endParaRPr lang="en-US" sz="4400" b="1" dirty="0">
              <a:latin typeface="Berlin Sans FB Demi" panose="020E0802020502020306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" b="7341"/>
          <a:stretch/>
        </p:blipFill>
        <p:spPr>
          <a:xfrm>
            <a:off x="4800600" y="3733861"/>
            <a:ext cx="3234566" cy="2790832"/>
          </a:xfrm>
          <a:prstGeom prst="cloud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45743131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62676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501230" y="3614186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C. </a:t>
            </a:r>
            <a:r>
              <a:rPr lang="pt-PT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bathroom</a:t>
            </a:r>
            <a:endParaRPr lang="pt-PT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501230" y="5015159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D. </a:t>
            </a:r>
            <a:r>
              <a:rPr lang="pt-PT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kitchen</a:t>
            </a:r>
            <a:endParaRPr lang="pt-PT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501230" y="2213213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B. </a:t>
            </a:r>
            <a:r>
              <a:rPr lang="pt-PT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bedroom</a:t>
            </a:r>
            <a:endParaRPr lang="pt-PT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73485"/>
            <a:ext cx="1190625" cy="1245053"/>
          </a:xfrm>
          <a:prstGeom prst="ellipse">
            <a:avLst/>
          </a:prstGeom>
        </p:spPr>
      </p:pic>
      <p:sp>
        <p:nvSpPr>
          <p:cNvPr id="55" name="BMsPham"/>
          <p:cNvSpPr/>
          <p:nvPr/>
        </p:nvSpPr>
        <p:spPr>
          <a:xfrm>
            <a:off x="7501230" y="812240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pt-PT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A. </a:t>
            </a:r>
            <a:r>
              <a:rPr lang="pt-PT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living </a:t>
            </a:r>
            <a:r>
              <a:rPr lang="pt-PT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room</a:t>
            </a:r>
            <a:endParaRPr lang="pt-PT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pt-PT" sz="3600" dirty="0"/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2" name="âm thanh , cần phải cắt nữa">
            <a:hlinkClick r:id="" action="ppaction://media"/>
            <a:extLst>
              <a:ext uri="{FF2B5EF4-FFF2-40B4-BE49-F238E27FC236}">
                <a16:creationId xmlns:a16="http://schemas.microsoft.com/office/drawing/2014/main" xmlns="" id="{945FEEA1-D8FF-4092-A00D-EAE2837BFA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676" end="15661.367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62306" y="27141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75097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5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7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22222E-6 L 0.07656 -0.65833 " pathEditMode="relative" rAng="0" ptsTypes="AA">
                                      <p:cBhvr>
                                        <p:cTn id="9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4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10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  <p:bldP spid="55" grpId="0" animBg="1"/>
      <p:bldP spid="5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50241" y="709042"/>
            <a:ext cx="4147698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Where’s</a:t>
            </a:r>
            <a:r>
              <a:rPr lang="vi-VN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the </a:t>
            </a:r>
            <a:r>
              <a:rPr lang="vi-VN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kitchen</a:t>
            </a:r>
            <a:r>
              <a:rPr lang="vi-VN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vi-VN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475395" y="3812553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B.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It’s </a:t>
            </a:r>
            <a:r>
              <a:rPr lang="pt-PT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there.</a:t>
            </a:r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495702" y="1862747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A.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It’s </a:t>
            </a:r>
            <a:r>
              <a:rPr lang="pt-PT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here.</a:t>
            </a:r>
            <a:endParaRPr lang="pt-PT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73485"/>
            <a:ext cx="1190625" cy="1245053"/>
          </a:xfrm>
          <a:prstGeom prst="ellipse">
            <a:avLst/>
          </a:prstGeom>
        </p:spPr>
      </p:pic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23615F-3808-4A83-80FC-3448BFCB9F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295042"/>
            <a:ext cx="3724704" cy="231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05488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1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22222E-6 L 0.07656 -0.65833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1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3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1077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64268" y="885589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824403" y="734871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52412" y="5594687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50334" y="1616014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61938" y="5585162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42888" y="5518486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7487" y="693504"/>
            <a:ext cx="4280578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____ </a:t>
            </a:r>
            <a:r>
              <a:rPr lang="vi-VN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</a:t>
            </a:r>
            <a:r>
              <a:rPr lang="vi-VN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living</a:t>
            </a:r>
            <a:r>
              <a:rPr lang="vi-VN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vi-VN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It’s</a:t>
            </a:r>
            <a:r>
              <a:rPr lang="vi-VN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vi-VN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there</a:t>
            </a:r>
            <a:r>
              <a:rPr lang="vi-VN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530821" y="794012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A</a:t>
            </a:r>
            <a:r>
              <a:rPr lang="vi-VN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. </a:t>
            </a:r>
            <a:r>
              <a:rPr lang="pt-PT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Where’s</a:t>
            </a:r>
            <a:endParaRPr lang="pt-PT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530821" y="3601774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C. </a:t>
            </a:r>
            <a:r>
              <a:rPr lang="pt-PT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Who’s</a:t>
            </a:r>
            <a:endParaRPr lang="pt-PT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530821" y="2197893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B. </a:t>
            </a:r>
            <a:r>
              <a:rPr lang="pt-PT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What’s </a:t>
            </a:r>
            <a:endParaRPr lang="pt-PT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42888" y="5557947"/>
            <a:ext cx="1190625" cy="1245053"/>
          </a:xfrm>
          <a:prstGeom prst="ellipse">
            <a:avLst/>
          </a:prstGeom>
        </p:spPr>
      </p:pic>
      <p:sp>
        <p:nvSpPr>
          <p:cNvPr id="55" name="BMsPham"/>
          <p:cNvSpPr/>
          <p:nvPr/>
        </p:nvSpPr>
        <p:spPr>
          <a:xfrm>
            <a:off x="7530821" y="5005655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D. </a:t>
            </a:r>
            <a:r>
              <a:rPr lang="pt-PT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How’s</a:t>
            </a:r>
            <a:endParaRPr lang="pt-PT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1042" y="5475461"/>
            <a:ext cx="1505843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36990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3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5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22222E-6 L 0.07656 -0.65833 " pathEditMode="relative" rAng="0" ptsTypes="AA">
                                      <p:cBhvr>
                                        <p:cTn id="8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  <p:bldP spid="55" grpId="0" animBg="1"/>
      <p:bldP spid="5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Where’s</a:t>
            </a:r>
            <a:r>
              <a:rPr lang="vi-VN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the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_____</a:t>
            </a:r>
            <a:r>
              <a:rPr lang="vi-VN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vi-VN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475395" y="3812553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B.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bedroom</a:t>
            </a:r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495702" y="1862747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A.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living </a:t>
            </a:r>
            <a:r>
              <a:rPr lang="pt-PT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room</a:t>
            </a:r>
            <a:endParaRPr lang="pt-PT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73485"/>
            <a:ext cx="1190625" cy="1245053"/>
          </a:xfrm>
          <a:prstGeom prst="ellipse">
            <a:avLst/>
          </a:prstGeom>
        </p:spPr>
      </p:pic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823615F-3808-4A83-80FC-3448BFCB9F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493" y="3295042"/>
            <a:ext cx="3216811" cy="2315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20012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1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22222E-6 L 0.07656 -0.65833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1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3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Where’s the bathroom?</a:t>
            </a:r>
          </a:p>
          <a:p>
            <a:pPr algn="ctr"/>
            <a:r>
              <a:rPr lang="pt-PT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It’s ____.</a:t>
            </a:r>
          </a:p>
          <a:p>
            <a:pPr algn="ctr"/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495702" y="3616250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B.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there</a:t>
            </a:r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495702" y="2211305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vi-VN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A.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here</a:t>
            </a:r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endParaRPr lang="pt-PT" sz="4000" dirty="0"/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73485"/>
            <a:ext cx="1190625" cy="1245053"/>
          </a:xfrm>
          <a:prstGeom prst="ellipse">
            <a:avLst/>
          </a:prstGeom>
        </p:spPr>
      </p:pic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265DCEE-C86E-4CCB-BE35-EDF962D935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5394" y="3251239"/>
            <a:ext cx="3559010" cy="2561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20945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10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2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22222E-6 L 0.07656 -0.65833 " pathEditMode="relative" rAng="0" ptsTypes="AA">
                                      <p:cBhvr>
                                        <p:cTn id="2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3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9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8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9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1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3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5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638933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Where’s the ______?</a:t>
            </a:r>
          </a:p>
        </p:txBody>
      </p:sp>
      <p:sp>
        <p:nvSpPr>
          <p:cNvPr id="71" name="AMsPham"/>
          <p:cNvSpPr/>
          <p:nvPr/>
        </p:nvSpPr>
        <p:spPr>
          <a:xfrm>
            <a:off x="7513913" y="4846459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C. </a:t>
            </a:r>
            <a:r>
              <a:rPr lang="pt-PT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kitchen</a:t>
            </a:r>
            <a:endParaRPr lang="pt-PT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495702" y="1078360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A. </a:t>
            </a:r>
            <a:r>
              <a:rPr lang="pt-PT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bathroom</a:t>
            </a:r>
            <a:endParaRPr lang="pt-PT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73485"/>
            <a:ext cx="1190625" cy="1245053"/>
          </a:xfrm>
          <a:prstGeom prst="ellipse">
            <a:avLst/>
          </a:prstGeom>
        </p:spPr>
      </p:pic>
      <p:sp>
        <p:nvSpPr>
          <p:cNvPr id="55" name="BMsPham"/>
          <p:cNvSpPr/>
          <p:nvPr/>
        </p:nvSpPr>
        <p:spPr>
          <a:xfrm>
            <a:off x="7495702" y="3049776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B. </a:t>
            </a:r>
            <a:r>
              <a:rPr lang="pt-PT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living </a:t>
            </a:r>
            <a:r>
              <a:rPr lang="pt-PT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room</a:t>
            </a:r>
            <a:endParaRPr lang="pt-PT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2" name="âm thanh , cần phải cắt nữa">
            <a:hlinkClick r:id="" action="ppaction://media"/>
            <a:extLst>
              <a:ext uri="{FF2B5EF4-FFF2-40B4-BE49-F238E27FC236}">
                <a16:creationId xmlns:a16="http://schemas.microsoft.com/office/drawing/2014/main" xmlns="" id="{01FD182A-041A-4206-AE5B-D5C1016042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521" end="5683.367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988968" y="2344365"/>
            <a:ext cx="487363" cy="618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976365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14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8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0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22222E-6 L 0.07656 -0.65833 " pathEditMode="relative" rAng="0" ptsTypes="AA">
                                      <p:cBhvr>
                                        <p:cTn id="8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10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" grpId="0" animBg="1"/>
      <p:bldP spid="72" grpId="0" animBg="1"/>
      <p:bldP spid="72" grpId="1" animBg="1"/>
      <p:bldP spid="55" grpId="0" animBg="1"/>
      <p:bldP spid="5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33AEF25-179A-43B7-988F-CB19D9826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148" y="0"/>
            <a:ext cx="12170365" cy="6858000"/>
          </a:xfrm>
          <a:prstGeom prst="rect">
            <a:avLst/>
          </a:prstGeom>
        </p:spPr>
      </p:pic>
      <p:pic>
        <p:nvPicPr>
          <p:cNvPr id="2" name="Picture 1">
            <a:hlinkClick r:id="" action="ppaction://hlinkshowjump?jump=endshow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331" y="5275065"/>
            <a:ext cx="1322947" cy="890093"/>
          </a:xfrm>
          <a:prstGeom prst="rect">
            <a:avLst/>
          </a:prstGeom>
        </p:spPr>
      </p:pic>
      <p:pic>
        <p:nvPicPr>
          <p:cNvPr id="14" name="Picture 13" descr="A picture containing text, tree, sign&#10;&#10;Description automatically generated">
            <a:extLst>
              <a:ext uri="{FF2B5EF4-FFF2-40B4-BE49-F238E27FC236}">
                <a16:creationId xmlns:a16="http://schemas.microsoft.com/office/drawing/2014/main" xmlns="" id="{5A4A50F1-0DA7-4146-A242-3F5C2CD7F0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579" y="1711956"/>
            <a:ext cx="7330102" cy="2733107"/>
          </a:xfrm>
          <a:prstGeom prst="rect">
            <a:avLst/>
          </a:prstGeom>
          <a:effectLst>
            <a:glow rad="152400">
              <a:schemeClr val="bg1">
                <a:alpha val="96000"/>
              </a:schemeClr>
            </a:glow>
            <a:outerShdw dist="38100" algn="l" rotWithShape="0">
              <a:schemeClr val="bg1">
                <a:alpha val="40000"/>
              </a:scheme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0889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4495800" y="756132"/>
            <a:ext cx="36460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Berlin Sans FB Demi" panose="020E0802020502020306" pitchFamily="34" charset="0"/>
              </a:rPr>
              <a:t>Contents</a:t>
            </a:r>
            <a:endParaRPr lang="en-US" sz="6000" b="1">
              <a:latin typeface="Berlin Sans FB Demi" panose="020E0802020502020306" pitchFamily="34" charset="0"/>
            </a:endParaRPr>
          </a:p>
        </p:txBody>
      </p:sp>
      <p:sp>
        <p:nvSpPr>
          <p:cNvPr id="3" name="Bùi Liễu"/>
          <p:cNvSpPr/>
          <p:nvPr/>
        </p:nvSpPr>
        <p:spPr>
          <a:xfrm>
            <a:off x="-1885357" y="-435616"/>
            <a:ext cx="1981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Facebook : Bùi Liễu  </a:t>
            </a:r>
          </a:p>
          <a:p>
            <a:r>
              <a:rPr lang="en-US"/>
              <a:t>0968142780</a:t>
            </a:r>
          </a:p>
        </p:txBody>
      </p:sp>
      <p:sp>
        <p:nvSpPr>
          <p:cNvPr id="10" name="Bùi Liễu"/>
          <p:cNvSpPr txBox="1">
            <a:spLocks/>
          </p:cNvSpPr>
          <p:nvPr/>
        </p:nvSpPr>
        <p:spPr>
          <a:xfrm>
            <a:off x="4131055" y="2277237"/>
            <a:ext cx="4375533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circle.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388" y="2144342"/>
            <a:ext cx="583834" cy="674400"/>
          </a:xfrm>
          <a:prstGeom prst="rect">
            <a:avLst/>
          </a:prstGeom>
        </p:spPr>
      </p:pic>
      <p:sp>
        <p:nvSpPr>
          <p:cNvPr id="12" name="Bùi Liễu"/>
          <p:cNvSpPr txBox="1">
            <a:spLocks/>
          </p:cNvSpPr>
          <p:nvPr/>
        </p:nvSpPr>
        <p:spPr>
          <a:xfrm>
            <a:off x="4125460" y="2898913"/>
            <a:ext cx="6631984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Look, complete and read.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bùi Liễu 096814278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616" y="2827544"/>
            <a:ext cx="686400" cy="751835"/>
          </a:xfrm>
          <a:prstGeom prst="rect">
            <a:avLst/>
          </a:prstGeom>
        </p:spPr>
      </p:pic>
      <p:sp>
        <p:nvSpPr>
          <p:cNvPr id="14" name="Bùi Liễu"/>
          <p:cNvSpPr txBox="1">
            <a:spLocks/>
          </p:cNvSpPr>
          <p:nvPr/>
        </p:nvSpPr>
        <p:spPr>
          <a:xfrm>
            <a:off x="4125461" y="3572036"/>
            <a:ext cx="2737030" cy="6216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sing.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bùi Liễu 096814278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381" y="3561418"/>
            <a:ext cx="769635" cy="77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40839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ùi Liễu"/>
          <p:cNvSpPr/>
          <p:nvPr/>
        </p:nvSpPr>
        <p:spPr>
          <a:xfrm>
            <a:off x="7424522" y="5227836"/>
            <a:ext cx="1795678" cy="629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>
              <a:solidFill>
                <a:srgbClr val="002060"/>
              </a:solidFill>
            </a:endParaRPr>
          </a:p>
        </p:txBody>
      </p:sp>
      <p:pic>
        <p:nvPicPr>
          <p:cNvPr id="24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57200"/>
            <a:ext cx="533400" cy="452966"/>
          </a:xfrm>
          <a:prstGeom prst="rect">
            <a:avLst/>
          </a:prstGeom>
        </p:spPr>
      </p:pic>
      <p:sp>
        <p:nvSpPr>
          <p:cNvPr id="25" name="Bùi Liễu 0968142780"/>
          <p:cNvSpPr/>
          <p:nvPr/>
        </p:nvSpPr>
        <p:spPr>
          <a:xfrm>
            <a:off x="2340155" y="2879322"/>
            <a:ext cx="762001" cy="8062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Bùi Liễu 0968142780"/>
          <p:cNvSpPr/>
          <p:nvPr/>
        </p:nvSpPr>
        <p:spPr>
          <a:xfrm>
            <a:off x="6400800" y="5638800"/>
            <a:ext cx="762001" cy="8062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882220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9289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5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ùi Liễu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956176" y="401333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905035" y="2144793"/>
            <a:ext cx="4158016" cy="1878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latin typeface="Arial "/>
                <a:cs typeface="Arial" panose="020B0604020202020204" pitchFamily="34" charset="0"/>
              </a:rPr>
              <a:t>1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Where’s the ____?</a:t>
            </a:r>
          </a:p>
          <a:p>
            <a:pPr algn="l"/>
            <a:r>
              <a:rPr lang="en-US" sz="28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It’s here.</a:t>
            </a:r>
            <a:endParaRPr lang="en-US" sz="2800" dirty="0">
              <a:latin typeface="Arial "/>
              <a:cs typeface="Arial" panose="020B0604020202020204" pitchFamily="34" charset="0"/>
            </a:endParaRPr>
          </a:p>
        </p:txBody>
      </p:sp>
      <p:pic>
        <p:nvPicPr>
          <p:cNvPr id="6" name="Bùi Liễu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064" y="3963868"/>
            <a:ext cx="2203188" cy="1457678"/>
          </a:xfrm>
          <a:prstGeom prst="rect">
            <a:avLst/>
          </a:prstGeom>
        </p:spPr>
      </p:pic>
      <p:pic>
        <p:nvPicPr>
          <p:cNvPr id="7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686" y="1228759"/>
            <a:ext cx="2183477" cy="1495577"/>
          </a:xfrm>
          <a:prstGeom prst="rect">
            <a:avLst/>
          </a:prstGeom>
        </p:spPr>
      </p:pic>
      <p:pic>
        <p:nvPicPr>
          <p:cNvPr id="8" name="Bùi Liễu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518" y="3792796"/>
            <a:ext cx="2109081" cy="1571560"/>
          </a:xfrm>
          <a:prstGeom prst="rect">
            <a:avLst/>
          </a:prstGeom>
        </p:spPr>
      </p:pic>
      <p:pic>
        <p:nvPicPr>
          <p:cNvPr id="10" name="Bùi Liễu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064" y="1076333"/>
            <a:ext cx="2203188" cy="1610365"/>
          </a:xfrm>
          <a:prstGeom prst="rect">
            <a:avLst/>
          </a:prstGeom>
        </p:spPr>
      </p:pic>
      <p:sp>
        <p:nvSpPr>
          <p:cNvPr id="11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1890287" y="4979500"/>
            <a:ext cx="4158016" cy="1878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latin typeface="Arial "/>
                <a:cs typeface="Arial" panose="020B0604020202020204" pitchFamily="34" charset="0"/>
              </a:rPr>
              <a:t>3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Where’s the ____?</a:t>
            </a:r>
          </a:p>
          <a:p>
            <a:pPr algn="l"/>
            <a:r>
              <a:rPr lang="en-US" sz="28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It’s ____.</a:t>
            </a:r>
            <a:endParaRPr lang="en-US" sz="28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162800" y="2098448"/>
            <a:ext cx="4158016" cy="1878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latin typeface="Arial "/>
                <a:cs typeface="Arial" panose="020B0604020202020204" pitchFamily="34" charset="0"/>
              </a:rPr>
              <a:t>2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Where’s the ____?</a:t>
            </a:r>
          </a:p>
          <a:p>
            <a:pPr algn="l"/>
            <a:r>
              <a:rPr lang="en-US" sz="28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It’s there.</a:t>
            </a:r>
            <a:endParaRPr lang="en-US" sz="28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7162800" y="4999063"/>
            <a:ext cx="4158016" cy="1878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>
                <a:latin typeface="Arial "/>
                <a:cs typeface="Arial" panose="020B0604020202020204" pitchFamily="34" charset="0"/>
              </a:rPr>
              <a:t>2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Where’s the ____?</a:t>
            </a:r>
          </a:p>
          <a:p>
            <a:pPr algn="l"/>
            <a:r>
              <a:rPr lang="en-US" sz="28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2800" smtClean="0">
                <a:latin typeface="Arial "/>
                <a:cs typeface="Arial" panose="020B0604020202020204" pitchFamily="34" charset="0"/>
              </a:rPr>
              <a:t>It’s ____.</a:t>
            </a:r>
            <a:endParaRPr lang="en-US" sz="2800" dirty="0">
              <a:latin typeface="Arial 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744146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2819400" y="1143000"/>
            <a:ext cx="6858000" cy="3657600"/>
          </a:xfrm>
          <a:prstGeom prst="rect">
            <a:avLst/>
          </a:prstGeom>
        </p:spPr>
      </p:pic>
      <p:sp>
        <p:nvSpPr>
          <p:cNvPr id="5" name="Bùi Liễu 0968142780"/>
          <p:cNvSpPr txBox="1"/>
          <p:nvPr/>
        </p:nvSpPr>
        <p:spPr>
          <a:xfrm>
            <a:off x="3619500" y="2954594"/>
            <a:ext cx="5257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8000" b="1">
                <a:solidFill>
                  <a:srgbClr val="00B050"/>
                </a:solidFill>
                <a:latin typeface="Berlin Sans FB Demi" panose="020E0802020502020306" pitchFamily="34" charset="0"/>
              </a:rPr>
              <a:t>Warm-up</a:t>
            </a:r>
            <a:r>
              <a:rPr lang="en-US" sz="9600" b="1">
                <a:solidFill>
                  <a:srgbClr val="00B050"/>
                </a:solidFill>
                <a:latin typeface="Berlin Sans FB Demi" panose="020E08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20307050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2;p38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533400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5943600" y="5029199"/>
            <a:ext cx="33807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living room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667000" y="5029199"/>
            <a:ext cx="7924800" cy="15838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latin typeface="Arial "/>
                <a:cs typeface="Arial" panose="020B0604020202020204" pitchFamily="34" charset="0"/>
              </a:rPr>
              <a:t>1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Where’s the __________?</a:t>
            </a:r>
          </a:p>
          <a:p>
            <a:pPr algn="l"/>
            <a:r>
              <a:rPr lang="en-US" sz="36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It’s here.</a:t>
            </a:r>
            <a:endParaRPr lang="en-US" sz="3600" dirty="0">
              <a:latin typeface="Arial 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371600"/>
            <a:ext cx="5486400" cy="3762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099135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2;p38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71600" y="304800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5891550" y="4926126"/>
            <a:ext cx="33807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dining room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667000" y="4926126"/>
            <a:ext cx="7924800" cy="15838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latin typeface="Arial "/>
                <a:cs typeface="Arial" panose="020B0604020202020204" pitchFamily="34" charset="0"/>
              </a:rPr>
              <a:t>2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Where’s the __________?</a:t>
            </a:r>
          </a:p>
          <a:p>
            <a:pPr algn="l"/>
            <a:r>
              <a:rPr lang="en-US" sz="36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It’s there.</a:t>
            </a:r>
            <a:endParaRPr lang="en-US" sz="3600" dirty="0">
              <a:latin typeface="Arial "/>
              <a:cs typeface="Arial" panose="020B0604020202020204" pitchFamily="34" charset="0"/>
            </a:endParaRPr>
          </a:p>
        </p:txBody>
      </p:sp>
      <p:pic>
        <p:nvPicPr>
          <p:cNvPr id="8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550" y="1208400"/>
            <a:ext cx="5334000" cy="389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8922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2;p38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12606" y="230604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5943600" y="5029199"/>
            <a:ext cx="33807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bathroom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819400" y="5009492"/>
            <a:ext cx="7924800" cy="15838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latin typeface="Arial "/>
                <a:cs typeface="Arial" panose="020B0604020202020204" pitchFamily="34" charset="0"/>
              </a:rPr>
              <a:t>3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Where’s the __________?</a:t>
            </a:r>
          </a:p>
          <a:p>
            <a:pPr algn="l"/>
            <a:r>
              <a:rPr lang="en-US" sz="36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It’s _______.</a:t>
            </a:r>
            <a:endParaRPr lang="en-US" sz="3600" dirty="0">
              <a:latin typeface="Arial "/>
              <a:cs typeface="Arial" panose="020B0604020202020204" pitchFamily="34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4733722" y="5615122"/>
            <a:ext cx="16764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there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pic>
        <p:nvPicPr>
          <p:cNvPr id="9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699" y="1143000"/>
            <a:ext cx="5595335" cy="416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34129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22;p38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395031" y="234524"/>
            <a:ext cx="6842232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Look, complete and read.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5943600" y="5029199"/>
            <a:ext cx="3380700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bedroom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  <p:sp>
        <p:nvSpPr>
          <p:cNvPr id="6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2895600" y="4975038"/>
            <a:ext cx="7924800" cy="15838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>
                <a:latin typeface="Arial "/>
                <a:cs typeface="Arial" panose="020B0604020202020204" pitchFamily="34" charset="0"/>
              </a:rPr>
              <a:t>4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.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A: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Where’s the __________?</a:t>
            </a:r>
          </a:p>
          <a:p>
            <a:pPr algn="l"/>
            <a:r>
              <a:rPr lang="en-US" sz="3600" smtClean="0">
                <a:latin typeface="Arial "/>
                <a:cs typeface="Arial" panose="020B0604020202020204" pitchFamily="34" charset="0"/>
              </a:rPr>
              <a:t>    </a:t>
            </a:r>
            <a:r>
              <a:rPr lang="en-US" sz="3600" smtClean="0">
                <a:solidFill>
                  <a:schemeClr val="accent6">
                    <a:lumMod val="75000"/>
                  </a:schemeClr>
                </a:solidFill>
                <a:latin typeface="Arial "/>
                <a:cs typeface="Arial" panose="020B0604020202020204" pitchFamily="34" charset="0"/>
              </a:rPr>
              <a:t>B: </a:t>
            </a:r>
            <a:r>
              <a:rPr lang="en-US" sz="3600" smtClean="0">
                <a:latin typeface="Arial "/>
                <a:cs typeface="Arial" panose="020B0604020202020204" pitchFamily="34" charset="0"/>
              </a:rPr>
              <a:t>It’s _____.</a:t>
            </a:r>
            <a:endParaRPr lang="en-US" sz="3600" dirty="0">
              <a:latin typeface="Arial "/>
              <a:cs typeface="Arial" panose="020B0604020202020204" pitchFamily="34" charset="0"/>
            </a:endParaRPr>
          </a:p>
        </p:txBody>
      </p:sp>
      <p:pic>
        <p:nvPicPr>
          <p:cNvPr id="7" name="Bùi Liễu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349486"/>
            <a:ext cx="5930852" cy="3832114"/>
          </a:xfrm>
          <a:prstGeom prst="rect">
            <a:avLst/>
          </a:prstGeom>
        </p:spPr>
      </p:pic>
      <p:sp>
        <p:nvSpPr>
          <p:cNvPr id="8" name="Bùi Liễu 0968142780">
            <a:extLst>
              <a:ext uri="{FF2B5EF4-FFF2-40B4-BE49-F238E27FC236}">
                <a16:creationId xmlns:a16="http://schemas.microsoft.com/office/drawing/2014/main" xmlns="" id="{FBCAA334-A5C9-4481-A71E-79C3C07BF45B}"/>
              </a:ext>
            </a:extLst>
          </p:cNvPr>
          <p:cNvSpPr txBox="1">
            <a:spLocks/>
          </p:cNvSpPr>
          <p:nvPr/>
        </p:nvSpPr>
        <p:spPr>
          <a:xfrm>
            <a:off x="4816147" y="5535602"/>
            <a:ext cx="1127453" cy="904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smtClean="0">
                <a:solidFill>
                  <a:srgbClr val="FF0000"/>
                </a:solidFill>
                <a:latin typeface="Arial "/>
                <a:cs typeface="Calibri" panose="020F0502020204030204" pitchFamily="34" charset="0"/>
              </a:rPr>
              <a:t>here</a:t>
            </a:r>
            <a:endParaRPr lang="en-US" sz="3600" dirty="0">
              <a:solidFill>
                <a:srgbClr val="FF0000"/>
              </a:solidFill>
              <a:latin typeface="Arial 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3964021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4893722" y="942003"/>
            <a:ext cx="3252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it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990600" y="1881887"/>
            <a:ext cx="5245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This is the living room.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990600" y="2468882"/>
            <a:ext cx="647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Where’s the dining room?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990600" y="3046131"/>
            <a:ext cx="3462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Where is it?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980396" y="3559300"/>
            <a:ext cx="4870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here. It’s here.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6548313" y="4001982"/>
            <a:ext cx="45810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That is the kitchen.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6549001" y="4601605"/>
            <a:ext cx="58923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Where’s the bathroom?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6548314" y="5247936"/>
            <a:ext cx="5245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Where is it?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6548313" y="5854757"/>
            <a:ext cx="9069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there. It’s there.</a:t>
            </a: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t="24192" b="39342"/>
          <a:stretch/>
        </p:blipFill>
        <p:spPr>
          <a:xfrm>
            <a:off x="6719708" y="1844919"/>
            <a:ext cx="4499497" cy="2154816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6" r="35068" b="1"/>
          <a:stretch/>
        </p:blipFill>
        <p:spPr>
          <a:xfrm>
            <a:off x="1779121" y="4619712"/>
            <a:ext cx="3924679" cy="2022873"/>
          </a:xfrm>
          <a:prstGeom prst="rect">
            <a:avLst/>
          </a:prstGeom>
        </p:spPr>
      </p:pic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252925" y="306809"/>
            <a:ext cx="30480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17310.0243"/>
                    <p14:bmk name="Bookmark 2" time="20346.941"/>
                    <p14:bmk name="Bookmark 3" time="22870.6493"/>
                    <p14:bmk name="Bookmark 4" time="25230.0243"/>
                    <p14:bmk name="Bookmark 5" time="32885.0452"/>
                    <p14:bmk name="Bookmark 6" time="35369.816"/>
                    <p14:bmk name="Bookmark 7" time="37800.0243"/>
                    <p14:bmk name="Bookmark 8" time="40000.0243"/>
                  </p14:bmkLst>
                </p14:media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647" y="355826"/>
            <a:ext cx="600075" cy="50958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67488544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238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14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4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2381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4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4893722" y="942003"/>
            <a:ext cx="32526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is it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990600" y="1881887"/>
            <a:ext cx="5245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This is the living room.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990600" y="2468882"/>
            <a:ext cx="6477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Where’s the dining room?</a:t>
            </a:r>
          </a:p>
        </p:txBody>
      </p:sp>
      <p:sp>
        <p:nvSpPr>
          <p:cNvPr id="5" name="Bùi Liễu 0968142780"/>
          <p:cNvSpPr/>
          <p:nvPr/>
        </p:nvSpPr>
        <p:spPr>
          <a:xfrm>
            <a:off x="990600" y="3046131"/>
            <a:ext cx="34627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Where is it?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980396" y="3559300"/>
            <a:ext cx="4870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here. It’s here.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6548313" y="4001982"/>
            <a:ext cx="45810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That is the kitchen.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6549001" y="4601605"/>
            <a:ext cx="58923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Where’s the bathroom?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6548314" y="5247936"/>
            <a:ext cx="5245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Where is it?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6548313" y="5854757"/>
            <a:ext cx="90692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It’s there. It’s there.</a:t>
            </a:r>
          </a:p>
        </p:txBody>
      </p:sp>
      <p:pic>
        <p:nvPicPr>
          <p:cNvPr id="11" name="Bùi Liễu 096814278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t="24192" b="39342"/>
          <a:stretch/>
        </p:blipFill>
        <p:spPr>
          <a:xfrm>
            <a:off x="6719708" y="1844919"/>
            <a:ext cx="4499497" cy="2154816"/>
          </a:xfrm>
          <a:prstGeom prst="rect">
            <a:avLst/>
          </a:prstGeom>
        </p:spPr>
      </p:pic>
      <p:pic>
        <p:nvPicPr>
          <p:cNvPr id="12" name="Bùi Liễu 096814278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36" r="35068" b="1"/>
          <a:stretch/>
        </p:blipFill>
        <p:spPr>
          <a:xfrm>
            <a:off x="1779121" y="4619712"/>
            <a:ext cx="3924679" cy="2022873"/>
          </a:xfrm>
          <a:prstGeom prst="rect">
            <a:avLst/>
          </a:prstGeom>
        </p:spPr>
      </p:pic>
      <p:sp>
        <p:nvSpPr>
          <p:cNvPr id="13" name="Bùi Liễu 0968142780">
            <a:extLst>
              <a:ext uri="{FF2B5EF4-FFF2-40B4-BE49-F238E27FC236}">
                <a16:creationId xmlns:a16="http://schemas.microsoft.com/office/drawing/2014/main" xmlns="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1252925" y="306809"/>
            <a:ext cx="3048000" cy="6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3600" b="1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Let’s sing.</a:t>
            </a:r>
            <a:endParaRPr lang="en-US" sz="3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Bùi Liễu 096814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4970"/>
                    <p14:bmk name="Bookmark 2" time="7429.1784"/>
                    <p14:bmk name="Bookmark 3" time="9919.1784"/>
                    <p14:bmk name="Bookmark 4" time="12119.1784"/>
                    <p14:bmk name="Bookmark 5" time="20024.5755"/>
                    <p14:bmk name="Bookmark 6" time="22205.263"/>
                    <p14:bmk name="Bookmark 7" time="25035.263"/>
                    <p14:bmk name="Bookmark 8" time="26955.263"/>
                  </p14:bmkLst>
                </p14:media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444615"/>
            <a:ext cx="701223" cy="70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2616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7998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2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3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14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1"/>
                      </p:tgtEl>
                    </p:cond>
                  </p:nextCondLst>
                </p:seq>
                <p:seq concurrent="1" nextAc="seek">
                  <p:cTn id="15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" fill="hold">
                          <p:stCondLst>
                            <p:cond delay="0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1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0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1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26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7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28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3"/>
                      </p:tgtEl>
                    </p:cond>
                  </p:nextCondLst>
                </p:seq>
                <p:seq concurrent="1" nextAc="seek">
                  <p:cTn id="29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" fill="hold">
                          <p:stCondLst>
                            <p:cond delay="0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33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3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4"/>
                      </p:tgtEl>
                    </p:cond>
                  </p:nextCondLst>
                </p:seq>
                <p:seq concurrent="1" nextAc="seek">
                  <p:cTn id="36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0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1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2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7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8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4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6"/>
                      </p:tgtEl>
                    </p:cond>
                  </p:nextCondLst>
                </p:seq>
                <p:seq concurrent="1" nextAc="seek">
                  <p:cTn id="50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" fill="hold">
                          <p:stCondLst>
                            <p:cond delay="0"/>
                          </p:stCondLst>
                          <p:childTnLst>
                            <p:par>
                              <p:cTn id="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54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5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56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7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MediaBookmark" delay="0">
                        <p:tgtEl>
                          <p14:bmkTgt spid="15" bmkName="Bookmark 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6" presetClass="emph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6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p:clrVal>
                                              <a:srgbClr val="FF0000"/>
                                            </p:clrVal>
                                          </p:to>
                                        </p:set>
                                        <p:set>
                                          <p:cBhvr>
                                            <p:cTn id="63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15" bmkName="Bookmark 8"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4" grpId="0"/>
          <p:bldP spid="5" grpId="0"/>
          <p:bldP spid="6" grpId="0"/>
          <p:bldP spid="7" grpId="0"/>
          <p:bldP spid="8" grpId="0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7998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audio>
                  <p:cMediaNode vol="100000">
                    <p:cTn id="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4091354" y="990600"/>
            <a:ext cx="7315200" cy="154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60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r>
              <a:rPr lang="en-US" sz="960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endParaRPr lang="en-US" sz="9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Bùi Liễu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657941"/>
            <a:ext cx="5362376" cy="369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169622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5473348" y="324182"/>
            <a:ext cx="1574470" cy="646331"/>
          </a:xfrm>
          <a:prstGeom prst="rect">
            <a:avLst/>
          </a:prstGeom>
          <a:solidFill>
            <a:schemeClr val="accent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en-US" sz="3600" b="1" smtClean="0">
                <a:cs typeface="Arial" panose="020B0604020202020204" pitchFamily="34" charset="0"/>
              </a:rPr>
              <a:t>Review</a:t>
            </a:r>
            <a:endParaRPr lang="en-US" sz="3600" b="1" dirty="0">
              <a:cs typeface="Arial" panose="020B0604020202020204" pitchFamily="34" charset="0"/>
            </a:endParaRPr>
          </a:p>
        </p:txBody>
      </p:sp>
      <p:grpSp>
        <p:nvGrpSpPr>
          <p:cNvPr id="3" name="Bùi Liễu"/>
          <p:cNvGrpSpPr/>
          <p:nvPr/>
        </p:nvGrpSpPr>
        <p:grpSpPr>
          <a:xfrm>
            <a:off x="4956959" y="1169676"/>
            <a:ext cx="2655654" cy="1959636"/>
            <a:chOff x="1925737" y="1303584"/>
            <a:chExt cx="3816682" cy="2377724"/>
          </a:xfrm>
          <a:noFill/>
        </p:grpSpPr>
        <p:sp>
          <p:nvSpPr>
            <p:cNvPr id="4" name="Bùi Liễu"/>
            <p:cNvSpPr txBox="1"/>
            <p:nvPr/>
          </p:nvSpPr>
          <p:spPr>
            <a:xfrm>
              <a:off x="2186612" y="2946495"/>
              <a:ext cx="3448767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living room</a:t>
              </a:r>
            </a:p>
          </p:txBody>
        </p:sp>
        <p:sp>
          <p:nvSpPr>
            <p:cNvPr id="5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6" name="Bùi Liễu 0968142780"/>
          <p:cNvGrpSpPr/>
          <p:nvPr/>
        </p:nvGrpSpPr>
        <p:grpSpPr>
          <a:xfrm>
            <a:off x="8717417" y="1144239"/>
            <a:ext cx="2565017" cy="1959636"/>
            <a:chOff x="6392042" y="1289109"/>
            <a:chExt cx="3816682" cy="2377724"/>
          </a:xfrm>
          <a:noFill/>
        </p:grpSpPr>
        <p:sp>
          <p:nvSpPr>
            <p:cNvPr id="7" name="Bùi Liễu"/>
            <p:cNvSpPr txBox="1"/>
            <p:nvPr/>
          </p:nvSpPr>
          <p:spPr>
            <a:xfrm>
              <a:off x="7190670" y="2982364"/>
              <a:ext cx="2885290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bedroom</a:t>
              </a:r>
              <a:endParaRPr lang="en-US" sz="3600" dirty="0">
                <a:solidFill>
                  <a:srgbClr val="C00000"/>
                </a:solidFill>
              </a:endParaRPr>
            </a:p>
          </p:txBody>
        </p:sp>
        <p:sp>
          <p:nvSpPr>
            <p:cNvPr id="8" name="Flowchart: Alternate Process 7"/>
            <p:cNvSpPr/>
            <p:nvPr/>
          </p:nvSpPr>
          <p:spPr>
            <a:xfrm>
              <a:off x="6392042" y="1289109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9" name="Bùi Liễu 0968142780"/>
          <p:cNvGrpSpPr/>
          <p:nvPr/>
        </p:nvGrpSpPr>
        <p:grpSpPr>
          <a:xfrm>
            <a:off x="533400" y="3528927"/>
            <a:ext cx="2503254" cy="1991812"/>
            <a:chOff x="1925737" y="4040342"/>
            <a:chExt cx="3816682" cy="2416765"/>
          </a:xfrm>
          <a:noFill/>
        </p:grpSpPr>
        <p:sp>
          <p:nvSpPr>
            <p:cNvPr id="10" name="Bùi Liễu"/>
            <p:cNvSpPr txBox="1"/>
            <p:nvPr/>
          </p:nvSpPr>
          <p:spPr>
            <a:xfrm>
              <a:off x="2718425" y="5810776"/>
              <a:ext cx="2323449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kitchen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11" name="Bùi Liễu"/>
            <p:cNvSpPr/>
            <p:nvPr/>
          </p:nvSpPr>
          <p:spPr>
            <a:xfrm>
              <a:off x="1925737" y="4040342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2" name="Bùi Liễu 0968142780"/>
          <p:cNvGrpSpPr/>
          <p:nvPr/>
        </p:nvGrpSpPr>
        <p:grpSpPr>
          <a:xfrm>
            <a:off x="3471355" y="3545005"/>
            <a:ext cx="2536037" cy="1959636"/>
            <a:chOff x="6392042" y="4025867"/>
            <a:chExt cx="3816682" cy="2377724"/>
          </a:xfrm>
          <a:noFill/>
        </p:grpSpPr>
        <p:sp>
          <p:nvSpPr>
            <p:cNvPr id="13" name="Bùi Liễu"/>
            <p:cNvSpPr txBox="1"/>
            <p:nvPr/>
          </p:nvSpPr>
          <p:spPr>
            <a:xfrm>
              <a:off x="6934830" y="5733184"/>
              <a:ext cx="3090890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bathroom</a:t>
              </a:r>
            </a:p>
          </p:txBody>
        </p:sp>
        <p:sp>
          <p:nvSpPr>
            <p:cNvPr id="14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15" name="Bùi Liễu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2" b="15277"/>
          <a:stretch/>
        </p:blipFill>
        <p:spPr>
          <a:xfrm flipH="1">
            <a:off x="5557041" y="1295784"/>
            <a:ext cx="1624428" cy="1271129"/>
          </a:xfrm>
          <a:prstGeom prst="rect">
            <a:avLst/>
          </a:prstGeom>
        </p:spPr>
      </p:pic>
      <p:pic>
        <p:nvPicPr>
          <p:cNvPr id="16" name="Bùi Liễu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7485" y="3755832"/>
            <a:ext cx="1642852" cy="1215797"/>
          </a:xfrm>
          <a:prstGeom prst="rect">
            <a:avLst/>
          </a:prstGeom>
        </p:spPr>
      </p:pic>
      <p:pic>
        <p:nvPicPr>
          <p:cNvPr id="17" name="Bùi Liễu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72600" y="1378770"/>
            <a:ext cx="1617119" cy="1157347"/>
          </a:xfrm>
          <a:prstGeom prst="rect">
            <a:avLst/>
          </a:prstGeom>
        </p:spPr>
      </p:pic>
      <p:grpSp>
        <p:nvGrpSpPr>
          <p:cNvPr id="18" name="Bùi Liễu"/>
          <p:cNvGrpSpPr/>
          <p:nvPr/>
        </p:nvGrpSpPr>
        <p:grpSpPr>
          <a:xfrm>
            <a:off x="1143000" y="1143000"/>
            <a:ext cx="2655654" cy="1959636"/>
            <a:chOff x="1925737" y="1303584"/>
            <a:chExt cx="3816682" cy="2377724"/>
          </a:xfrm>
          <a:noFill/>
        </p:grpSpPr>
        <p:sp>
          <p:nvSpPr>
            <p:cNvPr id="19" name="Bùi Liễu"/>
            <p:cNvSpPr txBox="1"/>
            <p:nvPr/>
          </p:nvSpPr>
          <p:spPr>
            <a:xfrm>
              <a:off x="2905537" y="2993922"/>
              <a:ext cx="1992473" cy="646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house</a:t>
              </a:r>
            </a:p>
          </p:txBody>
        </p:sp>
        <p:sp>
          <p:nvSpPr>
            <p:cNvPr id="20" name="Bùi Liễu"/>
            <p:cNvSpPr/>
            <p:nvPr/>
          </p:nvSpPr>
          <p:spPr>
            <a:xfrm>
              <a:off x="1925737" y="1303584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21" name="Bùi Liễu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97"/>
          <a:stretch/>
        </p:blipFill>
        <p:spPr>
          <a:xfrm flipH="1">
            <a:off x="1549706" y="1030847"/>
            <a:ext cx="1842242" cy="1659911"/>
          </a:xfrm>
          <a:prstGeom prst="rect">
            <a:avLst/>
          </a:prstGeom>
        </p:spPr>
      </p:pic>
      <p:pic>
        <p:nvPicPr>
          <p:cNvPr id="22" name="Bùi Liễu">
            <a:extLst>
              <a:ext uri="{FF2B5EF4-FFF2-40B4-BE49-F238E27FC236}">
                <a16:creationId xmlns="" xmlns:a16="http://schemas.microsoft.com/office/drawing/2014/main" id="{8C31F9BF-65EA-4B73-B10B-02FCFA2305C1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1642" y="3655861"/>
            <a:ext cx="1975314" cy="1427179"/>
          </a:xfrm>
          <a:prstGeom prst="rect">
            <a:avLst/>
          </a:prstGeom>
        </p:spPr>
      </p:pic>
      <p:pic>
        <p:nvPicPr>
          <p:cNvPr id="23" name="Facebook Bùi Liễ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21" y="3530567"/>
            <a:ext cx="295084" cy="250587"/>
          </a:xfrm>
          <a:prstGeom prst="rect">
            <a:avLst/>
          </a:prstGeom>
        </p:spPr>
      </p:pic>
      <p:pic>
        <p:nvPicPr>
          <p:cNvPr id="24" name="Facebook Bùi Liễ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68" y="3536804"/>
            <a:ext cx="280393" cy="238111"/>
          </a:xfrm>
          <a:prstGeom prst="rect">
            <a:avLst/>
          </a:prstGeom>
        </p:spPr>
      </p:pic>
      <p:pic>
        <p:nvPicPr>
          <p:cNvPr id="25" name="Facebook Bùi Liễ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404" y="1143000"/>
            <a:ext cx="281028" cy="238650"/>
          </a:xfrm>
          <a:prstGeom prst="rect">
            <a:avLst/>
          </a:prstGeom>
        </p:spPr>
      </p:pic>
      <p:pic>
        <p:nvPicPr>
          <p:cNvPr id="26" name="Facebook Bùi Liễu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458" y="1179980"/>
            <a:ext cx="294587" cy="250164"/>
          </a:xfrm>
          <a:prstGeom prst="rect">
            <a:avLst/>
          </a:prstGeom>
        </p:spPr>
      </p:pic>
      <p:pic>
        <p:nvPicPr>
          <p:cNvPr id="27" name="Facebook Bùi Liễu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21" y="1181646"/>
            <a:ext cx="309543" cy="262866"/>
          </a:xfrm>
          <a:prstGeom prst="rect">
            <a:avLst/>
          </a:prstGeom>
        </p:spPr>
      </p:pic>
      <p:grpSp>
        <p:nvGrpSpPr>
          <p:cNvPr id="28" name="Bùi Liễu 0968142780"/>
          <p:cNvGrpSpPr/>
          <p:nvPr/>
        </p:nvGrpSpPr>
        <p:grpSpPr>
          <a:xfrm>
            <a:off x="6396660" y="3545005"/>
            <a:ext cx="2498602" cy="1996617"/>
            <a:chOff x="6392042" y="4025867"/>
            <a:chExt cx="3816682" cy="2422595"/>
          </a:xfrm>
          <a:noFill/>
        </p:grpSpPr>
        <p:sp>
          <p:nvSpPr>
            <p:cNvPr id="29" name="Bùi Liễu"/>
            <p:cNvSpPr txBox="1"/>
            <p:nvPr/>
          </p:nvSpPr>
          <p:spPr>
            <a:xfrm>
              <a:off x="7617776" y="5664236"/>
              <a:ext cx="1724999" cy="78422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anchor="ctr">
              <a:spAutoFit/>
            </a:bodyPr>
            <a:lstStyle>
              <a:defPPr>
                <a:defRPr lang="en-US"/>
              </a:defPPr>
              <a:lvl1pPr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>
                <a:defRPr>
                  <a:solidFill>
                    <a:schemeClr val="dk1"/>
                  </a:solidFill>
                </a:defRPr>
              </a:lvl2pPr>
              <a:lvl3pPr>
                <a:defRPr>
                  <a:solidFill>
                    <a:schemeClr val="dk1"/>
                  </a:solidFill>
                </a:defRPr>
              </a:lvl3pPr>
              <a:lvl4pPr>
                <a:defRPr>
                  <a:solidFill>
                    <a:schemeClr val="dk1"/>
                  </a:solidFill>
                </a:defRPr>
              </a:lvl4pPr>
              <a:lvl5pPr>
                <a:defRPr>
                  <a:solidFill>
                    <a:schemeClr val="dk1"/>
                  </a:solidFill>
                </a:defRPr>
              </a:lvl5pPr>
              <a:lvl6pPr>
                <a:defRPr>
                  <a:solidFill>
                    <a:schemeClr val="dk1"/>
                  </a:solidFill>
                </a:defRPr>
              </a:lvl6pPr>
              <a:lvl7pPr>
                <a:defRPr>
                  <a:solidFill>
                    <a:schemeClr val="dk1"/>
                  </a:solidFill>
                </a:defRPr>
              </a:lvl7pPr>
              <a:lvl8pPr>
                <a:defRPr>
                  <a:solidFill>
                    <a:schemeClr val="dk1"/>
                  </a:solidFill>
                </a:defRPr>
              </a:lvl8pPr>
              <a:lvl9pPr>
                <a:defRPr>
                  <a:solidFill>
                    <a:schemeClr val="dk1"/>
                  </a:solidFill>
                </a:defRPr>
              </a:lvl9pPr>
            </a:lstStyle>
            <a:p>
              <a:r>
                <a:rPr lang="en-US" sz="3600" smtClean="0">
                  <a:solidFill>
                    <a:srgbClr val="C00000"/>
                  </a:solidFill>
                </a:rPr>
                <a:t>here</a:t>
              </a:r>
            </a:p>
          </p:txBody>
        </p:sp>
        <p:sp>
          <p:nvSpPr>
            <p:cNvPr id="30" name="Bùi Liễu"/>
            <p:cNvSpPr/>
            <p:nvPr/>
          </p:nvSpPr>
          <p:spPr>
            <a:xfrm>
              <a:off x="6392042" y="4025867"/>
              <a:ext cx="3816682" cy="2377724"/>
            </a:xfrm>
            <a:prstGeom prst="flowChartAlternateProcess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31" name="Bùi Liễu"/>
          <p:cNvSpPr/>
          <p:nvPr/>
        </p:nvSpPr>
        <p:spPr>
          <a:xfrm>
            <a:off x="9254138" y="3528927"/>
            <a:ext cx="2547854" cy="1959636"/>
          </a:xfrm>
          <a:prstGeom prst="flowChartAlternateProcess">
            <a:avLst/>
          </a:prstGeom>
          <a:noFill/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2" name="Group 31"/>
          <p:cNvGrpSpPr/>
          <p:nvPr/>
        </p:nvGrpSpPr>
        <p:grpSpPr>
          <a:xfrm>
            <a:off x="6396660" y="3520831"/>
            <a:ext cx="2118607" cy="1699650"/>
            <a:chOff x="350246" y="1240393"/>
            <a:chExt cx="4834804" cy="4129787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0244" y="2817607"/>
              <a:ext cx="1654806" cy="2188481"/>
            </a:xfrm>
            <a:prstGeom prst="rect">
              <a:avLst/>
            </a:prstGeom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0246" y="1240393"/>
              <a:ext cx="4438968" cy="4129787"/>
            </a:xfrm>
            <a:prstGeom prst="rect">
              <a:avLst/>
            </a:prstGeom>
          </p:spPr>
        </p:pic>
      </p:grpSp>
      <p:grpSp>
        <p:nvGrpSpPr>
          <p:cNvPr id="35" name="Group 34"/>
          <p:cNvGrpSpPr/>
          <p:nvPr/>
        </p:nvGrpSpPr>
        <p:grpSpPr>
          <a:xfrm>
            <a:off x="8802194" y="3944464"/>
            <a:ext cx="2842958" cy="1408619"/>
            <a:chOff x="-2511150" y="1773793"/>
            <a:chExt cx="7124713" cy="4586987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8650" y="1773793"/>
              <a:ext cx="1104913" cy="1461247"/>
            </a:xfrm>
            <a:prstGeom prst="rect">
              <a:avLst/>
            </a:prstGeom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511150" y="1773793"/>
              <a:ext cx="4930397" cy="4586987"/>
            </a:xfrm>
            <a:prstGeom prst="rect">
              <a:avLst/>
            </a:prstGeom>
          </p:spPr>
        </p:pic>
      </p:grpSp>
      <p:sp>
        <p:nvSpPr>
          <p:cNvPr id="38" name="Bùi Liễu"/>
          <p:cNvSpPr txBox="1"/>
          <p:nvPr/>
        </p:nvSpPr>
        <p:spPr>
          <a:xfrm>
            <a:off x="9971595" y="4907882"/>
            <a:ext cx="1313181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3600" smtClean="0">
                <a:solidFill>
                  <a:srgbClr val="C00000"/>
                </a:solidFill>
              </a:rPr>
              <a:t>there</a:t>
            </a:r>
          </a:p>
        </p:txBody>
      </p:sp>
      <p:pic>
        <p:nvPicPr>
          <p:cNvPr id="39" name="Bùi Liễu 0968142780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60" y="3520831"/>
            <a:ext cx="304800" cy="258838"/>
          </a:xfrm>
          <a:prstGeom prst="rect">
            <a:avLst/>
          </a:prstGeom>
        </p:spPr>
      </p:pic>
      <p:pic>
        <p:nvPicPr>
          <p:cNvPr id="40" name="Bùi Liễu 0968142780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3981" y="3528927"/>
            <a:ext cx="286638" cy="24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316091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6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6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5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1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71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07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69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10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10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895600" y="1676400"/>
            <a:ext cx="6738305" cy="1413862"/>
          </a:xfrm>
          <a:prstGeom prst="roundRect">
            <a:avLst/>
          </a:prstGeom>
          <a:solidFill>
            <a:srgbClr val="00B050"/>
          </a:solidFill>
          <a:ln w="38100">
            <a:noFill/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US" sz="3600" b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Where’s the  _________?                   It’s here / there.</a:t>
            </a:r>
          </a:p>
        </p:txBody>
      </p:sp>
      <p:sp>
        <p:nvSpPr>
          <p:cNvPr id="3" name="Bùi liễu 0968142780"/>
          <p:cNvSpPr/>
          <p:nvPr/>
        </p:nvSpPr>
        <p:spPr>
          <a:xfrm>
            <a:off x="914400" y="936305"/>
            <a:ext cx="9446817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en-US" sz="2800" b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Hỏi và trả </a:t>
            </a:r>
            <a:r>
              <a:rPr lang="en-US" sz="2800" b="1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lời về vị trí của căn phòng trong ngôi nhà</a:t>
            </a:r>
            <a:endParaRPr lang="en-US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2887852" y="3306806"/>
            <a:ext cx="3563796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 _________ ở đâu?)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Bùi liễu 0968142780"/>
          <p:cNvSpPr/>
          <p:nvPr/>
        </p:nvSpPr>
        <p:spPr>
          <a:xfrm>
            <a:off x="2925306" y="3864391"/>
            <a:ext cx="2558714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(Nó ở đây/kia.)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 txBox="1"/>
          <p:nvPr/>
        </p:nvSpPr>
        <p:spPr>
          <a:xfrm>
            <a:off x="1295400" y="33547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smtClean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/>
          <p:cNvSpPr/>
          <p:nvPr/>
        </p:nvSpPr>
        <p:spPr>
          <a:xfrm>
            <a:off x="7654650" y="3619100"/>
            <a:ext cx="3167790" cy="11169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where’s = where 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it’s = it is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3907193" y="4772425"/>
            <a:ext cx="1584088" cy="519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Example</a:t>
            </a:r>
          </a:p>
        </p:txBody>
      </p:sp>
      <p:sp>
        <p:nvSpPr>
          <p:cNvPr id="9" name="Bùi liễu 0968142780"/>
          <p:cNvSpPr/>
          <p:nvPr/>
        </p:nvSpPr>
        <p:spPr>
          <a:xfrm>
            <a:off x="3938633" y="5254653"/>
            <a:ext cx="5176353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Mary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Where’s the </a:t>
            </a:r>
            <a:r>
              <a:rPr lang="en-US" sz="2800" u="sng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living room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Bùi liễu 0968142780"/>
          <p:cNvSpPr/>
          <p:nvPr/>
        </p:nvSpPr>
        <p:spPr>
          <a:xfrm>
            <a:off x="3938633" y="5845668"/>
            <a:ext cx="2613151" cy="5533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b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Linh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It’s </a:t>
            </a:r>
            <a:r>
              <a:rPr lang="en-US" sz="2800" u="sng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there</a:t>
            </a:r>
            <a:r>
              <a:rPr lang="en-US" sz="280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9044292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4516275" y="1295400"/>
            <a:ext cx="3226990" cy="813388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44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2430294" y="2997394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2430294" y="3744559"/>
            <a:ext cx="389106" cy="330740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819400" y="2667000"/>
            <a:ext cx="93905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</a:t>
            </a:r>
          </a:p>
          <a:p>
            <a:pPr>
              <a:lnSpc>
                <a:spcPct val="150000"/>
              </a:lnSpc>
            </a:pPr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...........................................................</a:t>
            </a:r>
          </a:p>
        </p:txBody>
      </p:sp>
    </p:spTree>
    <p:extLst>
      <p:ext uri="{BB962C8B-B14F-4D97-AF65-F5344CB8AC3E}">
        <p14:creationId xmlns:p14="http://schemas.microsoft.com/office/powerpoint/2010/main" val="114158678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0936082789">
            <a:extLst>
              <a:ext uri="{FF2B5EF4-FFF2-40B4-BE49-F238E27FC236}">
                <a16:creationId xmlns:a16="http://schemas.microsoft.com/office/drawing/2014/main" xmlns="" id="{AA8E8BB7-0E44-4B96-9A16-876C8E019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8" y="0"/>
            <a:ext cx="12170365" cy="6858000"/>
          </a:xfrm>
          <a:prstGeom prst="rect">
            <a:avLst/>
          </a:prstGeom>
        </p:spPr>
      </p:pic>
      <p:grpSp>
        <p:nvGrpSpPr>
          <p:cNvPr id="3" name="MsPham0936082789">
            <a:extLst>
              <a:ext uri="{FF2B5EF4-FFF2-40B4-BE49-F238E27FC236}">
                <a16:creationId xmlns:a16="http://schemas.microsoft.com/office/drawing/2014/main" xmlns="" id="{D777E0AF-C9E8-40F2-AABE-ECD2E741FD21}"/>
              </a:ext>
            </a:extLst>
          </p:cNvPr>
          <p:cNvGrpSpPr/>
          <p:nvPr/>
        </p:nvGrpSpPr>
        <p:grpSpPr>
          <a:xfrm>
            <a:off x="5484298" y="2757488"/>
            <a:ext cx="1416443" cy="2293304"/>
            <a:chOff x="5460638" y="2549365"/>
            <a:chExt cx="1216233" cy="1969152"/>
          </a:xfrm>
        </p:grpSpPr>
        <p:pic>
          <p:nvPicPr>
            <p:cNvPr id="4" name="MsPham0936082789"/>
            <p:cNvPicPr>
              <a:picLocks noChangeAspect="1"/>
            </p:cNvPicPr>
            <p:nvPr/>
          </p:nvPicPr>
          <p:blipFill rotWithShape="1">
            <a:blip r:embed="rId6"/>
            <a:srcRect l="31516" t="8179" r="32113" b="5499"/>
            <a:stretch/>
          </p:blipFill>
          <p:spPr>
            <a:xfrm>
              <a:off x="5460638" y="2549365"/>
              <a:ext cx="828402" cy="1969152"/>
            </a:xfrm>
            <a:prstGeom prst="rect">
              <a:avLst/>
            </a:prstGeom>
          </p:spPr>
        </p:pic>
        <p:pic>
          <p:nvPicPr>
            <p:cNvPr id="5" name="MsPham093608278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11" t="26777" r="21290" b="19666"/>
            <a:stretch/>
          </p:blipFill>
          <p:spPr>
            <a:xfrm>
              <a:off x="5901209" y="3720097"/>
              <a:ext cx="775662" cy="775662"/>
            </a:xfrm>
            <a:prstGeom prst="ellipse">
              <a:avLst/>
            </a:prstGeom>
          </p:spPr>
        </p:pic>
      </p:grpSp>
      <p:pic>
        <p:nvPicPr>
          <p:cNvPr id="6" name="MsPham0936082789">
            <a:hlinkClick r:id="" action="ppaction://media"/>
            <a:extLst>
              <a:ext uri="{FF2B5EF4-FFF2-40B4-BE49-F238E27FC236}">
                <a16:creationId xmlns:a16="http://schemas.microsoft.com/office/drawing/2014/main" xmlns="" id="{5D17B140-67E8-44FA-ADAD-DCA3E5AB6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3094355" y="2270125"/>
            <a:ext cx="487363" cy="487363"/>
          </a:xfrm>
          <a:prstGeom prst="rect">
            <a:avLst/>
          </a:prstGeom>
        </p:spPr>
      </p:pic>
      <p:pic>
        <p:nvPicPr>
          <p:cNvPr id="7" name="MsPham093608278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1258" y="4998850"/>
            <a:ext cx="1609483" cy="993734"/>
          </a:xfrm>
          <a:prstGeom prst="rect">
            <a:avLst/>
          </a:prstGeom>
        </p:spPr>
      </p:pic>
      <p:sp>
        <p:nvSpPr>
          <p:cNvPr id="8" name="MsPham0936082789">
            <a:extLst>
              <a:ext uri="{FF2B5EF4-FFF2-40B4-BE49-F238E27FC236}">
                <a16:creationId xmlns:a16="http://schemas.microsoft.com/office/drawing/2014/main" xmlns="" id="{334632CE-5668-4E95-B962-34B3D06383E3}"/>
              </a:ext>
            </a:extLst>
          </p:cNvPr>
          <p:cNvSpPr txBox="1"/>
          <p:nvPr/>
        </p:nvSpPr>
        <p:spPr>
          <a:xfrm>
            <a:off x="1794682" y="1989960"/>
            <a:ext cx="8506319" cy="2800767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sz="11500" b="1">
                <a:ln w="1905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glow rad="165100">
                    <a:schemeClr val="bg1"/>
                  </a:glow>
                  <a:outerShdw dist="76200" dir="2700000" sx="101000" sy="101000" algn="bl" rotWithShape="0">
                    <a:schemeClr val="bg1"/>
                  </a:outerShdw>
                </a:effectLst>
                <a:latin typeface=".VnArabia" panose="020B7200000000000000" pitchFamily="34" charset="0"/>
              </a:rPr>
              <a:t>BOWLING</a:t>
            </a:r>
          </a:p>
        </p:txBody>
      </p:sp>
      <p:sp>
        <p:nvSpPr>
          <p:cNvPr id="9" name="MsPham0936082789">
            <a:extLst>
              <a:ext uri="{FF2B5EF4-FFF2-40B4-BE49-F238E27FC236}">
                <a16:creationId xmlns:a16="http://schemas.microsoft.com/office/drawing/2014/main" xmlns="" id="{55DB6704-0C88-42AE-9EEE-27B4795235B6}"/>
              </a:ext>
            </a:extLst>
          </p:cNvPr>
          <p:cNvSpPr txBox="1"/>
          <p:nvPr/>
        </p:nvSpPr>
        <p:spPr>
          <a:xfrm>
            <a:off x="1625600" y="2550532"/>
            <a:ext cx="8940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Avant" panose="020B7200000000000000" pitchFamily="34" charset="0"/>
              </a:rPr>
              <a:t>GAME</a:t>
            </a:r>
          </a:p>
        </p:txBody>
      </p:sp>
    </p:spTree>
    <p:extLst>
      <p:ext uri="{BB962C8B-B14F-4D97-AF65-F5344CB8AC3E}">
        <p14:creationId xmlns:p14="http://schemas.microsoft.com/office/powerpoint/2010/main" val="52404961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8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34" y="990599"/>
            <a:ext cx="6360207" cy="410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ùi Liễu 0968142780"/>
          <p:cNvSpPr txBox="1"/>
          <p:nvPr/>
        </p:nvSpPr>
        <p:spPr>
          <a:xfrm>
            <a:off x="3352800" y="3200400"/>
            <a:ext cx="56388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81927079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 0.06366 L -0.04167 0.074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6181 0.05625 L -0.00348 0.0673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917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08603" y="809550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502858" y="809550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A. </a:t>
            </a:r>
            <a:r>
              <a:rPr lang="vi-VN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bedroom</a:t>
            </a:r>
            <a:endParaRPr lang="pt-PT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502858" y="3617312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C. </a:t>
            </a:r>
            <a:r>
              <a:rPr lang="vi-VN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living </a:t>
            </a:r>
            <a:r>
              <a:rPr lang="vi-VN" sz="36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room</a:t>
            </a:r>
            <a:endParaRPr lang="pt-PT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502858" y="2213431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B. </a:t>
            </a:r>
            <a:r>
              <a:rPr lang="vi-VN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kitchen</a:t>
            </a:r>
            <a:endParaRPr lang="pt-PT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73485"/>
            <a:ext cx="1190625" cy="1245053"/>
          </a:xfrm>
          <a:prstGeom prst="ellipse">
            <a:avLst/>
          </a:prstGeom>
        </p:spPr>
      </p:pic>
      <p:sp>
        <p:nvSpPr>
          <p:cNvPr id="55" name="BMsPham"/>
          <p:cNvSpPr/>
          <p:nvPr/>
        </p:nvSpPr>
        <p:spPr>
          <a:xfrm>
            <a:off x="7479409" y="5061890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vi-VN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D. </a:t>
            </a:r>
            <a:r>
              <a:rPr lang="vi-VN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bathroom</a:t>
            </a:r>
            <a:endParaRPr lang="vi-VN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6A4F5C4-13D6-407F-BA37-F35891AD5D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12" y="2338482"/>
            <a:ext cx="3495862" cy="2367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899663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3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5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22222E-6 L 0.07656 -0.65833 " pathEditMode="relative" rAng="0" ptsTypes="AA">
                                      <p:cBhvr>
                                        <p:cTn id="8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  <p:bldP spid="55" grpId="0" animBg="1"/>
      <p:bldP spid="5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495702" y="2211306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B.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kitchen</a:t>
            </a:r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495702" y="3616250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C.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bathroom</a:t>
            </a:r>
            <a:endParaRPr lang="pt-PT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495702" y="806362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A.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living </a:t>
            </a:r>
            <a:r>
              <a:rPr lang="pt-PT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room</a:t>
            </a:r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73485"/>
            <a:ext cx="1190625" cy="1245053"/>
          </a:xfrm>
          <a:prstGeom prst="ellipse">
            <a:avLst/>
          </a:prstGeom>
        </p:spPr>
      </p:pic>
      <p:sp>
        <p:nvSpPr>
          <p:cNvPr id="55" name="BMsPham"/>
          <p:cNvSpPr/>
          <p:nvPr/>
        </p:nvSpPr>
        <p:spPr>
          <a:xfrm>
            <a:off x="7495702" y="5021193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vi-VN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D.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bedroom</a:t>
            </a:r>
            <a:endParaRPr lang="pt-PT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pt-PT" sz="4000" dirty="0"/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0A0EA4A-FC26-4A40-844A-74A9A53C63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64" y="2040136"/>
            <a:ext cx="3602123" cy="25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69986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3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5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22222E-6 L 0.07656 -0.65833 " pathEditMode="relative" rAng="0" ptsTypes="AA">
                                      <p:cBhvr>
                                        <p:cTn id="8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  <p:bldP spid="55" grpId="0" animBg="1"/>
      <p:bldP spid="55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0704" y="1009004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495702" y="3616250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C.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bathroom</a:t>
            </a:r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495702" y="2211306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B. </a:t>
            </a:r>
            <a:r>
              <a:rPr lang="en-US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kitchen</a:t>
            </a:r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495702" y="806362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A. </a:t>
            </a:r>
            <a:r>
              <a:rPr lang="en-US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bedroom</a:t>
            </a:r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73485"/>
            <a:ext cx="1190625" cy="1245053"/>
          </a:xfrm>
          <a:prstGeom prst="ellipse">
            <a:avLst/>
          </a:prstGeom>
        </p:spPr>
      </p:pic>
      <p:sp>
        <p:nvSpPr>
          <p:cNvPr id="55" name="BMsPham"/>
          <p:cNvSpPr/>
          <p:nvPr/>
        </p:nvSpPr>
        <p:spPr>
          <a:xfrm>
            <a:off x="7495702" y="5021193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D. </a:t>
            </a:r>
            <a:r>
              <a:rPr lang="en-US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living </a:t>
            </a:r>
            <a:r>
              <a:rPr lang="en-US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room</a:t>
            </a: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2F5164F-67AD-434A-861F-641D072392F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30" y="1557970"/>
            <a:ext cx="3676241" cy="367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64845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3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5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22222E-6 L 0.07656 -0.65833 " pathEditMode="relative" rAng="0" ptsTypes="AA">
                                      <p:cBhvr>
                                        <p:cTn id="8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  <p:bldP spid="55" grpId="0" animBg="1"/>
      <p:bldP spid="5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6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6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450690" y="5177686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D. </a:t>
            </a:r>
            <a:r>
              <a:rPr lang="pt-PT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living </a:t>
            </a:r>
            <a:r>
              <a:rPr lang="pt-PT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room</a:t>
            </a:r>
            <a:endParaRPr lang="pt-PT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495702" y="2211306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B. </a:t>
            </a:r>
            <a:r>
              <a:rPr lang="pt-PT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bathroom</a:t>
            </a:r>
            <a:endParaRPr lang="pt-PT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3" name="CMsPham"/>
          <p:cNvSpPr/>
          <p:nvPr/>
        </p:nvSpPr>
        <p:spPr>
          <a:xfrm>
            <a:off x="7450690" y="819735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A. </a:t>
            </a:r>
            <a:r>
              <a:rPr lang="pt-PT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kitchen</a:t>
            </a:r>
            <a:endParaRPr lang="pt-PT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73485"/>
            <a:ext cx="1190625" cy="1245053"/>
          </a:xfrm>
          <a:prstGeom prst="ellipse">
            <a:avLst/>
          </a:prstGeom>
        </p:spPr>
      </p:pic>
      <p:sp>
        <p:nvSpPr>
          <p:cNvPr id="55" name="BMsPham"/>
          <p:cNvSpPr/>
          <p:nvPr/>
        </p:nvSpPr>
        <p:spPr>
          <a:xfrm>
            <a:off x="7495702" y="3616250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36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C. </a:t>
            </a:r>
            <a:r>
              <a:rPr lang="pt-PT" sz="3600" smtClean="0">
                <a:solidFill>
                  <a:schemeClr val="tx1"/>
                </a:solidFill>
                <a:latin typeface="Comic Sans MS" panose="030F0702030302020204" pitchFamily="66" charset="0"/>
              </a:rPr>
              <a:t>bedroom</a:t>
            </a:r>
            <a:endParaRPr lang="pt-PT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74C747F-B8F0-49C4-85CF-74F68FD2955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1" b="15988"/>
          <a:stretch/>
        </p:blipFill>
        <p:spPr>
          <a:xfrm>
            <a:off x="522569" y="1718441"/>
            <a:ext cx="3618432" cy="285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30068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5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8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9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0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3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55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0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2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22222E-6 L 0.07656 -0.65833 " pathEditMode="relative" rAng="0" ptsTypes="AA">
                                      <p:cBhvr>
                                        <p:cTn id="87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9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  <p:bldP spid="55" grpId="0" animBg="1"/>
      <p:bldP spid="55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532273" y="574619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_____ </a:t>
            </a:r>
            <a:r>
              <a:rPr lang="en-US" altLang="zh-CN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room</a:t>
            </a:r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499321" y="809550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A.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living</a:t>
            </a:r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499321" y="2914799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vi-VN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B.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bed </a:t>
            </a:r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pt-PT" sz="4000" dirty="0"/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73485"/>
            <a:ext cx="1190625" cy="1245053"/>
          </a:xfrm>
          <a:prstGeom prst="ellipse">
            <a:avLst/>
          </a:prstGeom>
        </p:spPr>
      </p:pic>
      <p:sp>
        <p:nvSpPr>
          <p:cNvPr id="55" name="BMsPham"/>
          <p:cNvSpPr/>
          <p:nvPr/>
        </p:nvSpPr>
        <p:spPr>
          <a:xfrm>
            <a:off x="7499321" y="5021193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C. </a:t>
            </a:r>
            <a:r>
              <a:rPr lang="en-US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bath</a:t>
            </a:r>
            <a:endParaRPr lang="en-US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2" name="âm thanh , cần phải cắt nữa">
            <a:hlinkClick r:id="" action="ppaction://media"/>
            <a:extLst>
              <a:ext uri="{FF2B5EF4-FFF2-40B4-BE49-F238E27FC236}">
                <a16:creationId xmlns:a16="http://schemas.microsoft.com/office/drawing/2014/main" xmlns="" id="{FB976762-1EA5-4D6A-A45E-3AD1E7C8714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75" end="27233.367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03941" y="23661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35757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14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16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3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5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2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3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4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5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68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0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8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9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"/>
                            </p:stCondLst>
                            <p:childTnLst>
                              <p:par>
                                <p:cTn id="84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22222E-6 L 0.07656 -0.65833 " pathEditMode="relative" rAng="0" ptsTypes="AA">
                                      <p:cBhvr>
                                        <p:cTn id="8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87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10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" grpId="0" animBg="1"/>
      <p:bldP spid="72" grpId="0" animBg="1"/>
      <p:bldP spid="72" grpId="1" animBg="1"/>
      <p:bldP spid="55" grpId="0" animBg="1"/>
      <p:bldP spid="5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7963" y="-15539"/>
            <a:ext cx="12247926" cy="6889077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836305" y="901127"/>
            <a:ext cx="1523509" cy="1072136"/>
            <a:chOff x="4836305" y="901127"/>
            <a:chExt cx="1523509" cy="1072136"/>
          </a:xfrm>
        </p:grpSpPr>
        <p:grpSp>
          <p:nvGrpSpPr>
            <p:cNvPr id="32" name="Group 31"/>
            <p:cNvGrpSpPr/>
            <p:nvPr/>
          </p:nvGrpSpPr>
          <p:grpSpPr>
            <a:xfrm>
              <a:off x="4836305" y="1026784"/>
              <a:ext cx="1523509" cy="907896"/>
              <a:chOff x="4846919" y="914396"/>
              <a:chExt cx="1757485" cy="1047328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6077954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4846919" y="914396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4934971" y="952390"/>
              <a:ext cx="1318055" cy="988106"/>
              <a:chOff x="4998925" y="933880"/>
              <a:chExt cx="1418980" cy="1063766"/>
            </a:xfrm>
          </p:grpSpPr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883190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4998925" y="933880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299190" y="942099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591191" y="94209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5080896" y="914290"/>
              <a:ext cx="1030962" cy="1058973"/>
              <a:chOff x="5177355" y="994287"/>
              <a:chExt cx="1035628" cy="1063766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177355" y="994287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686896" y="1011451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/>
            <a:srcRect l="31176" t="10168" r="29330" b="5936"/>
            <a:stretch/>
          </p:blipFill>
          <p:spPr>
            <a:xfrm>
              <a:off x="5354633" y="901127"/>
              <a:ext cx="537490" cy="1069287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4796440" y="750409"/>
            <a:ext cx="1653876" cy="1190087"/>
            <a:chOff x="4530530" y="353564"/>
            <a:chExt cx="2253024" cy="1621219"/>
          </a:xfrm>
        </p:grpSpPr>
        <p:grpSp>
          <p:nvGrpSpPr>
            <p:cNvPr id="37" name="Group 36"/>
            <p:cNvGrpSpPr/>
            <p:nvPr/>
          </p:nvGrpSpPr>
          <p:grpSpPr>
            <a:xfrm>
              <a:off x="4530530" y="781820"/>
              <a:ext cx="2253024" cy="1152859"/>
              <a:chOff x="4494183" y="631812"/>
              <a:chExt cx="2599036" cy="1329912"/>
            </a:xfrm>
          </p:grpSpPr>
          <p:pic>
            <p:nvPicPr>
              <p:cNvPr id="47" name="Picture 46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900865">
                <a:off x="6566769" y="63181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>
                <a:off x="5430920" y="914396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9858328">
                <a:off x="4494183" y="861909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4701472" y="353564"/>
              <a:ext cx="1637827" cy="1621219"/>
              <a:chOff x="4747545" y="289202"/>
              <a:chExt cx="1763237" cy="1745356"/>
            </a:xfrm>
          </p:grpSpPr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923980">
                <a:off x="5976066" y="970793"/>
                <a:ext cx="534716" cy="1063765"/>
              </a:xfrm>
              <a:prstGeom prst="rect">
                <a:avLst/>
              </a:prstGeom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20512227">
                <a:off x="4747545" y="921809"/>
                <a:ext cx="534715" cy="1063766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20265804">
                <a:off x="5174249" y="289202"/>
                <a:ext cx="526450" cy="1047328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2222844">
                <a:off x="5627247" y="338808"/>
                <a:ext cx="526450" cy="1047328"/>
              </a:xfrm>
              <a:prstGeom prst="rect">
                <a:avLst/>
              </a:prstGeom>
            </p:spPr>
          </p:pic>
        </p:grpSp>
        <p:grpSp>
          <p:nvGrpSpPr>
            <p:cNvPr id="39" name="Group 38"/>
            <p:cNvGrpSpPr/>
            <p:nvPr/>
          </p:nvGrpSpPr>
          <p:grpSpPr>
            <a:xfrm>
              <a:off x="4907673" y="606303"/>
              <a:ext cx="1263291" cy="1045072"/>
              <a:chOff x="5003350" y="684907"/>
              <a:chExt cx="1269009" cy="1049803"/>
            </a:xfrm>
          </p:grpSpPr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20858419">
                <a:off x="5003350" y="688108"/>
                <a:ext cx="526087" cy="104660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118966">
                <a:off x="5746272" y="684907"/>
                <a:ext cx="526087" cy="1046602"/>
              </a:xfrm>
              <a:prstGeom prst="rect">
                <a:avLst/>
              </a:prstGeom>
            </p:spPr>
          </p:pic>
        </p:grpSp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8"/>
            <a:srcRect l="31176" t="10168" r="29330" b="5936"/>
            <a:stretch/>
          </p:blipFill>
          <p:spPr>
            <a:xfrm rot="21308157">
              <a:off x="5111910" y="726745"/>
              <a:ext cx="537490" cy="1045238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21" t="28664" r="23565" b="22678"/>
          <a:stretch/>
        </p:blipFill>
        <p:spPr>
          <a:xfrm>
            <a:off x="5124449" y="5610225"/>
            <a:ext cx="1209675" cy="1171575"/>
          </a:xfrm>
          <a:prstGeom prst="ellipse">
            <a:avLst/>
          </a:prstGeom>
        </p:spPr>
      </p:pic>
      <p:grpSp>
        <p:nvGrpSpPr>
          <p:cNvPr id="52" name="Group 51"/>
          <p:cNvGrpSpPr/>
          <p:nvPr/>
        </p:nvGrpSpPr>
        <p:grpSpPr>
          <a:xfrm>
            <a:off x="4522371" y="1631552"/>
            <a:ext cx="2255981" cy="539898"/>
            <a:chOff x="4227012" y="1591157"/>
            <a:chExt cx="3073253" cy="735487"/>
          </a:xfrm>
        </p:grpSpPr>
        <p:grpSp>
          <p:nvGrpSpPr>
            <p:cNvPr id="53" name="Group 52"/>
            <p:cNvGrpSpPr/>
            <p:nvPr/>
          </p:nvGrpSpPr>
          <p:grpSpPr>
            <a:xfrm>
              <a:off x="4227012" y="1591157"/>
              <a:ext cx="3073253" cy="606368"/>
              <a:chOff x="4144050" y="1565445"/>
              <a:chExt cx="3545231" cy="699493"/>
            </a:xfrm>
          </p:grpSpPr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4584947">
                <a:off x="6902393" y="1305007"/>
                <a:ext cx="526450" cy="1047326"/>
              </a:xfrm>
              <a:prstGeom prst="rect">
                <a:avLst/>
              </a:prstGeom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6444175">
                <a:off x="4404489" y="1478050"/>
                <a:ext cx="526449" cy="1047327"/>
              </a:xfrm>
              <a:prstGeom prst="rect">
                <a:avLst/>
              </a:prstGeom>
            </p:spPr>
          </p:pic>
        </p:grpSp>
        <p:grpSp>
          <p:nvGrpSpPr>
            <p:cNvPr id="54" name="Group 53"/>
            <p:cNvGrpSpPr/>
            <p:nvPr/>
          </p:nvGrpSpPr>
          <p:grpSpPr>
            <a:xfrm>
              <a:off x="4460254" y="1825982"/>
              <a:ext cx="2521679" cy="500662"/>
              <a:chOff x="4487856" y="1874363"/>
              <a:chExt cx="2714766" cy="538998"/>
            </a:xfrm>
          </p:grpSpPr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4834034">
                <a:off x="6403383" y="1609837"/>
                <a:ext cx="534714" cy="1063765"/>
              </a:xfrm>
              <a:prstGeom prst="rect">
                <a:avLst/>
              </a:prstGeom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/>
              <a:srcRect l="31176" t="10168" r="29330" b="5936"/>
              <a:stretch/>
            </p:blipFill>
            <p:spPr>
              <a:xfrm rot="16200000">
                <a:off x="4752382" y="1614121"/>
                <a:ext cx="534714" cy="1063766"/>
              </a:xfrm>
              <a:prstGeom prst="rect">
                <a:avLst/>
              </a:prstGeom>
            </p:spPr>
          </p:pic>
        </p:grpSp>
      </p:grp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3" t="28995" r="22867" b="19666"/>
          <a:stretch/>
        </p:blipFill>
        <p:spPr>
          <a:xfrm>
            <a:off x="5133975" y="5600700"/>
            <a:ext cx="1028700" cy="1051838"/>
          </a:xfrm>
          <a:prstGeom prst="ellipse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34024"/>
            <a:ext cx="1190625" cy="1245053"/>
          </a:xfrm>
          <a:prstGeom prst="ellipse">
            <a:avLst/>
          </a:prstGeom>
        </p:spPr>
      </p:pic>
      <p:sp>
        <p:nvSpPr>
          <p:cNvPr id="70" name="QMsPham"/>
          <p:cNvSpPr/>
          <p:nvPr/>
        </p:nvSpPr>
        <p:spPr>
          <a:xfrm>
            <a:off x="491859" y="709042"/>
            <a:ext cx="3706080" cy="542544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1" name="AMsPham"/>
          <p:cNvSpPr/>
          <p:nvPr/>
        </p:nvSpPr>
        <p:spPr>
          <a:xfrm>
            <a:off x="7502858" y="2222601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B.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bedroom</a:t>
            </a:r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2" name="BMsPham"/>
          <p:cNvSpPr/>
          <p:nvPr/>
        </p:nvSpPr>
        <p:spPr>
          <a:xfrm>
            <a:off x="7502858" y="3617312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pt-PT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C.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living </a:t>
            </a:r>
            <a:r>
              <a:rPr lang="pt-PT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room</a:t>
            </a:r>
          </a:p>
          <a:p>
            <a:endParaRPr lang="pt-PT" sz="4000" dirty="0"/>
          </a:p>
        </p:txBody>
      </p:sp>
      <p:sp>
        <p:nvSpPr>
          <p:cNvPr id="73" name="CMsPham"/>
          <p:cNvSpPr/>
          <p:nvPr/>
        </p:nvSpPr>
        <p:spPr>
          <a:xfrm>
            <a:off x="7515017" y="5010574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D.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bathroom</a:t>
            </a:r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76" name="Right Arrow 75"/>
          <p:cNvSpPr/>
          <p:nvPr/>
        </p:nvSpPr>
        <p:spPr>
          <a:xfrm>
            <a:off x="5019693" y="7570481"/>
            <a:ext cx="1224088" cy="777716"/>
          </a:xfrm>
          <a:prstGeom prst="rightArrow">
            <a:avLst>
              <a:gd name="adj1" fmla="val 63205"/>
              <a:gd name="adj2" fmla="val 50000"/>
            </a:avLst>
          </a:prstGeom>
          <a:solidFill>
            <a:srgbClr val="DD7133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Next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2" t="28623" r="24050" b="19666"/>
          <a:stretch/>
        </p:blipFill>
        <p:spPr>
          <a:xfrm>
            <a:off x="5114925" y="5573485"/>
            <a:ext cx="1190625" cy="1245053"/>
          </a:xfrm>
          <a:prstGeom prst="ellipse">
            <a:avLst/>
          </a:prstGeom>
        </p:spPr>
      </p:pic>
      <p:sp>
        <p:nvSpPr>
          <p:cNvPr id="55" name="BMsPham"/>
          <p:cNvSpPr/>
          <p:nvPr/>
        </p:nvSpPr>
        <p:spPr>
          <a:xfrm>
            <a:off x="7515605" y="812240"/>
            <a:ext cx="4041058" cy="1280160"/>
          </a:xfrm>
          <a:prstGeom prst="round2DiagRect">
            <a:avLst/>
          </a:prstGeom>
          <a:solidFill>
            <a:srgbClr val="FAF6B1">
              <a:alpha val="77000"/>
            </a:srgbClr>
          </a:solidFill>
          <a:ln w="28575">
            <a:solidFill>
              <a:srgbClr val="C00000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t-PT" sz="4000" b="1" smtClean="0">
                <a:solidFill>
                  <a:schemeClr val="tx1"/>
                </a:solidFill>
                <a:latin typeface="Comic Sans MS" panose="030F0702030302020204" pitchFamily="66" charset="0"/>
              </a:rPr>
              <a:t>A. </a:t>
            </a:r>
            <a:r>
              <a:rPr lang="pt-PT" sz="4000" smtClean="0">
                <a:solidFill>
                  <a:schemeClr val="tx1"/>
                </a:solidFill>
                <a:latin typeface="Comic Sans MS" panose="030F0702030302020204" pitchFamily="66" charset="0"/>
              </a:rPr>
              <a:t>kitchen</a:t>
            </a:r>
            <a:endParaRPr lang="pt-PT" sz="4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79" name="NextMsPham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3079" y="5490999"/>
            <a:ext cx="1505843" cy="1018120"/>
          </a:xfrm>
          <a:prstGeom prst="rect">
            <a:avLst/>
          </a:prstGeom>
        </p:spPr>
      </p:pic>
      <p:pic>
        <p:nvPicPr>
          <p:cNvPr id="2" name="âm thanh , cần phải cắt nữa">
            <a:hlinkClick r:id="" action="ppaction://media"/>
            <a:extLst>
              <a:ext uri="{FF2B5EF4-FFF2-40B4-BE49-F238E27FC236}">
                <a16:creationId xmlns:a16="http://schemas.microsoft.com/office/drawing/2014/main" xmlns="" id="{D2F36873-F93D-48D2-9AAF-BA6530C23C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62" end="23441.367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12705" y="30153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814152"/>
      </p:ext>
    </p:extLst>
  </p:cSld>
  <p:clrMapOvr>
    <a:masterClrMapping/>
  </p:clrMapOvr>
  <mc:AlternateContent xmlns:mc="http://schemas.openxmlformats.org/markup-compatibility/2006" xmlns:n="http://schemas.microsoft.com/office/powerpoint/2012/main">
    <mc:Choice Requires="n">
      <p:transition xmlns:p14="http://schemas.microsoft.com/office/powerpoint/2010/main" spd="slow" p14:dur="1250"/>
    </mc:Choice>
    <mc:Fallback xmlns:p15="http://schemas.microsoft.com/office/powerpoint/2012/main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875E-6 -2.22222E-6 L -0.00091 -0.65879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2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20" dur="250" fill="hold"/>
                                        <p:tgtEl>
                                          <p:spTgt spid="5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0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4.81481E-6 L -0.00716 -0.49051 L 0.10898 -0.61088 " pathEditMode="relative" rAng="0" ptsTypes="AAA">
                                      <p:cBhvr>
                                        <p:cTn id="5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1" y="-305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0" dur="250" fill="hold"/>
                                        <p:tgtEl>
                                          <p:spTgt spid="6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6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25E-6 2.96296E-6 L -0.12239 -0.56528 " pathEditMode="relative" rAng="0" ptsTypes="AA">
                                      <p:cBhvr>
                                        <p:cTn id="75" dur="7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20" y="-2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77" dur="250" fill="hold"/>
                                        <p:tgtEl>
                                          <p:spTgt spid="6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5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6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6.25E-7 -2.22222E-6 L 0.07656 -0.65833 " pathEditMode="relative" rAng="0" ptsTypes="AA">
                                      <p:cBhvr>
                                        <p:cTn id="9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28" y="-32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6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94" dur="250" fill="hold"/>
                                        <p:tgtEl>
                                          <p:spTgt spid="5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10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1" grpId="0" animBg="1"/>
      <p:bldP spid="72" grpId="0" animBg="1"/>
      <p:bldP spid="72" grpId="1" animBg="1"/>
      <p:bldP spid="73" grpId="0" animBg="1"/>
      <p:bldP spid="73" grpId="1" animBg="1"/>
      <p:bldP spid="55" grpId="0" animBg="1"/>
      <p:bldP spid="5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529</TotalTime>
  <Words>537</Words>
  <Application>Microsoft Office PowerPoint</Application>
  <PresentationFormat>Custom</PresentationFormat>
  <Paragraphs>168</Paragraphs>
  <Slides>30</Slides>
  <Notes>14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54</cp:revision>
  <dcterms:created xsi:type="dcterms:W3CDTF">2006-08-16T00:00:00Z</dcterms:created>
  <dcterms:modified xsi:type="dcterms:W3CDTF">2024-02-23T01:27:23Z</dcterms:modified>
</cp:coreProperties>
</file>