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x-wav"/>
  <Override PartName="/ppt/media/audio4.wav" ContentType="audio/x-wav"/>
  <Override PartName="/ppt/media/audio5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381" r:id="rId4"/>
    <p:sldId id="382" r:id="rId5"/>
    <p:sldId id="383" r:id="rId6"/>
    <p:sldId id="384" r:id="rId7"/>
    <p:sldId id="385" r:id="rId8"/>
    <p:sldId id="386" r:id="rId9"/>
    <p:sldId id="387" r:id="rId10"/>
    <p:sldId id="388" r:id="rId11"/>
    <p:sldId id="390" r:id="rId12"/>
    <p:sldId id="391" r:id="rId13"/>
    <p:sldId id="389" r:id="rId14"/>
    <p:sldId id="392" r:id="rId15"/>
    <p:sldId id="400" r:id="rId16"/>
    <p:sldId id="401" r:id="rId17"/>
    <p:sldId id="402" r:id="rId18"/>
    <p:sldId id="403" r:id="rId19"/>
    <p:sldId id="404" r:id="rId20"/>
    <p:sldId id="406" r:id="rId21"/>
    <p:sldId id="306" r:id="rId22"/>
    <p:sldId id="399" r:id="rId23"/>
    <p:sldId id="308" r:id="rId24"/>
    <p:sldId id="309" r:id="rId25"/>
  </p:sldIdLst>
  <p:sldSz cx="9144000" cy="5143500" type="screen16x9"/>
  <p:notesSz cx="9144000" cy="6858000"/>
  <p:embeddedFontLs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宋体" pitchFamily="2" charset="-122"/>
      <p:regular r:id="rId31"/>
    </p:embeddedFont>
    <p:embeddedFont>
      <p:font typeface="Berlin Sans FB Demi" pitchFamily="34" charset="0"/>
      <p:bold r:id="rId32"/>
    </p:embeddedFont>
    <p:embeddedFont>
      <p:font typeface="Berlin Sans FB" pitchFamily="34" charset="0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A662"/>
    <a:srgbClr val="FFFFFF"/>
    <a:srgbClr val="FBFBFB"/>
    <a:srgbClr val="F5F5F5"/>
    <a:srgbClr val="F3F3F3"/>
    <a:srgbClr val="ECECEC"/>
    <a:srgbClr val="FEE094"/>
    <a:srgbClr val="F9B47B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>
        <p:scale>
          <a:sx n="100" d="100"/>
          <a:sy n="100" d="100"/>
        </p:scale>
        <p:origin x="-540" y="-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75A0AE-9291-42F0-A9A9-9F07CD36B171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F11A4-EF5C-4015-97F8-664D16566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F11A4-EF5C-4015-97F8-664D16566A0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190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" t="2473" r="1377" b="239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554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audio4.wav"/><Relationship Id="rId7" Type="http://schemas.openxmlformats.org/officeDocument/2006/relationships/image" Target="../media/image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audio" Target="NULL" TargetMode="External"/><Relationship Id="rId7" Type="http://schemas.openxmlformats.org/officeDocument/2006/relationships/image" Target="../media/image17.png"/><Relationship Id="rId12" Type="http://schemas.openxmlformats.org/officeDocument/2006/relationships/image" Target="../media/image14.jp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audio" Target="../media/audio7.wav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audio" Target="../media/audio17.wav"/><Relationship Id="rId18" Type="http://schemas.openxmlformats.org/officeDocument/2006/relationships/image" Target="../media/image32.png"/><Relationship Id="rId26" Type="http://schemas.openxmlformats.org/officeDocument/2006/relationships/audio" Target="../media/audio8.wav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35.png"/><Relationship Id="rId34" Type="http://schemas.openxmlformats.org/officeDocument/2006/relationships/audio" Target="../media/audio16.wav"/><Relationship Id="rId7" Type="http://schemas.openxmlformats.org/officeDocument/2006/relationships/audio" Target="../media/audio11.wav"/><Relationship Id="rId12" Type="http://schemas.openxmlformats.org/officeDocument/2006/relationships/audio" Target="../media/audio16.wav"/><Relationship Id="rId17" Type="http://schemas.openxmlformats.org/officeDocument/2006/relationships/image" Target="../media/image31.png"/><Relationship Id="rId25" Type="http://schemas.openxmlformats.org/officeDocument/2006/relationships/image" Target="../media/image38.png"/><Relationship Id="rId33" Type="http://schemas.openxmlformats.org/officeDocument/2006/relationships/audio" Target="../media/audio15.wav"/><Relationship Id="rId2" Type="http://schemas.openxmlformats.org/officeDocument/2006/relationships/audio" Target="../media/media5.wav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29" Type="http://schemas.openxmlformats.org/officeDocument/2006/relationships/audio" Target="../media/audio11.wav"/><Relationship Id="rId1" Type="http://schemas.microsoft.com/office/2007/relationships/media" Target="../media/media5.wav"/><Relationship Id="rId6" Type="http://schemas.openxmlformats.org/officeDocument/2006/relationships/audio" Target="../media/audio10.wav"/><Relationship Id="rId11" Type="http://schemas.openxmlformats.org/officeDocument/2006/relationships/audio" Target="../media/audio15.wav"/><Relationship Id="rId24" Type="http://schemas.openxmlformats.org/officeDocument/2006/relationships/image" Target="../media/image37.png"/><Relationship Id="rId32" Type="http://schemas.openxmlformats.org/officeDocument/2006/relationships/audio" Target="../media/audio14.wav"/><Relationship Id="rId5" Type="http://schemas.openxmlformats.org/officeDocument/2006/relationships/audio" Target="../media/audio9.wav"/><Relationship Id="rId15" Type="http://schemas.openxmlformats.org/officeDocument/2006/relationships/image" Target="../media/image29.png"/><Relationship Id="rId23" Type="http://schemas.openxmlformats.org/officeDocument/2006/relationships/image" Target="../media/image14.jpg"/><Relationship Id="rId28" Type="http://schemas.openxmlformats.org/officeDocument/2006/relationships/audio" Target="../media/audio10.wav"/><Relationship Id="rId10" Type="http://schemas.openxmlformats.org/officeDocument/2006/relationships/audio" Target="../media/audio14.wav"/><Relationship Id="rId19" Type="http://schemas.openxmlformats.org/officeDocument/2006/relationships/image" Target="../media/image33.png"/><Relationship Id="rId31" Type="http://schemas.openxmlformats.org/officeDocument/2006/relationships/audio" Target="../media/audio13.wav"/><Relationship Id="rId4" Type="http://schemas.openxmlformats.org/officeDocument/2006/relationships/audio" Target="../media/audio8.wav"/><Relationship Id="rId9" Type="http://schemas.openxmlformats.org/officeDocument/2006/relationships/audio" Target="../media/audio13.wav"/><Relationship Id="rId14" Type="http://schemas.openxmlformats.org/officeDocument/2006/relationships/image" Target="../media/image28.png"/><Relationship Id="rId22" Type="http://schemas.openxmlformats.org/officeDocument/2006/relationships/image" Target="../media/image36.png"/><Relationship Id="rId27" Type="http://schemas.openxmlformats.org/officeDocument/2006/relationships/audio" Target="../media/audio9.wav"/><Relationship Id="rId30" Type="http://schemas.openxmlformats.org/officeDocument/2006/relationships/audio" Target="../media/audio12.wav"/><Relationship Id="rId35" Type="http://schemas.openxmlformats.org/officeDocument/2006/relationships/audio" Target="../media/audio17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audio" Target="../media/audio5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audio" Target="../media/audio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audio" Target="../media/audio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1" y="978836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1825625" y="1038234"/>
            <a:ext cx="630999" cy="471124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3300" dirty="0">
                <a:solidFill>
                  <a:schemeClr val="bg1"/>
                </a:solidFill>
                <a:latin typeface="Berlin Sans FB" panose="020E0602020502020306" pitchFamily="34" charset="0"/>
              </a:rPr>
              <a:t>13</a:t>
            </a:r>
            <a:endParaRPr lang="en-US" sz="33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2362200" y="2202867"/>
            <a:ext cx="4315607" cy="68480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</a:t>
            </a:r>
            <a:r>
              <a:rPr lang="en-US" sz="4000" dirty="0" smtClean="0">
                <a:latin typeface="Berlin Sans FB" panose="020E0602020502020306" pitchFamily="34" charset="0"/>
              </a:rPr>
              <a:t>1 (4+5+6)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6" name="Bùi Liễu"/>
          <p:cNvSpPr/>
          <p:nvPr/>
        </p:nvSpPr>
        <p:spPr>
          <a:xfrm>
            <a:off x="1736878" y="1928811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8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erlin Sans FB" pitchFamily="34" charset="0"/>
              </a:rPr>
              <a:t>APPEARANCE  </a:t>
            </a:r>
            <a:endParaRPr lang="en-US" sz="8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xmlns="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02" y="1141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1797" r="-2407" b="-1797"/>
          <a:stretch/>
        </p:blipFill>
        <p:spPr>
          <a:xfrm>
            <a:off x="3428999" y="2887670"/>
            <a:ext cx="3026631" cy="1937045"/>
          </a:xfrm>
          <a:prstGeom prst="cloud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49713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>
            <a:extLst>
              <a:ext uri="{FF2B5EF4-FFF2-40B4-BE49-F238E27FC236}">
                <a16:creationId xmlns="" xmlns:a16="http://schemas.microsoft.com/office/drawing/2014/main" id="{62DF58EA-0FA7-4C26-9D31-137225D7A804}"/>
              </a:ext>
            </a:extLst>
          </p:cNvPr>
          <p:cNvSpPr txBox="1"/>
          <p:nvPr/>
        </p:nvSpPr>
        <p:spPr>
          <a:xfrm>
            <a:off x="2587189" y="3571996"/>
            <a:ext cx="3756304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he look like?</a:t>
            </a:r>
          </a:p>
        </p:txBody>
      </p:sp>
      <p:sp>
        <p:nvSpPr>
          <p:cNvPr id="10" name="Bùi Liễu">
            <a:extLst>
              <a:ext uri="{FF2B5EF4-FFF2-40B4-BE49-F238E27FC236}">
                <a16:creationId xmlns="" xmlns:a16="http://schemas.microsoft.com/office/drawing/2014/main" id="{AAB8BA2D-3C42-4990-A4AB-9D4937C39ADE}"/>
              </a:ext>
            </a:extLst>
          </p:cNvPr>
          <p:cNvSpPr txBox="1"/>
          <p:nvPr/>
        </p:nvSpPr>
        <p:spPr>
          <a:xfrm>
            <a:off x="2571426" y="2125101"/>
            <a:ext cx="3756304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vi-V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she do?</a:t>
            </a:r>
          </a:p>
        </p:txBody>
      </p:sp>
      <p:sp>
        <p:nvSpPr>
          <p:cNvPr id="11" name="Bùi Liễu">
            <a:extLst>
              <a:ext uri="{FF2B5EF4-FFF2-40B4-BE49-F238E27FC236}">
                <a16:creationId xmlns="" xmlns:a16="http://schemas.microsoft.com/office/drawing/2014/main" id="{DA08DD9C-6101-43FC-9B14-A832EB0C8884}"/>
              </a:ext>
            </a:extLst>
          </p:cNvPr>
          <p:cNvSpPr txBox="1"/>
          <p:nvPr/>
        </p:nvSpPr>
        <p:spPr>
          <a:xfrm>
            <a:off x="1924409" y="3589437"/>
            <a:ext cx="459677" cy="506313"/>
          </a:xfrm>
          <a:prstGeom prst="roundRect">
            <a:avLst/>
          </a:prstGeom>
          <a:ln w="1270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" name="Bùi Liễu">
            <a:extLst>
              <a:ext uri="{FF2B5EF4-FFF2-40B4-BE49-F238E27FC236}">
                <a16:creationId xmlns="" xmlns:a16="http://schemas.microsoft.com/office/drawing/2014/main" id="{F0BEE184-8ACB-46D7-A722-4428D702344B}"/>
              </a:ext>
            </a:extLst>
          </p:cNvPr>
          <p:cNvSpPr txBox="1"/>
          <p:nvPr/>
        </p:nvSpPr>
        <p:spPr>
          <a:xfrm>
            <a:off x="1908646" y="2142542"/>
            <a:ext cx="459677" cy="506313"/>
          </a:xfrm>
          <a:prstGeom prst="roundRect">
            <a:avLst/>
          </a:prstGeom>
          <a:ln w="1270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6E2E1"/>
              </a:clrFrom>
              <a:clrTo>
                <a:srgbClr val="E6E2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16" y="2142542"/>
            <a:ext cx="452358" cy="447780"/>
          </a:xfrm>
          <a:prstGeom prst="rect">
            <a:avLst/>
          </a:prstGeom>
        </p:spPr>
      </p:pic>
      <p:pic>
        <p:nvPicPr>
          <p:cNvPr id="3" name="Bùi Liễu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DDE2DB"/>
              </a:clrFrom>
              <a:clrTo>
                <a:srgbClr val="DDE2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079" y="3589438"/>
            <a:ext cx="468121" cy="447780"/>
          </a:xfrm>
          <a:prstGeom prst="rect">
            <a:avLst/>
          </a:prstGeom>
        </p:spPr>
      </p:pic>
      <p:sp>
        <p:nvSpPr>
          <p:cNvPr id="21" name="Bùi Liễu">
            <a:extLst>
              <a:ext uri="{FF2B5EF4-FFF2-40B4-BE49-F238E27FC236}">
                <a16:creationId xmlns="" xmlns:a16="http://schemas.microsoft.com/office/drawing/2014/main" id="{AAB8BA2D-3C42-4990-A4AB-9D4937C39ADE}"/>
              </a:ext>
            </a:extLst>
          </p:cNvPr>
          <p:cNvSpPr txBox="1"/>
          <p:nvPr/>
        </p:nvSpPr>
        <p:spPr>
          <a:xfrm>
            <a:off x="2587188" y="2831940"/>
            <a:ext cx="3772511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vi-V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vi-V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vi-V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Bùi Liễu">
            <a:extLst>
              <a:ext uri="{FF2B5EF4-FFF2-40B4-BE49-F238E27FC236}">
                <a16:creationId xmlns="" xmlns:a16="http://schemas.microsoft.com/office/drawing/2014/main" id="{F0BEE184-8ACB-46D7-A722-4428D702344B}"/>
              </a:ext>
            </a:extLst>
          </p:cNvPr>
          <p:cNvSpPr txBox="1"/>
          <p:nvPr/>
        </p:nvSpPr>
        <p:spPr>
          <a:xfrm>
            <a:off x="1924409" y="2849381"/>
            <a:ext cx="459677" cy="506313"/>
          </a:xfrm>
          <a:prstGeom prst="roundRect">
            <a:avLst/>
          </a:prstGeom>
          <a:ln w="1270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23" name="Bùi Liễu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8E6E7"/>
              </a:clrFrom>
              <a:clrTo>
                <a:srgbClr val="E8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079" y="2849381"/>
            <a:ext cx="452358" cy="447780"/>
          </a:xfrm>
          <a:prstGeom prst="rect">
            <a:avLst/>
          </a:prstGeom>
        </p:spPr>
      </p:pic>
      <p:sp>
        <p:nvSpPr>
          <p:cNvPr id="13" name="Bùi Liễu 0968142780">
            <a:hlinkClick r:id="" action="ppaction://hlinkshowjump?jump=nextslide"/>
          </p:cNvPr>
          <p:cNvSpPr/>
          <p:nvPr/>
        </p:nvSpPr>
        <p:spPr>
          <a:xfrm>
            <a:off x="7391400" y="4248150"/>
            <a:ext cx="838200" cy="49915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  <a:endParaRPr lang="vi-VN" dirty="0"/>
          </a:p>
        </p:txBody>
      </p:sp>
      <p:pic>
        <p:nvPicPr>
          <p:cNvPr id="4" name="Track 22b.2 Bùi Liễu">
            <a:hlinkClick r:id="" action="ppaction://media"/>
            <a:extLst>
              <a:ext uri="{FF2B5EF4-FFF2-40B4-BE49-F238E27FC236}">
                <a16:creationId xmlns="" xmlns:a16="http://schemas.microsoft.com/office/drawing/2014/main" id="{A0298F85-E488-4FE4-BE7B-334FCC1092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6200" y="1077437"/>
            <a:ext cx="487363" cy="390695"/>
          </a:xfrm>
          <a:prstGeom prst="rect">
            <a:avLst/>
          </a:prstGeom>
        </p:spPr>
      </p:pic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31BE85B2-246C-4C56-995E-0BCE1B9B4F7E}"/>
              </a:ext>
            </a:extLst>
          </p:cNvPr>
          <p:cNvSpPr txBox="1"/>
          <p:nvPr/>
        </p:nvSpPr>
        <p:spPr>
          <a:xfrm>
            <a:off x="722600" y="514350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/10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6299121" y="780506"/>
            <a:ext cx="2023989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6" name="Bùi Liễu 0968142780"/>
          <p:cNvSpPr/>
          <p:nvPr/>
        </p:nvSpPr>
        <p:spPr>
          <a:xfrm>
            <a:off x="6305670" y="790784"/>
            <a:ext cx="2023989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7" name="Bùi Liễu 0968142780"/>
          <p:cNvSpPr/>
          <p:nvPr/>
        </p:nvSpPr>
        <p:spPr>
          <a:xfrm>
            <a:off x="6125590" y="1145827"/>
            <a:ext cx="2185791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US" sz="12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200180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" dur="1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62DF58EA-0FA7-4C26-9D31-137225D7A804}"/>
              </a:ext>
            </a:extLst>
          </p:cNvPr>
          <p:cNvSpPr txBox="1"/>
          <p:nvPr/>
        </p:nvSpPr>
        <p:spPr>
          <a:xfrm>
            <a:off x="1999196" y="3181782"/>
            <a:ext cx="2870936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="" xmlns:a16="http://schemas.microsoft.com/office/drawing/2014/main" id="{AAB8BA2D-3C42-4990-A4AB-9D4937C39ADE}"/>
              </a:ext>
            </a:extLst>
          </p:cNvPr>
          <p:cNvSpPr txBox="1"/>
          <p:nvPr/>
        </p:nvSpPr>
        <p:spPr>
          <a:xfrm>
            <a:off x="2006395" y="2492773"/>
            <a:ext cx="2870936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="" xmlns:a16="http://schemas.microsoft.com/office/drawing/2014/main" id="{DA08DD9C-6101-43FC-9B14-A832EB0C8884}"/>
              </a:ext>
            </a:extLst>
          </p:cNvPr>
          <p:cNvSpPr txBox="1"/>
          <p:nvPr/>
        </p:nvSpPr>
        <p:spPr>
          <a:xfrm>
            <a:off x="1447800" y="3181782"/>
            <a:ext cx="459677" cy="506313"/>
          </a:xfrm>
          <a:prstGeom prst="roundRect">
            <a:avLst/>
          </a:prstGeom>
          <a:solidFill>
            <a:schemeClr val="bg1"/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="" xmlns:a16="http://schemas.microsoft.com/office/drawing/2014/main" id="{F0BEE184-8ACB-46D7-A722-4428D702344B}"/>
              </a:ext>
            </a:extLst>
          </p:cNvPr>
          <p:cNvSpPr txBox="1"/>
          <p:nvPr/>
        </p:nvSpPr>
        <p:spPr>
          <a:xfrm>
            <a:off x="1454998" y="2492773"/>
            <a:ext cx="459677" cy="506313"/>
          </a:xfrm>
          <a:prstGeom prst="roundRect">
            <a:avLst/>
          </a:prstGeom>
          <a:solidFill>
            <a:schemeClr val="bg1"/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D8D4D1"/>
              </a:clrFrom>
              <a:clrTo>
                <a:srgbClr val="D8D4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152" y="2492773"/>
            <a:ext cx="452358" cy="447780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0EAEE"/>
              </a:clrFrom>
              <a:clrTo>
                <a:srgbClr val="F0EA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953" y="3181783"/>
            <a:ext cx="468121" cy="4477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CD3DA76-AEF4-410B-9EA0-19C773F0B318}"/>
              </a:ext>
            </a:extLst>
          </p:cNvPr>
          <p:cNvSpPr txBox="1"/>
          <p:nvPr/>
        </p:nvSpPr>
        <p:spPr>
          <a:xfrm>
            <a:off x="1524000" y="816033"/>
            <a:ext cx="4905950" cy="1328023"/>
          </a:xfrm>
          <a:prstGeom prst="round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Mai: What does she look like?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Nam: </a:t>
            </a:r>
            <a:r>
              <a:rPr lang="vi-VN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e’s tall. </a:t>
            </a:r>
          </a:p>
        </p:txBody>
      </p:sp>
      <p:sp>
        <p:nvSpPr>
          <p:cNvPr id="14" name="Bùi Liễu 0968142780">
            <a:hlinkClick r:id="" action="ppaction://hlinkshowjump?jump=nextslide"/>
          </p:cNvPr>
          <p:cNvSpPr/>
          <p:nvPr/>
        </p:nvSpPr>
        <p:spPr>
          <a:xfrm>
            <a:off x="7286768" y="4248150"/>
            <a:ext cx="838200" cy="49915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  <a:endParaRPr lang="vi-VN" dirty="0"/>
          </a:p>
        </p:txBody>
      </p:sp>
      <p:pic>
        <p:nvPicPr>
          <p:cNvPr id="15" name="Bùi Liễu 0968142780">
            <a:extLst>
              <a:ext uri="{FF2B5EF4-FFF2-40B4-BE49-F238E27FC236}">
                <a16:creationId xmlns="" xmlns:a16="http://schemas.microsoft.com/office/drawing/2014/main" id="{CBA3462A-48C8-405D-B8CA-E3219BB333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r="1509"/>
          <a:stretch/>
        </p:blipFill>
        <p:spPr>
          <a:xfrm>
            <a:off x="6205435" y="2316925"/>
            <a:ext cx="1910568" cy="1347376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6" name="Bùi Liễu 0968142780">
            <a:extLst>
              <a:ext uri="{FF2B5EF4-FFF2-40B4-BE49-F238E27FC236}">
                <a16:creationId xmlns="" xmlns:a16="http://schemas.microsoft.com/office/drawing/2014/main" id="{31BE85B2-246C-4C56-995E-0BCE1B9B4F7E}"/>
              </a:ext>
            </a:extLst>
          </p:cNvPr>
          <p:cNvSpPr txBox="1"/>
          <p:nvPr/>
        </p:nvSpPr>
        <p:spPr>
          <a:xfrm>
            <a:off x="381000" y="429375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/10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/>
          <p:cNvSpPr/>
          <p:nvPr/>
        </p:nvSpPr>
        <p:spPr>
          <a:xfrm>
            <a:off x="6299121" y="780506"/>
            <a:ext cx="2023989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8" name="Bùi Liễu 0968142780"/>
          <p:cNvSpPr/>
          <p:nvPr/>
        </p:nvSpPr>
        <p:spPr>
          <a:xfrm>
            <a:off x="6305670" y="790784"/>
            <a:ext cx="2023989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9" name="Bùi Liễu 0968142780"/>
          <p:cNvSpPr/>
          <p:nvPr/>
        </p:nvSpPr>
        <p:spPr>
          <a:xfrm>
            <a:off x="6125590" y="1145827"/>
            <a:ext cx="2185791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US" sz="12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208561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1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62DF58EA-0FA7-4C26-9D31-137225D7A804}"/>
              </a:ext>
            </a:extLst>
          </p:cNvPr>
          <p:cNvSpPr txBox="1"/>
          <p:nvPr/>
        </p:nvSpPr>
        <p:spPr>
          <a:xfrm>
            <a:off x="1961087" y="2838443"/>
            <a:ext cx="2870936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False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="" xmlns:a16="http://schemas.microsoft.com/office/drawing/2014/main" id="{AAB8BA2D-3C42-4990-A4AB-9D4937C39ADE}"/>
              </a:ext>
            </a:extLst>
          </p:cNvPr>
          <p:cNvSpPr txBox="1"/>
          <p:nvPr/>
        </p:nvSpPr>
        <p:spPr>
          <a:xfrm>
            <a:off x="1961087" y="3531917"/>
            <a:ext cx="2870936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="" xmlns:a16="http://schemas.microsoft.com/office/drawing/2014/main" id="{DA08DD9C-6101-43FC-9B14-A832EB0C8884}"/>
              </a:ext>
            </a:extLst>
          </p:cNvPr>
          <p:cNvSpPr txBox="1"/>
          <p:nvPr/>
        </p:nvSpPr>
        <p:spPr>
          <a:xfrm>
            <a:off x="1371600" y="3531917"/>
            <a:ext cx="459677" cy="506313"/>
          </a:xfrm>
          <a:prstGeom prst="roundRect">
            <a:avLst/>
          </a:prstGeom>
          <a:solidFill>
            <a:schemeClr val="bg1"/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="" xmlns:a16="http://schemas.microsoft.com/office/drawing/2014/main" id="{F0BEE184-8ACB-46D7-A722-4428D702344B}"/>
              </a:ext>
            </a:extLst>
          </p:cNvPr>
          <p:cNvSpPr txBox="1"/>
          <p:nvPr/>
        </p:nvSpPr>
        <p:spPr>
          <a:xfrm>
            <a:off x="1378798" y="2842908"/>
            <a:ext cx="459677" cy="506313"/>
          </a:xfrm>
          <a:prstGeom prst="roundRect">
            <a:avLst/>
          </a:prstGeom>
          <a:solidFill>
            <a:schemeClr val="bg1"/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D8D4D1"/>
              </a:clrFrom>
              <a:clrTo>
                <a:srgbClr val="D8D4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17" y="3590450"/>
            <a:ext cx="452358" cy="447780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0EAEE"/>
              </a:clrFrom>
              <a:clrTo>
                <a:srgbClr val="F0EA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030" y="2897195"/>
            <a:ext cx="468121" cy="4477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CD3DA76-AEF4-410B-9EA0-19C773F0B318}"/>
              </a:ext>
            </a:extLst>
          </p:cNvPr>
          <p:cNvSpPr txBox="1"/>
          <p:nvPr/>
        </p:nvSpPr>
        <p:spPr>
          <a:xfrm>
            <a:off x="1182263" y="545744"/>
            <a:ext cx="5116858" cy="1532334"/>
          </a:xfrm>
          <a:prstGeom prst="round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A: What does he look like?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B: She’s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slim.</a:t>
            </a:r>
          </a:p>
        </p:txBody>
      </p:sp>
      <p:pic>
        <p:nvPicPr>
          <p:cNvPr id="16" name="Bùi Liễu 0968142780">
            <a:extLst>
              <a:ext uri="{FF2B5EF4-FFF2-40B4-BE49-F238E27FC236}">
                <a16:creationId xmlns="" xmlns:a16="http://schemas.microsoft.com/office/drawing/2014/main" id="{1EF9E9D2-7F41-4E87-9DCA-9626354772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" r="-531"/>
          <a:stretch/>
        </p:blipFill>
        <p:spPr>
          <a:xfrm>
            <a:off x="6189785" y="2644825"/>
            <a:ext cx="2057400" cy="145092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4476750"/>
            <a:ext cx="304800" cy="304800"/>
          </a:xfrm>
          <a:prstGeom prst="rect">
            <a:avLst/>
          </a:prstGeom>
        </p:spPr>
      </p:pic>
      <p:sp>
        <p:nvSpPr>
          <p:cNvPr id="15" name="Bùi Liễu 0968142780">
            <a:extLst>
              <a:ext uri="{FF2B5EF4-FFF2-40B4-BE49-F238E27FC236}">
                <a16:creationId xmlns="" xmlns:a16="http://schemas.microsoft.com/office/drawing/2014/main" id="{31BE85B2-246C-4C56-995E-0BCE1B9B4F7E}"/>
              </a:ext>
            </a:extLst>
          </p:cNvPr>
          <p:cNvSpPr txBox="1"/>
          <p:nvPr/>
        </p:nvSpPr>
        <p:spPr>
          <a:xfrm>
            <a:off x="381000" y="380396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/10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0968142780"/>
          <p:cNvSpPr/>
          <p:nvPr/>
        </p:nvSpPr>
        <p:spPr>
          <a:xfrm>
            <a:off x="6299121" y="780506"/>
            <a:ext cx="2023989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7" name="Bùi Liễu 0968142780"/>
          <p:cNvSpPr/>
          <p:nvPr/>
        </p:nvSpPr>
        <p:spPr>
          <a:xfrm>
            <a:off x="6305670" y="790784"/>
            <a:ext cx="2023989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8" name="Bùi Liễu 0968142780"/>
          <p:cNvSpPr/>
          <p:nvPr/>
        </p:nvSpPr>
        <p:spPr>
          <a:xfrm>
            <a:off x="6125590" y="1145827"/>
            <a:ext cx="2185791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US" sz="1200" dirty="0"/>
              <a:t>Click the clock to start the timer.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CD3DA76-AEF4-410B-9EA0-19C773F0B318}"/>
              </a:ext>
            </a:extLst>
          </p:cNvPr>
          <p:cNvSpPr txBox="1"/>
          <p:nvPr/>
        </p:nvSpPr>
        <p:spPr>
          <a:xfrm>
            <a:off x="1066800" y="1842947"/>
            <a:ext cx="3066167" cy="817245"/>
          </a:xfrm>
          <a:prstGeom prst="round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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big.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63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1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>
            <a:extLst>
              <a:ext uri="{FF2B5EF4-FFF2-40B4-BE49-F238E27FC236}">
                <a16:creationId xmlns="" xmlns:a16="http://schemas.microsoft.com/office/drawing/2014/main" id="{62DF58EA-0FA7-4C26-9D31-137225D7A804}"/>
              </a:ext>
            </a:extLst>
          </p:cNvPr>
          <p:cNvSpPr txBox="1"/>
          <p:nvPr/>
        </p:nvSpPr>
        <p:spPr>
          <a:xfrm>
            <a:off x="3378156" y="3889772"/>
            <a:ext cx="2539003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</a:p>
        </p:txBody>
      </p:sp>
      <p:sp>
        <p:nvSpPr>
          <p:cNvPr id="10" name="Bùi Liễu">
            <a:extLst>
              <a:ext uri="{FF2B5EF4-FFF2-40B4-BE49-F238E27FC236}">
                <a16:creationId xmlns="" xmlns:a16="http://schemas.microsoft.com/office/drawing/2014/main" id="{AAB8BA2D-3C42-4990-A4AB-9D4937C39ADE}"/>
              </a:ext>
            </a:extLst>
          </p:cNvPr>
          <p:cNvSpPr txBox="1"/>
          <p:nvPr/>
        </p:nvSpPr>
        <p:spPr>
          <a:xfrm>
            <a:off x="3362394" y="2442876"/>
            <a:ext cx="2539003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="" xmlns:a16="http://schemas.microsoft.com/office/drawing/2014/main" id="{DA08DD9C-6101-43FC-9B14-A832EB0C8884}"/>
              </a:ext>
            </a:extLst>
          </p:cNvPr>
          <p:cNvSpPr txBox="1"/>
          <p:nvPr/>
        </p:nvSpPr>
        <p:spPr>
          <a:xfrm>
            <a:off x="2826760" y="3889772"/>
            <a:ext cx="459677" cy="506313"/>
          </a:xfrm>
          <a:prstGeom prst="roundRect">
            <a:avLst/>
          </a:prstGeom>
          <a:ln w="1270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" name="Bùi Liễu">
            <a:extLst>
              <a:ext uri="{FF2B5EF4-FFF2-40B4-BE49-F238E27FC236}">
                <a16:creationId xmlns="" xmlns:a16="http://schemas.microsoft.com/office/drawing/2014/main" id="{F0BEE184-8ACB-46D7-A722-4428D702344B}"/>
              </a:ext>
            </a:extLst>
          </p:cNvPr>
          <p:cNvSpPr txBox="1"/>
          <p:nvPr/>
        </p:nvSpPr>
        <p:spPr>
          <a:xfrm>
            <a:off x="2810997" y="2442876"/>
            <a:ext cx="459677" cy="506313"/>
          </a:xfrm>
          <a:prstGeom prst="roundRect">
            <a:avLst/>
          </a:prstGeom>
          <a:ln w="1270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6E2E1"/>
              </a:clrFrom>
              <a:clrTo>
                <a:srgbClr val="E6E2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116" y="2442877"/>
            <a:ext cx="452358" cy="447780"/>
          </a:xfrm>
          <a:prstGeom prst="rect">
            <a:avLst/>
          </a:prstGeom>
        </p:spPr>
      </p:pic>
      <p:pic>
        <p:nvPicPr>
          <p:cNvPr id="3" name="Bùi Liễu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DDE2DB"/>
              </a:clrFrom>
              <a:clrTo>
                <a:srgbClr val="DDE2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879" y="3889772"/>
            <a:ext cx="468121" cy="447780"/>
          </a:xfrm>
          <a:prstGeom prst="rect">
            <a:avLst/>
          </a:prstGeom>
        </p:spPr>
      </p:pic>
      <p:sp>
        <p:nvSpPr>
          <p:cNvPr id="21" name="Bùi Liễu">
            <a:extLst>
              <a:ext uri="{FF2B5EF4-FFF2-40B4-BE49-F238E27FC236}">
                <a16:creationId xmlns="" xmlns:a16="http://schemas.microsoft.com/office/drawing/2014/main" id="{AAB8BA2D-3C42-4990-A4AB-9D4937C39ADE}"/>
              </a:ext>
            </a:extLst>
          </p:cNvPr>
          <p:cNvSpPr txBox="1"/>
          <p:nvPr/>
        </p:nvSpPr>
        <p:spPr>
          <a:xfrm>
            <a:off x="3378156" y="3149715"/>
            <a:ext cx="2539003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</a:t>
            </a:r>
          </a:p>
        </p:txBody>
      </p:sp>
      <p:sp>
        <p:nvSpPr>
          <p:cNvPr id="22" name="Bùi Liễu">
            <a:extLst>
              <a:ext uri="{FF2B5EF4-FFF2-40B4-BE49-F238E27FC236}">
                <a16:creationId xmlns="" xmlns:a16="http://schemas.microsoft.com/office/drawing/2014/main" id="{F0BEE184-8ACB-46D7-A722-4428D702344B}"/>
              </a:ext>
            </a:extLst>
          </p:cNvPr>
          <p:cNvSpPr txBox="1"/>
          <p:nvPr/>
        </p:nvSpPr>
        <p:spPr>
          <a:xfrm>
            <a:off x="2826760" y="3149715"/>
            <a:ext cx="459677" cy="506313"/>
          </a:xfrm>
          <a:prstGeom prst="roundRect">
            <a:avLst/>
          </a:prstGeom>
          <a:ln w="1270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23" name="Bùi Liễu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8E6E7"/>
              </a:clrFrom>
              <a:clrTo>
                <a:srgbClr val="E8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879" y="3149716"/>
            <a:ext cx="452358" cy="4477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DE7D92F-FA73-40F9-AB11-D7056E921D25}"/>
              </a:ext>
            </a:extLst>
          </p:cNvPr>
          <p:cNvSpPr txBox="1"/>
          <p:nvPr/>
        </p:nvSpPr>
        <p:spPr>
          <a:xfrm>
            <a:off x="609600" y="963931"/>
            <a:ext cx="5609695" cy="1055608"/>
          </a:xfrm>
          <a:prstGeom prst="round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______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does he look like?</a:t>
            </a:r>
          </a:p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B: He’s short.</a:t>
            </a:r>
          </a:p>
        </p:txBody>
      </p:sp>
      <p:sp>
        <p:nvSpPr>
          <p:cNvPr id="13" name="Bùi Liễu 0968142780">
            <a:hlinkClick r:id="" action="ppaction://hlinkshowjump?jump=nextslide"/>
          </p:cNvPr>
          <p:cNvSpPr/>
          <p:nvPr/>
        </p:nvSpPr>
        <p:spPr>
          <a:xfrm>
            <a:off x="7620000" y="4248150"/>
            <a:ext cx="838200" cy="49915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  <a:endParaRPr lang="vi-VN" dirty="0"/>
          </a:p>
        </p:txBody>
      </p:sp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31BE85B2-246C-4C56-995E-0BCE1B9B4F7E}"/>
              </a:ext>
            </a:extLst>
          </p:cNvPr>
          <p:cNvSpPr txBox="1"/>
          <p:nvPr/>
        </p:nvSpPr>
        <p:spPr>
          <a:xfrm>
            <a:off x="381000" y="389157"/>
            <a:ext cx="825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10/10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/>
          <p:nvPr/>
        </p:nvSpPr>
        <p:spPr>
          <a:xfrm>
            <a:off x="6299121" y="780506"/>
            <a:ext cx="2023989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7" name="Bùi Liễu 0968142780"/>
          <p:cNvSpPr/>
          <p:nvPr/>
        </p:nvSpPr>
        <p:spPr>
          <a:xfrm>
            <a:off x="6305670" y="790784"/>
            <a:ext cx="2023989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8" name="Bùi Liễu 0968142780"/>
          <p:cNvSpPr/>
          <p:nvPr/>
        </p:nvSpPr>
        <p:spPr>
          <a:xfrm>
            <a:off x="6125590" y="1145827"/>
            <a:ext cx="2185791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US" sz="12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350900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1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57199"/>
            <a:ext cx="6262874" cy="4278833"/>
          </a:xfrm>
          <a:prstGeom prst="rect">
            <a:avLst/>
          </a:prstGeom>
        </p:spPr>
      </p:pic>
      <p:sp>
        <p:nvSpPr>
          <p:cNvPr id="4" name="Bùi Liễu 0968142780"/>
          <p:cNvSpPr txBox="1"/>
          <p:nvPr/>
        </p:nvSpPr>
        <p:spPr>
          <a:xfrm>
            <a:off x="2343150" y="2054159"/>
            <a:ext cx="4629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Good job!</a:t>
            </a:r>
          </a:p>
        </p:txBody>
      </p:sp>
      <p:sp>
        <p:nvSpPr>
          <p:cNvPr id="5" name="Rectangle 4"/>
          <p:cNvSpPr/>
          <p:nvPr/>
        </p:nvSpPr>
        <p:spPr>
          <a:xfrm>
            <a:off x="609600" y="-3371850"/>
            <a:ext cx="200024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Facebook : </a:t>
            </a:r>
            <a:r>
              <a:rPr lang="en-US" sz="1350" dirty="0" err="1"/>
              <a:t>Bùi</a:t>
            </a:r>
            <a:r>
              <a:rPr lang="en-US" sz="1350" dirty="0"/>
              <a:t> </a:t>
            </a:r>
            <a:r>
              <a:rPr lang="en-US" sz="1350" dirty="0" err="1"/>
              <a:t>Liễu</a:t>
            </a:r>
            <a:r>
              <a:rPr lang="en-US" sz="1350" dirty="0"/>
              <a:t>  </a:t>
            </a:r>
          </a:p>
          <a:p>
            <a:r>
              <a:rPr lang="en-US" sz="1350" dirty="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84148269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124200" y="438150"/>
            <a:ext cx="3028949" cy="746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sp>
        <p:nvSpPr>
          <p:cNvPr id="25" name="Bùi Liễu">
            <a:extLst>
              <a:ext uri="{FF2B5EF4-FFF2-40B4-BE49-F238E27FC236}">
                <a16:creationId xmlns:a16="http://schemas.microsoft.com/office/drawing/2014/main" xmlns="" id="{F5235F33-94E3-4627-88A4-FF881B048E36}"/>
              </a:ext>
            </a:extLst>
          </p:cNvPr>
          <p:cNvSpPr txBox="1">
            <a:spLocks/>
          </p:cNvSpPr>
          <p:nvPr/>
        </p:nvSpPr>
        <p:spPr>
          <a:xfrm>
            <a:off x="2971176" y="1504950"/>
            <a:ext cx="3554591" cy="621676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vi-VN" sz="3200" dirty="0" smtClean="0">
                <a:latin typeface="Berlin Sans FB" pitchFamily="34" charset="0"/>
                <a:cs typeface="Arial" panose="020B0604020202020204" pitchFamily="34" charset="0"/>
              </a:rPr>
              <a:t>4. </a:t>
            </a:r>
            <a:r>
              <a:rPr lang="en-US" sz="3200" dirty="0" smtClean="0">
                <a:latin typeface="Berlin Sans FB" pitchFamily="34" charset="0"/>
                <a:cs typeface="Arial" panose="020B0604020202020204" pitchFamily="34" charset="0"/>
              </a:rPr>
              <a:t>Listen </a:t>
            </a:r>
            <a:r>
              <a:rPr lang="en-US" sz="3200" dirty="0">
                <a:latin typeface="Berlin Sans FB" pitchFamily="34" charset="0"/>
                <a:cs typeface="Arial" panose="020B0604020202020204" pitchFamily="34" charset="0"/>
              </a:rPr>
              <a:t>and </a:t>
            </a:r>
            <a:r>
              <a:rPr lang="vi-VN" sz="3200" dirty="0" err="1">
                <a:latin typeface="Berlin Sans FB" pitchFamily="34" charset="0"/>
                <a:cs typeface="Arial" panose="020B0604020202020204" pitchFamily="34" charset="0"/>
              </a:rPr>
              <a:t>tick</a:t>
            </a:r>
            <a:r>
              <a:rPr lang="vi-VN" sz="3200" dirty="0">
                <a:latin typeface="Berlin Sans FB" pitchFamily="34" charset="0"/>
                <a:cs typeface="Arial" panose="020B0604020202020204" pitchFamily="34" charset="0"/>
              </a:rPr>
              <a:t>.</a:t>
            </a:r>
            <a:r>
              <a:rPr lang="en-US" sz="3200" dirty="0">
                <a:latin typeface="Berlin Sans FB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Bùi Liễu">
            <a:extLst>
              <a:ext uri="{FF2B5EF4-FFF2-40B4-BE49-F238E27FC236}">
                <a16:creationId xmlns:a16="http://schemas.microsoft.com/office/drawing/2014/main" xmlns="" id="{7048672E-1EDF-40D8-AAF6-5361F81D585C}"/>
              </a:ext>
            </a:extLst>
          </p:cNvPr>
          <p:cNvSpPr txBox="1">
            <a:spLocks/>
          </p:cNvSpPr>
          <p:nvPr/>
        </p:nvSpPr>
        <p:spPr>
          <a:xfrm>
            <a:off x="1981200" y="3039750"/>
            <a:ext cx="4038599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vi-VN" sz="3200" dirty="0" smtClean="0">
                <a:solidFill>
                  <a:schemeClr val="tx1"/>
                </a:solidFill>
                <a:latin typeface="Berlin Sans FB" pitchFamily="34" charset="0"/>
                <a:cs typeface="Arial" panose="020B0604020202020204" pitchFamily="34" charset="0"/>
              </a:rPr>
              <a:t>6. </a:t>
            </a:r>
            <a:r>
              <a:rPr lang="en-US" sz="3200" dirty="0" smtClean="0">
                <a:solidFill>
                  <a:schemeClr val="tx1"/>
                </a:solidFill>
                <a:latin typeface="Berlin Sans FB" pitchFamily="34" charset="0"/>
                <a:cs typeface="Arial" panose="020B0604020202020204" pitchFamily="34" charset="0"/>
              </a:rPr>
              <a:t>Let’s </a:t>
            </a:r>
            <a:r>
              <a:rPr lang="en-US" sz="3200" dirty="0">
                <a:solidFill>
                  <a:schemeClr val="tx1"/>
                </a:solidFill>
                <a:latin typeface="Berlin Sans FB" pitchFamily="34" charset="0"/>
                <a:cs typeface="Arial" panose="020B0604020202020204" pitchFamily="34" charset="0"/>
              </a:rPr>
              <a:t>sing.</a:t>
            </a:r>
          </a:p>
        </p:txBody>
      </p:sp>
      <p:sp>
        <p:nvSpPr>
          <p:cNvPr id="24" name="Bùi Liễu">
            <a:extLst>
              <a:ext uri="{FF2B5EF4-FFF2-40B4-BE49-F238E27FC236}">
                <a16:creationId xmlns:a16="http://schemas.microsoft.com/office/drawing/2014/main" xmlns="" id="{5F002B86-78E9-4A0D-A351-A5C127D085B7}"/>
              </a:ext>
            </a:extLst>
          </p:cNvPr>
          <p:cNvSpPr txBox="1">
            <a:spLocks/>
          </p:cNvSpPr>
          <p:nvPr/>
        </p:nvSpPr>
        <p:spPr>
          <a:xfrm>
            <a:off x="2458622" y="2277750"/>
            <a:ext cx="5770978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vi-VN" sz="3200" dirty="0" smtClean="0">
                <a:solidFill>
                  <a:schemeClr val="tx1"/>
                </a:solidFill>
                <a:latin typeface="Berlin Sans FB" pitchFamily="34" charset="0"/>
                <a:cs typeface="Arial" panose="020B0604020202020204" pitchFamily="34" charset="0"/>
              </a:rPr>
              <a:t>5. </a:t>
            </a:r>
            <a:r>
              <a:rPr lang="en-US" sz="3200" dirty="0" smtClean="0">
                <a:solidFill>
                  <a:schemeClr val="tx1"/>
                </a:solidFill>
                <a:latin typeface="Berlin Sans FB" pitchFamily="34" charset="0"/>
                <a:cs typeface="Arial" panose="020B0604020202020204" pitchFamily="34" charset="0"/>
              </a:rPr>
              <a:t>Look</a:t>
            </a:r>
            <a:r>
              <a:rPr lang="en-US" sz="3200" dirty="0">
                <a:solidFill>
                  <a:schemeClr val="tx1"/>
                </a:solidFill>
                <a:latin typeface="Berlin Sans FB" pitchFamily="34" charset="0"/>
                <a:cs typeface="Arial" panose="020B0604020202020204" pitchFamily="34" charset="0"/>
              </a:rPr>
              <a:t>, complete and read.</a:t>
            </a:r>
          </a:p>
        </p:txBody>
      </p:sp>
    </p:spTree>
    <p:extLst>
      <p:ext uri="{BB962C8B-B14F-4D97-AF65-F5344CB8AC3E}">
        <p14:creationId xmlns:p14="http://schemas.microsoft.com/office/powerpoint/2010/main" val="2429709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ùi Liễu"/>
          <p:cNvSpPr txBox="1">
            <a:spLocks/>
          </p:cNvSpPr>
          <p:nvPr/>
        </p:nvSpPr>
        <p:spPr>
          <a:xfrm>
            <a:off x="492817" y="285750"/>
            <a:ext cx="484165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latin typeface="Arial" pitchFamily="34" charset="0"/>
                <a:cs typeface="Arial" pitchFamily="34" charset="0"/>
              </a:rPr>
              <a:t>4. Listen and tick</a:t>
            </a:r>
            <a:r>
              <a:rPr lang="vi-VN" sz="2700" b="1" dirty="0">
                <a:latin typeface="Arial" pitchFamily="34" charset="0"/>
                <a:cs typeface="Arial" pitchFamily="34" charset="0"/>
              </a:rPr>
              <a:t>.</a:t>
            </a:r>
            <a:r>
              <a:rPr lang="en-US" sz="2700" b="1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grpSp>
        <p:nvGrpSpPr>
          <p:cNvPr id="9" name="Bùi Liễu 0968142780">
            <a:extLst>
              <a:ext uri="{FF2B5EF4-FFF2-40B4-BE49-F238E27FC236}">
                <a16:creationId xmlns:a16="http://schemas.microsoft.com/office/drawing/2014/main" xmlns="" id="{7B209B12-CAA0-4B0F-A5EB-1FBDF3828D86}"/>
              </a:ext>
            </a:extLst>
          </p:cNvPr>
          <p:cNvGrpSpPr/>
          <p:nvPr/>
        </p:nvGrpSpPr>
        <p:grpSpPr>
          <a:xfrm>
            <a:off x="299071" y="1033846"/>
            <a:ext cx="4123763" cy="2822377"/>
            <a:chOff x="299071" y="1033846"/>
            <a:chExt cx="4123763" cy="2822377"/>
          </a:xfrm>
        </p:grpSpPr>
        <p:pic>
          <p:nvPicPr>
            <p:cNvPr id="27" name="Bùi Liễu 0968142780">
              <a:extLst>
                <a:ext uri="{FF2B5EF4-FFF2-40B4-BE49-F238E27FC236}">
                  <a16:creationId xmlns:a16="http://schemas.microsoft.com/office/drawing/2014/main" xmlns="" id="{3A29BD20-6E4D-4E0B-84A7-11222B3A6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4" r="1184"/>
            <a:stretch/>
          </p:blipFill>
          <p:spPr>
            <a:xfrm>
              <a:off x="2469946" y="1581150"/>
              <a:ext cx="1952888" cy="2275073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pic>
          <p:nvPicPr>
            <p:cNvPr id="5" name="Picture 4" descr="A cartoon of a person walking&#10;&#10;Description automatically generated">
              <a:extLst>
                <a:ext uri="{FF2B5EF4-FFF2-40B4-BE49-F238E27FC236}">
                  <a16:creationId xmlns:a16="http://schemas.microsoft.com/office/drawing/2014/main" xmlns="" id="{8D53B612-23C8-472A-A764-3849296FB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888" y="1581150"/>
              <a:ext cx="1952888" cy="2275073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D8ADA8B1-C285-4F54-82FC-AEB62983F9F2}"/>
                </a:ext>
              </a:extLst>
            </p:cNvPr>
            <p:cNvSpPr/>
            <p:nvPr/>
          </p:nvSpPr>
          <p:spPr>
            <a:xfrm>
              <a:off x="322372" y="1527119"/>
              <a:ext cx="309430" cy="2877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96C110FD-E372-4897-828F-F8541EBC8628}"/>
                </a:ext>
              </a:extLst>
            </p:cNvPr>
            <p:cNvSpPr/>
            <p:nvPr/>
          </p:nvSpPr>
          <p:spPr>
            <a:xfrm>
              <a:off x="1973607" y="3511021"/>
              <a:ext cx="354169" cy="338482"/>
            </a:xfrm>
            <a:prstGeom prst="roundRect">
              <a:avLst>
                <a:gd name="adj" fmla="val 2317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xmlns="" id="{E26E1D3C-183D-4AA8-BE5C-7E45D4446FEA}"/>
                </a:ext>
              </a:extLst>
            </p:cNvPr>
            <p:cNvSpPr/>
            <p:nvPr/>
          </p:nvSpPr>
          <p:spPr>
            <a:xfrm>
              <a:off x="4064820" y="3518841"/>
              <a:ext cx="358014" cy="337382"/>
            </a:xfrm>
            <a:prstGeom prst="roundRect">
              <a:avLst>
                <a:gd name="adj" fmla="val 2317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D9DCA891-F0BA-4966-BBD3-5A5CAF39DE2F}"/>
                </a:ext>
              </a:extLst>
            </p:cNvPr>
            <p:cNvSpPr/>
            <p:nvPr/>
          </p:nvSpPr>
          <p:spPr>
            <a:xfrm>
              <a:off x="2454398" y="1527118"/>
              <a:ext cx="309430" cy="2877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Bùi Liễu">
              <a:extLst>
                <a:ext uri="{FF2B5EF4-FFF2-40B4-BE49-F238E27FC236}">
                  <a16:creationId xmlns:a16="http://schemas.microsoft.com/office/drawing/2014/main" xmlns="" id="{226FC357-68C4-4CBE-9230-913F410242F3}"/>
                </a:ext>
              </a:extLst>
            </p:cNvPr>
            <p:cNvSpPr txBox="1">
              <a:spLocks/>
            </p:cNvSpPr>
            <p:nvPr/>
          </p:nvSpPr>
          <p:spPr>
            <a:xfrm>
              <a:off x="299071" y="1033846"/>
              <a:ext cx="561530" cy="466257"/>
            </a:xfrm>
            <a:prstGeom prst="rect">
              <a:avLst/>
            </a:prstGeom>
          </p:spPr>
          <p:txBody>
            <a:bodyPr spcFirstLastPara="1" wrap="square" lIns="68569" tIns="68569" rIns="68569" bIns="68569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vi-VN" sz="2400" b="1" dirty="0">
                  <a:latin typeface="Arial" pitchFamily="34" charset="0"/>
                  <a:cs typeface="Arial" pitchFamily="34" charset="0"/>
                </a:rPr>
                <a:t>1.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Bùi Liễu 0968142780">
            <a:extLst>
              <a:ext uri="{FF2B5EF4-FFF2-40B4-BE49-F238E27FC236}">
                <a16:creationId xmlns:a16="http://schemas.microsoft.com/office/drawing/2014/main" xmlns="" id="{371C1F70-F4E1-47BC-ABAD-14A0687A7593}"/>
              </a:ext>
            </a:extLst>
          </p:cNvPr>
          <p:cNvGrpSpPr/>
          <p:nvPr/>
        </p:nvGrpSpPr>
        <p:grpSpPr>
          <a:xfrm>
            <a:off x="4443546" y="1028585"/>
            <a:ext cx="4374187" cy="2827638"/>
            <a:chOff x="4443546" y="1028585"/>
            <a:chExt cx="4374187" cy="2827638"/>
          </a:xfrm>
        </p:grpSpPr>
        <p:pic>
          <p:nvPicPr>
            <p:cNvPr id="29" name="Bùi Liễu 0968142780">
              <a:extLst>
                <a:ext uri="{FF2B5EF4-FFF2-40B4-BE49-F238E27FC236}">
                  <a16:creationId xmlns:a16="http://schemas.microsoft.com/office/drawing/2014/main" xmlns="" id="{AB11CCFE-DA94-42E3-8676-F8C41DE86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" r="388"/>
            <a:stretch/>
          </p:blipFill>
          <p:spPr>
            <a:xfrm>
              <a:off x="6851896" y="1549397"/>
              <a:ext cx="1952888" cy="2275073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pic>
          <p:nvPicPr>
            <p:cNvPr id="28" name="Bùi Liễu 0968142780">
              <a:extLst>
                <a:ext uri="{FF2B5EF4-FFF2-40B4-BE49-F238E27FC236}">
                  <a16:creationId xmlns:a16="http://schemas.microsoft.com/office/drawing/2014/main" xmlns="" id="{B9022848-662D-4C11-8182-BF6193484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88" b="1988"/>
            <a:stretch/>
          </p:blipFill>
          <p:spPr>
            <a:xfrm>
              <a:off x="4678825" y="1574430"/>
              <a:ext cx="1952888" cy="2275073"/>
            </a:xfrm>
            <a:prstGeom prst="roundRect">
              <a:avLst/>
            </a:prstGeom>
            <a:ln w="12700">
              <a:solidFill>
                <a:schemeClr val="accent4"/>
              </a:solidFill>
              <a:prstDash val="dash"/>
            </a:ln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B326CB57-10A0-4ECD-87F2-57A3A1764171}"/>
                </a:ext>
              </a:extLst>
            </p:cNvPr>
            <p:cNvSpPr/>
            <p:nvPr/>
          </p:nvSpPr>
          <p:spPr>
            <a:xfrm>
              <a:off x="4594508" y="1527117"/>
              <a:ext cx="309430" cy="2877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FFB0391A-C9FD-4529-B38F-A2091821BAC0}"/>
                </a:ext>
              </a:extLst>
            </p:cNvPr>
            <p:cNvSpPr/>
            <p:nvPr/>
          </p:nvSpPr>
          <p:spPr>
            <a:xfrm>
              <a:off x="6726534" y="1527117"/>
              <a:ext cx="309430" cy="28775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000" b="1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00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E233370B-2FA9-420D-BE6A-897F56EA548A}"/>
                </a:ext>
              </a:extLst>
            </p:cNvPr>
            <p:cNvSpPr/>
            <p:nvPr/>
          </p:nvSpPr>
          <p:spPr>
            <a:xfrm>
              <a:off x="6273699" y="3518841"/>
              <a:ext cx="358014" cy="337382"/>
            </a:xfrm>
            <a:prstGeom prst="roundRect">
              <a:avLst>
                <a:gd name="adj" fmla="val 2317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BF9CE8BA-7DFB-4711-9EC4-8BAC820902E5}"/>
                </a:ext>
              </a:extLst>
            </p:cNvPr>
            <p:cNvSpPr/>
            <p:nvPr/>
          </p:nvSpPr>
          <p:spPr>
            <a:xfrm>
              <a:off x="8459719" y="3518841"/>
              <a:ext cx="358014" cy="337382"/>
            </a:xfrm>
            <a:prstGeom prst="roundRect">
              <a:avLst>
                <a:gd name="adj" fmla="val 23178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Bùi Liễu">
              <a:extLst>
                <a:ext uri="{FF2B5EF4-FFF2-40B4-BE49-F238E27FC236}">
                  <a16:creationId xmlns:a16="http://schemas.microsoft.com/office/drawing/2014/main" xmlns="" id="{37AC53D8-3BF2-4D6B-B770-F81F5679DA5D}"/>
                </a:ext>
              </a:extLst>
            </p:cNvPr>
            <p:cNvSpPr txBox="1">
              <a:spLocks/>
            </p:cNvSpPr>
            <p:nvPr/>
          </p:nvSpPr>
          <p:spPr>
            <a:xfrm>
              <a:off x="4443546" y="1028585"/>
              <a:ext cx="561530" cy="466257"/>
            </a:xfrm>
            <a:prstGeom prst="rect">
              <a:avLst/>
            </a:prstGeom>
          </p:spPr>
          <p:txBody>
            <a:bodyPr spcFirstLastPara="1" wrap="square" lIns="68569" tIns="68569" rIns="68569" bIns="68569" anchor="t" anchorCtr="0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spcBef>
                  <a:spcPts val="0"/>
                </a:spcBef>
              </a:pPr>
              <a:r>
                <a:rPr lang="vi-VN" sz="2400" b="1" dirty="0">
                  <a:latin typeface="Arial" pitchFamily="34" charset="0"/>
                  <a:cs typeface="Arial" pitchFamily="34" charset="0"/>
                </a:rPr>
                <a:t>2.</a:t>
              </a:r>
              <a:endParaRPr lang="en-US" sz="24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0" name="Bùi Liễu 0968142780">
            <a:extLst>
              <a:ext uri="{FF2B5EF4-FFF2-40B4-BE49-F238E27FC236}">
                <a16:creationId xmlns:a16="http://schemas.microsoft.com/office/drawing/2014/main" xmlns="" id="{2EC8DA42-BD15-42A5-82B0-74C26E6A56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254" y="3511021"/>
            <a:ext cx="414543" cy="354972"/>
          </a:xfrm>
          <a:prstGeom prst="rect">
            <a:avLst/>
          </a:prstGeom>
        </p:spPr>
      </p:pic>
      <p:pic>
        <p:nvPicPr>
          <p:cNvPr id="37" name="Bùi Liễu 0968142780">
            <a:extLst>
              <a:ext uri="{FF2B5EF4-FFF2-40B4-BE49-F238E27FC236}">
                <a16:creationId xmlns:a16="http://schemas.microsoft.com/office/drawing/2014/main" xmlns="" id="{B7293AF7-6E18-4BDE-BA08-BCD11F5E2D7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790" y="3472041"/>
            <a:ext cx="432610" cy="370442"/>
          </a:xfrm>
          <a:prstGeom prst="rect">
            <a:avLst/>
          </a:prstGeom>
        </p:spPr>
      </p:pic>
      <p:pic>
        <p:nvPicPr>
          <p:cNvPr id="2" name="Track 23 Bùi Liễu">
            <a:hlinkClick r:id="" action="ppaction://media"/>
            <a:extLst>
              <a:ext uri="{FF2B5EF4-FFF2-40B4-BE49-F238E27FC236}">
                <a16:creationId xmlns:a16="http://schemas.microsoft.com/office/drawing/2014/main" xmlns="" id="{F8DE7333-7F0D-4C14-9A02-73F649B18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2400" y="491016"/>
            <a:ext cx="281427" cy="225606"/>
          </a:xfrm>
          <a:prstGeom prst="rect">
            <a:avLst/>
          </a:prstGeom>
        </p:spPr>
      </p:pic>
      <p:pic>
        <p:nvPicPr>
          <p:cNvPr id="22" name="Track 23 Bùi Liễu">
            <a:hlinkClick r:id="" action="ppaction://media"/>
            <a:extLst>
              <a:ext uri="{FF2B5EF4-FFF2-40B4-BE49-F238E27FC236}">
                <a16:creationId xmlns:a16="http://schemas.microsoft.com/office/drawing/2014/main" xmlns="" id="{08CFF9CA-D697-4BBE-8C05-1223F741FB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061" end="16543.399"/>
                </p14:media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9802" y="1087824"/>
            <a:ext cx="318223" cy="347778"/>
          </a:xfrm>
          <a:prstGeom prst="rect">
            <a:avLst/>
          </a:prstGeom>
        </p:spPr>
      </p:pic>
      <p:pic>
        <p:nvPicPr>
          <p:cNvPr id="26" name="Track 23 Bùi Liễu">
            <a:hlinkClick r:id="" action="ppaction://media"/>
            <a:extLst>
              <a:ext uri="{FF2B5EF4-FFF2-40B4-BE49-F238E27FC236}">
                <a16:creationId xmlns:a16="http://schemas.microsoft.com/office/drawing/2014/main" xmlns="" id="{1282B9C7-9FEA-49AA-8888-74B0BC1911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4081" end="2204.399"/>
                </p14:media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86552" y="1028585"/>
            <a:ext cx="323360" cy="40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301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Bùi Liễu 0968142780">
            <a:extLst>
              <a:ext uri="{FF2B5EF4-FFF2-40B4-BE49-F238E27FC236}">
                <a16:creationId xmlns:a16="http://schemas.microsoft.com/office/drawing/2014/main" xmlns="" id="{BB260D0B-A594-4792-B230-3979047865DF}"/>
              </a:ext>
            </a:extLst>
          </p:cNvPr>
          <p:cNvGrpSpPr/>
          <p:nvPr/>
        </p:nvGrpSpPr>
        <p:grpSpPr>
          <a:xfrm>
            <a:off x="482915" y="983943"/>
            <a:ext cx="5994085" cy="830997"/>
            <a:chOff x="603251" y="890345"/>
            <a:chExt cx="5552581" cy="764542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A0D9364E-4068-4468-9661-2A9744C0D3E9}"/>
                </a:ext>
              </a:extLst>
            </p:cNvPr>
            <p:cNvSpPr txBox="1"/>
            <p:nvPr/>
          </p:nvSpPr>
          <p:spPr>
            <a:xfrm>
              <a:off x="973935" y="890345"/>
              <a:ext cx="5181897" cy="764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does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your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brother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look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like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He’s</a:t>
              </a:r>
              <a:r>
                <a:rPr lang="vi-VN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________. </a:t>
              </a:r>
              <a:endParaRPr lang="vi-V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C5E814D4-CBE0-4A31-80BC-575A0CCA621E}"/>
                </a:ext>
              </a:extLst>
            </p:cNvPr>
            <p:cNvSpPr txBox="1"/>
            <p:nvPr/>
          </p:nvSpPr>
          <p:spPr>
            <a:xfrm>
              <a:off x="603251" y="901352"/>
              <a:ext cx="578783" cy="424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442965" y="196086"/>
            <a:ext cx="54920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5. Look, complete and read.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B147825-6D72-4EF1-AD43-88475A4357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" b="5677"/>
          <a:stretch/>
        </p:blipFill>
        <p:spPr>
          <a:xfrm>
            <a:off x="6742864" y="870553"/>
            <a:ext cx="1562936" cy="921688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sp>
        <p:nvSpPr>
          <p:cNvPr id="46" name="Bùi Liễu 0968142780">
            <a:extLst>
              <a:ext uri="{FF2B5EF4-FFF2-40B4-BE49-F238E27FC236}">
                <a16:creationId xmlns:a16="http://schemas.microsoft.com/office/drawing/2014/main" xmlns="" id="{7C79C2A4-A3E2-4419-8324-1165CAA46138}"/>
              </a:ext>
            </a:extLst>
          </p:cNvPr>
          <p:cNvSpPr txBox="1"/>
          <p:nvPr/>
        </p:nvSpPr>
        <p:spPr>
          <a:xfrm>
            <a:off x="2109829" y="1341203"/>
            <a:ext cx="123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xmlns="" id="{B6D563D8-8CE5-4EB4-956A-1185530580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5" b="8525"/>
          <a:stretch/>
        </p:blipFill>
        <p:spPr>
          <a:xfrm>
            <a:off x="6727750" y="1884789"/>
            <a:ext cx="1562936" cy="958660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31" name="Bùi Liễu 0968142780">
            <a:extLst>
              <a:ext uri="{FF2B5EF4-FFF2-40B4-BE49-F238E27FC236}">
                <a16:creationId xmlns:a16="http://schemas.microsoft.com/office/drawing/2014/main" xmlns="" id="{08149D2D-0E8B-4DFF-A92D-A568C90106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5" b="3939"/>
          <a:stretch/>
        </p:blipFill>
        <p:spPr>
          <a:xfrm>
            <a:off x="6727750" y="2973625"/>
            <a:ext cx="1562936" cy="921688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pic>
        <p:nvPicPr>
          <p:cNvPr id="32" name="Bùi Liễu 0968142780">
            <a:extLst>
              <a:ext uri="{FF2B5EF4-FFF2-40B4-BE49-F238E27FC236}">
                <a16:creationId xmlns:a16="http://schemas.microsoft.com/office/drawing/2014/main" xmlns="" id="{780BD7E9-8096-4943-912A-050B7A915D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" b="3300"/>
          <a:stretch/>
        </p:blipFill>
        <p:spPr>
          <a:xfrm>
            <a:off x="6727750" y="4000559"/>
            <a:ext cx="1562936" cy="921689"/>
          </a:xfrm>
          <a:prstGeom prst="roundRect">
            <a:avLst/>
          </a:prstGeom>
          <a:ln w="12700">
            <a:solidFill>
              <a:schemeClr val="accent4"/>
            </a:solidFill>
            <a:prstDash val="dash"/>
          </a:ln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E5882BCB-DB9C-494B-8BF2-3793B67EDDF2}"/>
              </a:ext>
            </a:extLst>
          </p:cNvPr>
          <p:cNvGrpSpPr/>
          <p:nvPr/>
        </p:nvGrpSpPr>
        <p:grpSpPr>
          <a:xfrm>
            <a:off x="442965" y="1973402"/>
            <a:ext cx="6543825" cy="830997"/>
            <a:chOff x="603251" y="890345"/>
            <a:chExt cx="6061829" cy="764542"/>
          </a:xfrm>
        </p:grpSpPr>
        <p:sp>
          <p:nvSpPr>
            <p:cNvPr id="53" name="Bùi Liễu 0968142780">
              <a:extLst>
                <a:ext uri="{FF2B5EF4-FFF2-40B4-BE49-F238E27FC236}">
                  <a16:creationId xmlns:a16="http://schemas.microsoft.com/office/drawing/2014/main" xmlns="" id="{932D9329-22DC-4DFC-AAB2-86681A5C2E28}"/>
                </a:ext>
              </a:extLst>
            </p:cNvPr>
            <p:cNvSpPr txBox="1"/>
            <p:nvPr/>
          </p:nvSpPr>
          <p:spPr>
            <a:xfrm>
              <a:off x="973934" y="890345"/>
              <a:ext cx="5691146" cy="764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does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your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grandmother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look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like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She’s</a:t>
              </a:r>
              <a:r>
                <a:rPr lang="vi-VN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________. </a:t>
              </a:r>
              <a:endParaRPr lang="vi-V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Bùi Liễu 0968142780">
              <a:extLst>
                <a:ext uri="{FF2B5EF4-FFF2-40B4-BE49-F238E27FC236}">
                  <a16:creationId xmlns:a16="http://schemas.microsoft.com/office/drawing/2014/main" xmlns="" id="{48EB13F8-B2DA-4F69-B652-253BE42A46DA}"/>
                </a:ext>
              </a:extLst>
            </p:cNvPr>
            <p:cNvSpPr txBox="1"/>
            <p:nvPr/>
          </p:nvSpPr>
          <p:spPr>
            <a:xfrm>
              <a:off x="603251" y="901352"/>
              <a:ext cx="578783" cy="424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6" name="Bùi Liễu 0968142780">
            <a:extLst>
              <a:ext uri="{FF2B5EF4-FFF2-40B4-BE49-F238E27FC236}">
                <a16:creationId xmlns:a16="http://schemas.microsoft.com/office/drawing/2014/main" xmlns="" id="{CB45F241-7B7E-4AFA-AF54-ED932565CCFA}"/>
              </a:ext>
            </a:extLst>
          </p:cNvPr>
          <p:cNvSpPr txBox="1"/>
          <p:nvPr/>
        </p:nvSpPr>
        <p:spPr>
          <a:xfrm>
            <a:off x="2136723" y="2342734"/>
            <a:ext cx="123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67B185C2-21E3-4F08-BF7B-BEC2BEEF32FA}"/>
              </a:ext>
            </a:extLst>
          </p:cNvPr>
          <p:cNvGrpSpPr/>
          <p:nvPr/>
        </p:nvGrpSpPr>
        <p:grpSpPr>
          <a:xfrm>
            <a:off x="410981" y="3037380"/>
            <a:ext cx="7207693" cy="830997"/>
            <a:chOff x="603251" y="890345"/>
            <a:chExt cx="6676799" cy="764542"/>
          </a:xfrm>
        </p:grpSpPr>
        <p:sp>
          <p:nvSpPr>
            <p:cNvPr id="60" name="Bùi Liễu 0968142780">
              <a:extLst>
                <a:ext uri="{FF2B5EF4-FFF2-40B4-BE49-F238E27FC236}">
                  <a16:creationId xmlns:a16="http://schemas.microsoft.com/office/drawing/2014/main" xmlns="" id="{2FFD481E-148A-4271-848C-22C0CA820B8A}"/>
                </a:ext>
              </a:extLst>
            </p:cNvPr>
            <p:cNvSpPr txBox="1"/>
            <p:nvPr/>
          </p:nvSpPr>
          <p:spPr>
            <a:xfrm>
              <a:off x="973934" y="890345"/>
              <a:ext cx="6306116" cy="764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What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does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your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grandfather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____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like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He’s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tall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________. </a:t>
              </a:r>
              <a:endParaRPr lang="vi-V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Bùi Liễu 0968142780">
              <a:extLst>
                <a:ext uri="{FF2B5EF4-FFF2-40B4-BE49-F238E27FC236}">
                  <a16:creationId xmlns:a16="http://schemas.microsoft.com/office/drawing/2014/main" xmlns="" id="{CBD14646-64DE-4900-8036-00C4EBA6ABF6}"/>
                </a:ext>
              </a:extLst>
            </p:cNvPr>
            <p:cNvSpPr txBox="1"/>
            <p:nvPr/>
          </p:nvSpPr>
          <p:spPr>
            <a:xfrm>
              <a:off x="603251" y="901352"/>
              <a:ext cx="578783" cy="424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0C3709B0-2D46-49F7-8432-20D2CC0D2BAE}"/>
              </a:ext>
            </a:extLst>
          </p:cNvPr>
          <p:cNvGrpSpPr/>
          <p:nvPr/>
        </p:nvGrpSpPr>
        <p:grpSpPr>
          <a:xfrm>
            <a:off x="444709" y="4125176"/>
            <a:ext cx="6638664" cy="830997"/>
            <a:chOff x="603251" y="890345"/>
            <a:chExt cx="6149683" cy="7645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9EFFB875-7676-49ED-996C-101B18748BC8}"/>
                </a:ext>
              </a:extLst>
            </p:cNvPr>
            <p:cNvSpPr txBox="1"/>
            <p:nvPr/>
          </p:nvSpPr>
          <p:spPr>
            <a:xfrm>
              <a:off x="973934" y="890345"/>
              <a:ext cx="5779000" cy="764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_______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does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your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mother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look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 err="1">
                  <a:latin typeface="Arial" panose="020B0604020202020204" pitchFamily="34" charset="0"/>
                  <a:cs typeface="Arial" panose="020B0604020202020204" pitchFamily="34" charset="0"/>
                </a:rPr>
                <a:t>like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r>
                <a: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vi-VN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_____________</a:t>
              </a:r>
              <a:r>
                <a:rPr lang="en-US" sz="2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_____</a:t>
              </a:r>
              <a:r>
                <a:rPr lang="vi-VN" sz="24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400" dirty="0">
                  <a:latin typeface="Arial" panose="020B0604020202020204" pitchFamily="34" charset="0"/>
                  <a:cs typeface="Arial" panose="020B0604020202020204" pitchFamily="34" charset="0"/>
                </a:rPr>
                <a:t>and tall</a:t>
              </a:r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vi-VN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0356C129-1DAC-4E91-8247-09BEB9B041D0}"/>
                </a:ext>
              </a:extLst>
            </p:cNvPr>
            <p:cNvSpPr txBox="1"/>
            <p:nvPr/>
          </p:nvSpPr>
          <p:spPr>
            <a:xfrm>
              <a:off x="603251" y="901352"/>
              <a:ext cx="578783" cy="424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5" name="Bùi Liễu 0968142780">
            <a:extLst>
              <a:ext uri="{FF2B5EF4-FFF2-40B4-BE49-F238E27FC236}">
                <a16:creationId xmlns:a16="http://schemas.microsoft.com/office/drawing/2014/main" xmlns="" id="{7F0E701B-3830-4D6B-A305-256E7933323E}"/>
              </a:ext>
            </a:extLst>
          </p:cNvPr>
          <p:cNvSpPr txBox="1"/>
          <p:nvPr/>
        </p:nvSpPr>
        <p:spPr>
          <a:xfrm>
            <a:off x="4876800" y="3049343"/>
            <a:ext cx="123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Bùi Liễu 0968142780">
            <a:extLst>
              <a:ext uri="{FF2B5EF4-FFF2-40B4-BE49-F238E27FC236}">
                <a16:creationId xmlns:a16="http://schemas.microsoft.com/office/drawing/2014/main" xmlns="" id="{943E89CC-21D0-4ECA-BA51-AC8B121CBBA9}"/>
              </a:ext>
            </a:extLst>
          </p:cNvPr>
          <p:cNvSpPr txBox="1"/>
          <p:nvPr/>
        </p:nvSpPr>
        <p:spPr>
          <a:xfrm>
            <a:off x="3042143" y="3442527"/>
            <a:ext cx="123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Bùi Liễu 0968142780">
            <a:extLst>
              <a:ext uri="{FF2B5EF4-FFF2-40B4-BE49-F238E27FC236}">
                <a16:creationId xmlns:a16="http://schemas.microsoft.com/office/drawing/2014/main" xmlns="" id="{E5734423-7629-4EA7-98E4-2D4C5E48A2BE}"/>
              </a:ext>
            </a:extLst>
          </p:cNvPr>
          <p:cNvSpPr txBox="1"/>
          <p:nvPr/>
        </p:nvSpPr>
        <p:spPr>
          <a:xfrm>
            <a:off x="1379415" y="4095674"/>
            <a:ext cx="1232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Bùi Liễu 0968142780">
            <a:extLst>
              <a:ext uri="{FF2B5EF4-FFF2-40B4-BE49-F238E27FC236}">
                <a16:creationId xmlns:a16="http://schemas.microsoft.com/office/drawing/2014/main" xmlns="" id="{E53FC836-172E-4AB5-BBC9-D6868365FF34}"/>
              </a:ext>
            </a:extLst>
          </p:cNvPr>
          <p:cNvSpPr txBox="1"/>
          <p:nvPr/>
        </p:nvSpPr>
        <p:spPr>
          <a:xfrm>
            <a:off x="990600" y="4476750"/>
            <a:ext cx="3494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She is</a:t>
            </a:r>
            <a:r>
              <a:rPr lang="vi-VN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slim 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678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533400" y="209550"/>
            <a:ext cx="2360078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6. Let’s sing.</a:t>
            </a:r>
          </a:p>
        </p:txBody>
      </p:sp>
      <p:sp>
        <p:nvSpPr>
          <p:cNvPr id="4" name="Bùi Liễu">
            <a:extLst>
              <a:ext uri="{FF2B5EF4-FFF2-40B4-BE49-F238E27FC236}">
                <a16:creationId xmlns:a16="http://schemas.microsoft.com/office/drawing/2014/main" xmlns="" id="{63BEA7EB-CD44-4E1D-8CD6-D2953BC3A7DC}"/>
              </a:ext>
            </a:extLst>
          </p:cNvPr>
          <p:cNvSpPr txBox="1"/>
          <p:nvPr/>
        </p:nvSpPr>
        <p:spPr>
          <a:xfrm>
            <a:off x="907597" y="1465651"/>
            <a:ext cx="175940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mum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xmlns="" id="{99389D10-C053-4893-8AE3-9177D6BD9262}"/>
              </a:ext>
            </a:extLst>
          </p:cNvPr>
          <p:cNvSpPr txBox="1"/>
          <p:nvPr/>
        </p:nvSpPr>
        <p:spPr>
          <a:xfrm>
            <a:off x="900526" y="1996859"/>
            <a:ext cx="374491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What does she look like?</a:t>
            </a:r>
          </a:p>
        </p:txBody>
      </p:sp>
      <p:sp>
        <p:nvSpPr>
          <p:cNvPr id="6" name="Bùi Liễu">
            <a:extLst>
              <a:ext uri="{FF2B5EF4-FFF2-40B4-BE49-F238E27FC236}">
                <a16:creationId xmlns:a16="http://schemas.microsoft.com/office/drawing/2014/main" xmlns="" id="{16DB501B-5355-42D8-87C8-77FF51B03C8F}"/>
              </a:ext>
            </a:extLst>
          </p:cNvPr>
          <p:cNvSpPr txBox="1"/>
          <p:nvPr/>
        </p:nvSpPr>
        <p:spPr>
          <a:xfrm>
            <a:off x="896405" y="2373783"/>
            <a:ext cx="2144714" cy="11318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She’s slim.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She’s tall.</a:t>
            </a:r>
          </a:p>
        </p:txBody>
      </p:sp>
      <p:pic>
        <p:nvPicPr>
          <p:cNvPr id="8" name="Bùi Liễu">
            <a:extLst>
              <a:ext uri="{FF2B5EF4-FFF2-40B4-BE49-F238E27FC236}">
                <a16:creationId xmlns:a16="http://schemas.microsoft.com/office/drawing/2014/main" xmlns="" id="{20CCFF84-D7AC-49B4-B1B6-81A728CCE13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2619"/>
            <a:ext cx="407720" cy="269040"/>
          </a:xfrm>
          <a:prstGeom prst="rect">
            <a:avLst/>
          </a:prstGeom>
        </p:spPr>
      </p:pic>
      <p:pic>
        <p:nvPicPr>
          <p:cNvPr id="9" name="Bùi Liễu">
            <a:extLst>
              <a:ext uri="{FF2B5EF4-FFF2-40B4-BE49-F238E27FC236}">
                <a16:creationId xmlns:a16="http://schemas.microsoft.com/office/drawing/2014/main" xmlns="" id="{403C7C5F-6613-4F5C-90CA-6D471D76AC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062" y="2104374"/>
            <a:ext cx="445580" cy="263805"/>
          </a:xfrm>
          <a:prstGeom prst="rect">
            <a:avLst/>
          </a:prstGeom>
        </p:spPr>
      </p:pic>
      <p:pic>
        <p:nvPicPr>
          <p:cNvPr id="10" name="Bùi Liễu">
            <a:extLst>
              <a:ext uri="{FF2B5EF4-FFF2-40B4-BE49-F238E27FC236}">
                <a16:creationId xmlns:a16="http://schemas.microsoft.com/office/drawing/2014/main" xmlns="" id="{41CDAAAB-C9E9-4202-B13C-9E34B0EFAB5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0598" y="2600967"/>
            <a:ext cx="478307" cy="306031"/>
          </a:xfrm>
          <a:prstGeom prst="rect">
            <a:avLst/>
          </a:prstGeom>
        </p:spPr>
      </p:pic>
      <p:pic>
        <p:nvPicPr>
          <p:cNvPr id="11" name="Bùi Liễu">
            <a:extLst>
              <a:ext uri="{FF2B5EF4-FFF2-40B4-BE49-F238E27FC236}">
                <a16:creationId xmlns:a16="http://schemas.microsoft.com/office/drawing/2014/main" xmlns="" id="{4AAC3282-5DE2-467A-8904-AED677F382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5095" y="2103470"/>
            <a:ext cx="453809" cy="311664"/>
          </a:xfrm>
          <a:prstGeom prst="rect">
            <a:avLst/>
          </a:prstGeom>
        </p:spPr>
      </p:pic>
      <p:pic>
        <p:nvPicPr>
          <p:cNvPr id="12" name="Bùi Liễu">
            <a:extLst>
              <a:ext uri="{FF2B5EF4-FFF2-40B4-BE49-F238E27FC236}">
                <a16:creationId xmlns:a16="http://schemas.microsoft.com/office/drawing/2014/main" xmlns="" id="{737751DA-33FC-4388-AED1-D6777BCEA19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0" y="1628322"/>
            <a:ext cx="481050" cy="291134"/>
          </a:xfrm>
          <a:prstGeom prst="rect">
            <a:avLst/>
          </a:prstGeom>
        </p:spPr>
      </p:pic>
      <p:pic>
        <p:nvPicPr>
          <p:cNvPr id="13" name="Facebook: Bùi Liễu">
            <a:extLst>
              <a:ext uri="{FF2B5EF4-FFF2-40B4-BE49-F238E27FC236}">
                <a16:creationId xmlns:a16="http://schemas.microsoft.com/office/drawing/2014/main" xmlns="" id="{94F8EAE1-8E57-40AA-8C5F-F6E495AE51B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822" y="3654791"/>
            <a:ext cx="413554" cy="264860"/>
          </a:xfrm>
          <a:prstGeom prst="rect">
            <a:avLst/>
          </a:prstGeom>
        </p:spPr>
      </p:pic>
      <p:pic>
        <p:nvPicPr>
          <p:cNvPr id="14" name="Facebook: Bùi Liễu">
            <a:extLst>
              <a:ext uri="{FF2B5EF4-FFF2-40B4-BE49-F238E27FC236}">
                <a16:creationId xmlns:a16="http://schemas.microsoft.com/office/drawing/2014/main" xmlns="" id="{A49267EA-CBE4-4E4C-AE2B-F821A6854A6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316" y="2663421"/>
            <a:ext cx="415776" cy="267741"/>
          </a:xfrm>
          <a:prstGeom prst="rect">
            <a:avLst/>
          </a:prstGeom>
        </p:spPr>
      </p:pic>
      <p:pic>
        <p:nvPicPr>
          <p:cNvPr id="15" name="Facebook: Bùi Liễu">
            <a:extLst>
              <a:ext uri="{FF2B5EF4-FFF2-40B4-BE49-F238E27FC236}">
                <a16:creationId xmlns:a16="http://schemas.microsoft.com/office/drawing/2014/main" xmlns="" id="{6ABB33EA-6C35-4143-BA91-607D671BF1F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547" y="3161139"/>
            <a:ext cx="413554" cy="287088"/>
          </a:xfrm>
          <a:prstGeom prst="rect">
            <a:avLst/>
          </a:prstGeom>
        </p:spPr>
      </p:pic>
      <p:sp>
        <p:nvSpPr>
          <p:cNvPr id="16" name="Facebook: Bùi Liễu">
            <a:extLst>
              <a:ext uri="{FF2B5EF4-FFF2-40B4-BE49-F238E27FC236}">
                <a16:creationId xmlns:a16="http://schemas.microsoft.com/office/drawing/2014/main" xmlns="" id="{330E8835-7A20-44CE-93A6-2538F718A8D4}"/>
              </a:ext>
            </a:extLst>
          </p:cNvPr>
          <p:cNvSpPr txBox="1"/>
          <p:nvPr/>
        </p:nvSpPr>
        <p:spPr>
          <a:xfrm>
            <a:off x="1974859" y="890412"/>
            <a:ext cx="4981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vi-VN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4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Facebook: Bùi Liễu" descr="A person and person standing on grass&#10;&#10;Description automatically generated">
            <a:extLst>
              <a:ext uri="{FF2B5EF4-FFF2-40B4-BE49-F238E27FC236}">
                <a16:creationId xmlns:a16="http://schemas.microsoft.com/office/drawing/2014/main" xmlns="" id="{107B281B-452F-45FA-B157-6DF4D8BE9CAC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017" y="2227692"/>
            <a:ext cx="2550366" cy="2722784"/>
          </a:xfrm>
          <a:prstGeom prst="roundRect">
            <a:avLst/>
          </a:prstGeom>
        </p:spPr>
      </p:pic>
      <p:sp>
        <p:nvSpPr>
          <p:cNvPr id="24" name="Facebook: Bùi Liễu">
            <a:extLst>
              <a:ext uri="{FF2B5EF4-FFF2-40B4-BE49-F238E27FC236}">
                <a16:creationId xmlns:a16="http://schemas.microsoft.com/office/drawing/2014/main" xmlns="" id="{71BF2621-0325-4B84-B5D6-F5B086B1A885}"/>
              </a:ext>
            </a:extLst>
          </p:cNvPr>
          <p:cNvSpPr txBox="1"/>
          <p:nvPr/>
        </p:nvSpPr>
        <p:spPr>
          <a:xfrm>
            <a:off x="859892" y="3532958"/>
            <a:ext cx="279994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She’s slim and tall.</a:t>
            </a:r>
          </a:p>
        </p:txBody>
      </p:sp>
      <p:sp>
        <p:nvSpPr>
          <p:cNvPr id="25" name="Facebook: Bùi Liễu">
            <a:extLst>
              <a:ext uri="{FF2B5EF4-FFF2-40B4-BE49-F238E27FC236}">
                <a16:creationId xmlns:a16="http://schemas.microsoft.com/office/drawing/2014/main" xmlns="" id="{0612D18C-AD9C-4FAD-80AD-8E8702901F21}"/>
              </a:ext>
            </a:extLst>
          </p:cNvPr>
          <p:cNvSpPr txBox="1"/>
          <p:nvPr/>
        </p:nvSpPr>
        <p:spPr>
          <a:xfrm>
            <a:off x="4947951" y="1487697"/>
            <a:ext cx="15290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dad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acebook: Bùi Liễu">
            <a:extLst>
              <a:ext uri="{FF2B5EF4-FFF2-40B4-BE49-F238E27FC236}">
                <a16:creationId xmlns:a16="http://schemas.microsoft.com/office/drawing/2014/main" xmlns="" id="{91D76B7B-49BB-4852-83D8-394D9E098082}"/>
              </a:ext>
            </a:extLst>
          </p:cNvPr>
          <p:cNvSpPr txBox="1"/>
          <p:nvPr/>
        </p:nvSpPr>
        <p:spPr>
          <a:xfrm>
            <a:off x="4945218" y="1999929"/>
            <a:ext cx="374491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What does he look like?</a:t>
            </a:r>
          </a:p>
        </p:txBody>
      </p:sp>
      <p:sp>
        <p:nvSpPr>
          <p:cNvPr id="27" name="Facebook: Bùi Liễu">
            <a:extLst>
              <a:ext uri="{FF2B5EF4-FFF2-40B4-BE49-F238E27FC236}">
                <a16:creationId xmlns:a16="http://schemas.microsoft.com/office/drawing/2014/main" xmlns="" id="{F2C80359-C7B7-484F-8BB9-E783BDD29D2D}"/>
              </a:ext>
            </a:extLst>
          </p:cNvPr>
          <p:cNvSpPr txBox="1"/>
          <p:nvPr/>
        </p:nvSpPr>
        <p:spPr>
          <a:xfrm>
            <a:off x="4945218" y="2368180"/>
            <a:ext cx="2144714" cy="11318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He’s big.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He’s tall.</a:t>
            </a:r>
          </a:p>
        </p:txBody>
      </p:sp>
      <p:sp>
        <p:nvSpPr>
          <p:cNvPr id="29" name="Facebook: Bùi Liễu">
            <a:extLst>
              <a:ext uri="{FF2B5EF4-FFF2-40B4-BE49-F238E27FC236}">
                <a16:creationId xmlns:a16="http://schemas.microsoft.com/office/drawing/2014/main" xmlns="" id="{410BE944-5730-49E2-8194-A49453D1EB28}"/>
              </a:ext>
            </a:extLst>
          </p:cNvPr>
          <p:cNvSpPr txBox="1"/>
          <p:nvPr/>
        </p:nvSpPr>
        <p:spPr>
          <a:xfrm>
            <a:off x="4929187" y="3532957"/>
            <a:ext cx="279994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He’s big and tall.</a:t>
            </a:r>
          </a:p>
        </p:txBody>
      </p:sp>
      <p:pic>
        <p:nvPicPr>
          <p:cNvPr id="3" name="Facebook: Bùi Liễu">
            <a:hlinkClick r:id="" action="ppaction://media"/>
            <a:extLst>
              <a:ext uri="{FF2B5EF4-FFF2-40B4-BE49-F238E27FC236}">
                <a16:creationId xmlns:a16="http://schemas.microsoft.com/office/drawing/2014/main" xmlns="" id="{517E2539-7AE4-49BD-B5BF-D6C59121A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24112.1047"/>
                    <p14:bmk name="Bookmark 4" time="25252.1047"/>
                    <p14:bmk name="Bookmark 2" time="26822.1047"/>
                    <p14:bmk name="Bookmark 3" time="28795.9057"/>
                    <p14:bmk name="Bookmark 5" time="31335.9183"/>
                    <p14:bmk name="Bookmark 6" time="38315.9183"/>
                    <p14:bmk name="Bookmark 9" time="39705.9183"/>
                    <p14:bmk name="Bookmark 7" time="41035.9183"/>
                    <p14:bmk name="Bookmark 8" time="43345.9183"/>
                    <p14:bmk name="Bookmark 10" time="45595.9183"/>
                  </p14:bmkLst>
                </p14:media>
              </p:ext>
            </p:ext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00589" y="369681"/>
            <a:ext cx="259243" cy="207823"/>
          </a:xfrm>
          <a:prstGeom prst="rect">
            <a:avLst/>
          </a:prstGeom>
        </p:spPr>
      </p:pic>
      <p:pic>
        <p:nvPicPr>
          <p:cNvPr id="30" name="Bùi Liễu 0968142780">
            <a:extLst>
              <a:ext uri="{FF2B5EF4-FFF2-40B4-BE49-F238E27FC236}">
                <a16:creationId xmlns:a16="http://schemas.microsoft.com/office/drawing/2014/main" xmlns="" id="{94E39B11-8C57-48F8-BD5A-BE7CF20D3BC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8839" y="3626011"/>
            <a:ext cx="460445" cy="323358"/>
          </a:xfrm>
          <a:prstGeom prst="rect">
            <a:avLst/>
          </a:prstGeom>
        </p:spPr>
      </p:pic>
      <p:pic>
        <p:nvPicPr>
          <p:cNvPr id="31" name="Bùi Liễu 0968142780">
            <a:extLst>
              <a:ext uri="{FF2B5EF4-FFF2-40B4-BE49-F238E27FC236}">
                <a16:creationId xmlns:a16="http://schemas.microsoft.com/office/drawing/2014/main" xmlns="" id="{61687441-D22F-412E-B0A3-D3A2DBE2DCC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9674" y="3143927"/>
            <a:ext cx="452219" cy="311665"/>
          </a:xfrm>
          <a:prstGeom prst="rect">
            <a:avLst/>
          </a:prstGeom>
        </p:spPr>
      </p:pic>
      <p:sp>
        <p:nvSpPr>
          <p:cNvPr id="32" name="Bùi Liễu 0968142780">
            <a:extLst>
              <a:ext uri="{FF2B5EF4-FFF2-40B4-BE49-F238E27FC236}">
                <a16:creationId xmlns:a16="http://schemas.microsoft.com/office/drawing/2014/main" xmlns="" id="{C7986BFF-2F7E-40C1-A412-963096F05DAE}"/>
              </a:ext>
            </a:extLst>
          </p:cNvPr>
          <p:cNvSpPr txBox="1"/>
          <p:nvPr/>
        </p:nvSpPr>
        <p:spPr>
          <a:xfrm>
            <a:off x="2436647" y="1457791"/>
            <a:ext cx="175940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mum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xmlns="" id="{1BA5A3BB-4DEB-488D-BF7C-1B3D5C061564}"/>
              </a:ext>
            </a:extLst>
          </p:cNvPr>
          <p:cNvSpPr txBox="1"/>
          <p:nvPr/>
        </p:nvSpPr>
        <p:spPr>
          <a:xfrm>
            <a:off x="6325406" y="1473757"/>
            <a:ext cx="15290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dad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952230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243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2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ack 24.1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ack 24.2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ack 24.8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6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ack 24.7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1" dur="2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ack 24.6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Track 24.5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ack 24.3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Track 24.4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10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2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ack 24.10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ack 24.9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2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3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9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0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2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2"/>
                      </p:tgtEl>
                    </p:cond>
                  </p:nextCondLst>
                </p:seq>
                <p:seq concurrent="1" nextAc="seek">
                  <p:cTn id="72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3" fill="hold">
                          <p:stCondLst>
                            <p:cond delay="0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6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7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83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4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5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5"/>
                      </p:tgtEl>
                    </p:cond>
                  </p:nextCondLst>
                </p:seq>
                <p:seq concurrent="1" nextAc="seek">
                  <p:cTn id="86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7" fill="hold">
                          <p:stCondLst>
                            <p:cond delay="0"/>
                          </p:stCondLst>
                          <p:childTnLst>
                            <p:par>
                              <p:cTn id="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0" dur="3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1" dur="3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2" dur="3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6"/>
                      </p:tgtEl>
                    </p:cond>
                  </p:nextCondLst>
                </p:seq>
                <p:seq concurrent="1" nextAc="seek">
                  <p:cTn id="93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4" fill="hold">
                          <p:stCondLst>
                            <p:cond delay="0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97" dur="2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8" dur="2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9" dur="2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7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04" dur="2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5" dur="2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06" dur="2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8"/>
                      </p:tgtEl>
                    </p:cond>
                  </p:nextCondLst>
                </p:seq>
                <p:seq concurrent="1" nextAc="seek">
                  <p:cTn id="107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8" fill="hold">
                          <p:stCondLst>
                            <p:cond delay="0"/>
                          </p:stCondLst>
                          <p:childTnLst>
                            <p:par>
                              <p:cTn id="1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1" dur="3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2" dur="3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3" dur="3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10"/>
                      </p:tgtEl>
                    </p:cond>
                  </p:nextCondLst>
                </p:seq>
                <p:seq concurrent="1" nextAc="seek">
                  <p:cTn id="114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5" fill="hold">
                          <p:stCondLst>
                            <p:cond delay="0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18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19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0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4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MediaBookmark" delay="0">
                        <p:tgtEl>
                          <p14:bmkTgt spid="3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5" dur="2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6" dur="2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27" dur="275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Bookmark 9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24" grpId="0"/>
          <p:bldP spid="25" grpId="0"/>
          <p:bldP spid="26" grpId="0"/>
          <p:bldP spid="27" grpId="0"/>
          <p:bldP spid="29" grpId="0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243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" dur="2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Track 24.1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8"/>
                      </p:tgtEl>
                    </p:cond>
                  </p:nextCondLst>
                </p:seq>
                <p:seq concurrent="1" nextAc="seek">
                  <p:cTn id="12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" fill="hold">
                          <p:stCondLst>
                            <p:cond delay="0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6" dur="2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Track 24.2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1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8" name="Track 24.8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6" dur="2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Track 24.7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1" dur="2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0" name="Track 24.6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1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1" name="Track 24.5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3"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2" name="Track 24.3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4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3" name="Track 24.4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100000">
                    <p:cTn id="4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2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Track 24.10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5" name="Track 24.9 Bùi Liễ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">
            <a:hlinkClick r:id="" action="ppaction://media"/>
            <a:extLst>
              <a:ext uri="{FF2B5EF4-FFF2-40B4-BE49-F238E27FC236}">
                <a16:creationId xmlns:a16="http://schemas.microsoft.com/office/drawing/2014/main" xmlns="" id="{00B3F75D-D97D-465B-BB8E-7E4CC48579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" y="685800"/>
            <a:ext cx="7162800" cy="4171950"/>
          </a:xfrm>
          <a:prstGeom prst="rect">
            <a:avLst/>
          </a:prstGeom>
        </p:spPr>
      </p:pic>
      <p:sp>
        <p:nvSpPr>
          <p:cNvPr id="3" name="Bùi Liễu 0968142780">
            <a:extLst>
              <a:ext uri="{FF2B5EF4-FFF2-40B4-BE49-F238E27FC236}">
                <a16:creationId xmlns:lc="http://schemas.openxmlformats.org/drawingml/2006/lockedCanvas"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228600" y="133350"/>
            <a:ext cx="2360078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6. Let’s 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sing.</a:t>
            </a:r>
          </a:p>
        </p:txBody>
      </p:sp>
    </p:spTree>
    <p:extLst>
      <p:ext uri="{BB962C8B-B14F-4D97-AF65-F5344CB8AC3E}">
        <p14:creationId xmlns:p14="http://schemas.microsoft.com/office/powerpoint/2010/main" val="328164879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34315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Warm-up</a:t>
            </a:r>
            <a:r>
              <a:rPr lang="en-US" sz="7200" b="1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225488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>
            <a:extLst>
              <a:ext uri="{FF2B5EF4-FFF2-40B4-BE49-F238E27FC236}">
                <a16:creationId xmlns=""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533400" y="209550"/>
            <a:ext cx="2360078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6. Let’s sing.</a:t>
            </a:r>
          </a:p>
        </p:txBody>
      </p:sp>
      <p:sp>
        <p:nvSpPr>
          <p:cNvPr id="4" name="Bùi Liễu">
            <a:extLst>
              <a:ext uri="{FF2B5EF4-FFF2-40B4-BE49-F238E27FC236}">
                <a16:creationId xmlns="" xmlns:a16="http://schemas.microsoft.com/office/drawing/2014/main" id="{63BEA7EB-CD44-4E1D-8CD6-D2953BC3A7DC}"/>
              </a:ext>
            </a:extLst>
          </p:cNvPr>
          <p:cNvSpPr txBox="1"/>
          <p:nvPr/>
        </p:nvSpPr>
        <p:spPr>
          <a:xfrm>
            <a:off x="733505" y="1741410"/>
            <a:ext cx="175940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mum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">
            <a:extLst>
              <a:ext uri="{FF2B5EF4-FFF2-40B4-BE49-F238E27FC236}">
                <a16:creationId xmlns="" xmlns:a16="http://schemas.microsoft.com/office/drawing/2014/main" id="{99389D10-C053-4893-8AE3-9177D6BD9262}"/>
              </a:ext>
            </a:extLst>
          </p:cNvPr>
          <p:cNvSpPr txBox="1"/>
          <p:nvPr/>
        </p:nvSpPr>
        <p:spPr>
          <a:xfrm>
            <a:off x="726434" y="2272618"/>
            <a:ext cx="374491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What does she look like?</a:t>
            </a:r>
          </a:p>
        </p:txBody>
      </p:sp>
      <p:sp>
        <p:nvSpPr>
          <p:cNvPr id="6" name="Bùi Liễu">
            <a:extLst>
              <a:ext uri="{FF2B5EF4-FFF2-40B4-BE49-F238E27FC236}">
                <a16:creationId xmlns="" xmlns:a16="http://schemas.microsoft.com/office/drawing/2014/main" id="{16DB501B-5355-42D8-87C8-77FF51B03C8F}"/>
              </a:ext>
            </a:extLst>
          </p:cNvPr>
          <p:cNvSpPr txBox="1"/>
          <p:nvPr/>
        </p:nvSpPr>
        <p:spPr>
          <a:xfrm>
            <a:off x="722313" y="2649542"/>
            <a:ext cx="2144714" cy="11318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She’s slim.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She’s tall.</a:t>
            </a:r>
          </a:p>
        </p:txBody>
      </p:sp>
      <p:sp>
        <p:nvSpPr>
          <p:cNvPr id="16" name="Facebook: Bùi Liễu">
            <a:extLst>
              <a:ext uri="{FF2B5EF4-FFF2-40B4-BE49-F238E27FC236}">
                <a16:creationId xmlns="" xmlns:a16="http://schemas.microsoft.com/office/drawing/2014/main" id="{330E8835-7A20-44CE-93A6-2538F718A8D4}"/>
              </a:ext>
            </a:extLst>
          </p:cNvPr>
          <p:cNvSpPr txBox="1"/>
          <p:nvPr/>
        </p:nvSpPr>
        <p:spPr>
          <a:xfrm>
            <a:off x="1437224" y="1047749"/>
            <a:ext cx="66357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parents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Facebook: Bùi Liễu" descr="A person and person standing on grass&#10;&#10;Description automatically generated">
            <a:extLst>
              <a:ext uri="{FF2B5EF4-FFF2-40B4-BE49-F238E27FC236}">
                <a16:creationId xmlns="" xmlns:a16="http://schemas.microsoft.com/office/drawing/2014/main" id="{107B281B-452F-45FA-B157-6DF4D8BE9C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840" y="2781300"/>
            <a:ext cx="2005543" cy="2141128"/>
          </a:xfrm>
          <a:prstGeom prst="roundRect">
            <a:avLst/>
          </a:prstGeom>
        </p:spPr>
      </p:pic>
      <p:sp>
        <p:nvSpPr>
          <p:cNvPr id="24" name="Facebook: Bùi Liễu">
            <a:extLst>
              <a:ext uri="{FF2B5EF4-FFF2-40B4-BE49-F238E27FC236}">
                <a16:creationId xmlns="" xmlns:a16="http://schemas.microsoft.com/office/drawing/2014/main" id="{71BF2621-0325-4B84-B5D6-F5B086B1A885}"/>
              </a:ext>
            </a:extLst>
          </p:cNvPr>
          <p:cNvSpPr txBox="1"/>
          <p:nvPr/>
        </p:nvSpPr>
        <p:spPr>
          <a:xfrm>
            <a:off x="722313" y="3794019"/>
            <a:ext cx="279994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She’s slim and tall.</a:t>
            </a:r>
          </a:p>
        </p:txBody>
      </p:sp>
      <p:sp>
        <p:nvSpPr>
          <p:cNvPr id="25" name="Facebook: Bùi Liễu">
            <a:extLst>
              <a:ext uri="{FF2B5EF4-FFF2-40B4-BE49-F238E27FC236}">
                <a16:creationId xmlns="" xmlns:a16="http://schemas.microsoft.com/office/drawing/2014/main" id="{0612D18C-AD9C-4FAD-80AD-8E8702901F21}"/>
              </a:ext>
            </a:extLst>
          </p:cNvPr>
          <p:cNvSpPr txBox="1"/>
          <p:nvPr/>
        </p:nvSpPr>
        <p:spPr>
          <a:xfrm>
            <a:off x="4773859" y="1763456"/>
            <a:ext cx="15290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dad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acebook: Bùi Liễu">
            <a:extLst>
              <a:ext uri="{FF2B5EF4-FFF2-40B4-BE49-F238E27FC236}">
                <a16:creationId xmlns="" xmlns:a16="http://schemas.microsoft.com/office/drawing/2014/main" id="{91D76B7B-49BB-4852-83D8-394D9E098082}"/>
              </a:ext>
            </a:extLst>
          </p:cNvPr>
          <p:cNvSpPr txBox="1"/>
          <p:nvPr/>
        </p:nvSpPr>
        <p:spPr>
          <a:xfrm>
            <a:off x="4771126" y="2275688"/>
            <a:ext cx="374491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What does he look like?</a:t>
            </a:r>
          </a:p>
        </p:txBody>
      </p:sp>
      <p:sp>
        <p:nvSpPr>
          <p:cNvPr id="27" name="Facebook: Bùi Liễu">
            <a:extLst>
              <a:ext uri="{FF2B5EF4-FFF2-40B4-BE49-F238E27FC236}">
                <a16:creationId xmlns="" xmlns:a16="http://schemas.microsoft.com/office/drawing/2014/main" id="{F2C80359-C7B7-484F-8BB9-E783BDD29D2D}"/>
              </a:ext>
            </a:extLst>
          </p:cNvPr>
          <p:cNvSpPr txBox="1"/>
          <p:nvPr/>
        </p:nvSpPr>
        <p:spPr>
          <a:xfrm>
            <a:off x="4771126" y="2643939"/>
            <a:ext cx="2144714" cy="11318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He’s big.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He’s tall.</a:t>
            </a:r>
          </a:p>
        </p:txBody>
      </p:sp>
      <p:sp>
        <p:nvSpPr>
          <p:cNvPr id="29" name="Facebook: Bùi Liễu">
            <a:extLst>
              <a:ext uri="{FF2B5EF4-FFF2-40B4-BE49-F238E27FC236}">
                <a16:creationId xmlns="" xmlns:a16="http://schemas.microsoft.com/office/drawing/2014/main" id="{410BE944-5730-49E2-8194-A49453D1EB28}"/>
              </a:ext>
            </a:extLst>
          </p:cNvPr>
          <p:cNvSpPr txBox="1"/>
          <p:nvPr/>
        </p:nvSpPr>
        <p:spPr>
          <a:xfrm>
            <a:off x="4755095" y="3808716"/>
            <a:ext cx="279994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He’s big and tall.</a:t>
            </a:r>
          </a:p>
        </p:txBody>
      </p:sp>
      <p:sp>
        <p:nvSpPr>
          <p:cNvPr id="32" name="Bùi Liễu 0968142780">
            <a:extLst>
              <a:ext uri="{FF2B5EF4-FFF2-40B4-BE49-F238E27FC236}">
                <a16:creationId xmlns="" xmlns:a16="http://schemas.microsoft.com/office/drawing/2014/main" id="{C7986BFF-2F7E-40C1-A412-963096F05DAE}"/>
              </a:ext>
            </a:extLst>
          </p:cNvPr>
          <p:cNvSpPr txBox="1"/>
          <p:nvPr/>
        </p:nvSpPr>
        <p:spPr>
          <a:xfrm>
            <a:off x="2262555" y="1733550"/>
            <a:ext cx="175940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mum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Bùi Liễu 0968142780">
            <a:extLst>
              <a:ext uri="{FF2B5EF4-FFF2-40B4-BE49-F238E27FC236}">
                <a16:creationId xmlns="" xmlns:a16="http://schemas.microsoft.com/office/drawing/2014/main" id="{1BA5A3BB-4DEB-488D-BF7C-1B3D5C061564}"/>
              </a:ext>
            </a:extLst>
          </p:cNvPr>
          <p:cNvSpPr txBox="1"/>
          <p:nvPr/>
        </p:nvSpPr>
        <p:spPr>
          <a:xfrm>
            <a:off x="6151314" y="1749516"/>
            <a:ext cx="152905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 err="1">
                <a:latin typeface="Arial" panose="020B0604020202020204" pitchFamily="34" charset="0"/>
                <a:cs typeface="Arial" panose="020B0604020202020204" pitchFamily="34" charset="0"/>
              </a:rPr>
              <a:t>dad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Track 24 karaoke bùi liễu">
            <a:hlinkClick r:id="" action="ppaction://media"/>
            <a:extLst>
              <a:ext uri="{FF2B5EF4-FFF2-40B4-BE49-F238E27FC236}">
                <a16:creationId xmlns="" xmlns:a16="http://schemas.microsoft.com/office/drawing/2014/main" id="{841CFA9D-04C6-43F2-8B47-87C346244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0820"/>
                    <p14:bmk name="Bookmark 9" time="11882.136"/>
                    <p14:bmk name="Bookmark 2" time="13240"/>
                    <p14:bmk name="Bookmark 3" time="15560"/>
                    <p14:bmk name="Bookmark 4" time="17970"/>
                    <p14:bmk name="Bookmark 5" time="24899.7249"/>
                    <p14:bmk name="Bookmark 10" time="26299.7249"/>
                    <p14:bmk name="Bookmark 6" time="27479.7249"/>
                    <p14:bmk name="Bookmark 7" time="29849.7249"/>
                    <p14:bmk name="Bookmark 8" time="32229.7249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3181" y="312339"/>
            <a:ext cx="509072" cy="509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81557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8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9" dur="2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1"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4" dur="2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5" dur="2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6" dur="2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9"/>
                      </p:tgtEl>
                    </p:cond>
                  </p:nextCondLst>
                </p:seq>
                <p:seq concurrent="1" nextAc="seek">
                  <p:cTn id="17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1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2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3" dur="2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2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8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9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0" dur="2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3"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5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6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7" dur="2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4"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2" dur="2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3" dur="2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4" dur="2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5"/>
                      </p:tgtEl>
                    </p:cond>
                  </p:nextCondLst>
                </p:seq>
                <p:seq concurrent="1" nextAc="seek">
                  <p:cTn id="45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" fill="hold">
                          <p:stCondLst>
                            <p:cond delay="0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9" dur="2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0" dur="2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1" dur="2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1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6" dur="2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7" dur="2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8" dur="275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6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3" dur="2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4" dur="2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5" dur="2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7"/>
                      </p:tgtEl>
                    </p:cond>
                  </p:nextCondLst>
                </p:seq>
                <p:seq concurrent="1" nextAc="seek">
                  <p:cTn id="66" restart="whenNotActive" fill="hold" evtFilter="cancelBubble" nodeType="interactiveSeq">
                    <p:stCondLst>
                      <p:cond evt="onMediaBookmark" delay="0">
                        <p:tgtEl>
                          <p14:bmkTgt spid="7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7" fill="hold">
                          <p:stCondLst>
                            <p:cond delay="0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70" dur="3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1" dur="3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72" dur="3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7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  <p:bldP spid="6" grpId="0"/>
          <p:bldP spid="24" grpId="0"/>
          <p:bldP spid="25" grpId="0"/>
          <p:bldP spid="26" grpId="0"/>
          <p:bldP spid="27" grpId="0"/>
          <p:bldP spid="29" grpId="0"/>
          <p:bldP spid="32" grpId="0"/>
          <p:bldP spid="33" grpId="0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10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523010"/>
            <a:ext cx="5372100" cy="143314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9000" dirty="0">
                <a:solidFill>
                  <a:srgbClr val="FF0000"/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	</a:t>
            </a:r>
          </a:p>
        </p:txBody>
      </p:sp>
    </p:spTree>
    <p:extLst>
      <p:ext uri="{BB962C8B-B14F-4D97-AF65-F5344CB8AC3E}">
        <p14:creationId xmlns:p14="http://schemas.microsoft.com/office/powerpoint/2010/main" val="210856048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1006911" y="3831359"/>
            <a:ext cx="1072835" cy="416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xmlns="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4975048" y="4419629"/>
            <a:ext cx="1467967" cy="409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slim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xmlns="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3014781" y="4419629"/>
            <a:ext cx="1169461" cy="415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xmlns="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7127148" y="3802309"/>
            <a:ext cx="1212003" cy="44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endParaRPr lang="en-U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415862" y="833388"/>
            <a:ext cx="4374099" cy="408623"/>
          </a:xfrm>
          <a:prstGeom prst="wedgeRoundRectCallout">
            <a:avLst>
              <a:gd name="adj1" fmla="val -59098"/>
              <a:gd name="adj2" fmla="val -4607"/>
              <a:gd name="adj3" fmla="val 16667"/>
            </a:avLst>
          </a:prstGeom>
          <a:solidFill>
            <a:srgbClr val="F9B47B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What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does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he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look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xmlns="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1543328" y="1699688"/>
            <a:ext cx="3071817" cy="7022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xmlns="" id="{0063D836-04AC-9CEF-A611-F5C4BB14604A}"/>
              </a:ext>
            </a:extLst>
          </p:cNvPr>
          <p:cNvCxnSpPr>
            <a:cxnSpLocks/>
            <a:stCxn id="75" idx="2"/>
            <a:endCxn id="69" idx="0"/>
          </p:cNvCxnSpPr>
          <p:nvPr/>
        </p:nvCxnSpPr>
        <p:spPr>
          <a:xfrm flipH="1">
            <a:off x="3579377" y="1699688"/>
            <a:ext cx="1035768" cy="14045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xmlns="" id="{B5410517-F1C9-351F-5026-09619C527D12}"/>
              </a:ext>
            </a:extLst>
          </p:cNvPr>
          <p:cNvCxnSpPr>
            <a:cxnSpLocks/>
            <a:stCxn id="75" idx="2"/>
            <a:endCxn id="23" idx="0"/>
          </p:cNvCxnSpPr>
          <p:nvPr/>
        </p:nvCxnSpPr>
        <p:spPr>
          <a:xfrm>
            <a:off x="4615145" y="1699688"/>
            <a:ext cx="1011550" cy="14045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xmlns="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615145" y="1699688"/>
            <a:ext cx="3058865" cy="7022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Bùi liễu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" r="1829"/>
          <a:stretch/>
        </p:blipFill>
        <p:spPr>
          <a:xfrm>
            <a:off x="619684" y="2513489"/>
            <a:ext cx="1824753" cy="1295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  <a:prstDash val="sysDash"/>
          </a:ln>
        </p:spPr>
      </p:pic>
      <p:pic>
        <p:nvPicPr>
          <p:cNvPr id="69" name="096814278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" r="1589"/>
          <a:stretch/>
        </p:blipFill>
        <p:spPr>
          <a:xfrm>
            <a:off x="2667000" y="3104225"/>
            <a:ext cx="1824754" cy="1295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  <a:prstDash val="sysDash"/>
          </a:ln>
        </p:spPr>
      </p:pic>
      <p:sp>
        <p:nvSpPr>
          <p:cNvPr id="75" name="Facebook: Bùi Liễu">
            <a:extLst>
              <a:ext uri="{FF2B5EF4-FFF2-40B4-BE49-F238E27FC236}">
                <a16:creationId xmlns:a16="http://schemas.microsoft.com/office/drawing/2014/main" xmlns="" id="{8893A595-5B53-75E2-696F-FA7249FAC9B5}"/>
              </a:ext>
            </a:extLst>
          </p:cNvPr>
          <p:cNvSpPr txBox="1"/>
          <p:nvPr/>
        </p:nvSpPr>
        <p:spPr>
          <a:xfrm>
            <a:off x="2950000" y="1291065"/>
            <a:ext cx="3330290" cy="408623"/>
          </a:xfrm>
          <a:prstGeom prst="wedgeRoundRectCallout">
            <a:avLst>
              <a:gd name="adj1" fmla="val 60039"/>
              <a:gd name="adj2" fmla="val -11397"/>
              <a:gd name="adj3" fmla="val 16667"/>
            </a:avLst>
          </a:prstGeom>
          <a:solidFill>
            <a:srgbClr val="F9B47B"/>
          </a:solidFill>
          <a:ln w="63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/ </a:t>
            </a:r>
            <a:r>
              <a:rPr lang="vi-VN" sz="240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She’s</a:t>
            </a: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________.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xmlns="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457200" y="285750"/>
            <a:ext cx="2819400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13</a:t>
            </a:r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lesson </a:t>
            </a:r>
            <a:r>
              <a:rPr lang="vi-VN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Bùi liễu">
            <a:extLst>
              <a:ext uri="{FF2B5EF4-FFF2-40B4-BE49-F238E27FC236}">
                <a16:creationId xmlns:a16="http://schemas.microsoft.com/office/drawing/2014/main" xmlns="" id="{2459C077-93E2-4DB6-82B3-9E7315C47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" r="1343"/>
          <a:stretch/>
        </p:blipFill>
        <p:spPr>
          <a:xfrm>
            <a:off x="4714318" y="3104226"/>
            <a:ext cx="1824753" cy="12824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  <a:prstDash val="sysDash"/>
          </a:ln>
        </p:spPr>
      </p:pic>
      <p:pic>
        <p:nvPicPr>
          <p:cNvPr id="24" name="0968142780">
            <a:extLst>
              <a:ext uri="{FF2B5EF4-FFF2-40B4-BE49-F238E27FC236}">
                <a16:creationId xmlns:a16="http://schemas.microsoft.com/office/drawing/2014/main" xmlns="" id="{91121691-371C-4218-8F44-01C5754AC0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r="182"/>
          <a:stretch/>
        </p:blipFill>
        <p:spPr>
          <a:xfrm>
            <a:off x="6761634" y="2513489"/>
            <a:ext cx="1824753" cy="1295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accent6">
                <a:lumMod val="75000"/>
              </a:schemeClr>
            </a:solidFill>
            <a:prstDash val="sysDash"/>
          </a:ln>
        </p:spPr>
      </p:pic>
      <p:pic>
        <p:nvPicPr>
          <p:cNvPr id="26" name="Bùi Liễu 0968142780">
            <a:extLst>
              <a:ext uri="{FF2B5EF4-FFF2-40B4-BE49-F238E27FC236}">
                <a16:creationId xmlns:a16="http://schemas.microsoft.com/office/drawing/2014/main" xmlns="" id="{1B38CD55-138F-449A-8939-240D1D74ABB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60" y="1010329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27" name="Bùi Liễu 0968142780">
            <a:extLst>
              <a:ext uri="{FF2B5EF4-FFF2-40B4-BE49-F238E27FC236}">
                <a16:creationId xmlns:a16="http://schemas.microsoft.com/office/drawing/2014/main" xmlns="" id="{E7A12887-6212-4D42-AE9B-1C7522B98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61634" y="1286133"/>
            <a:ext cx="398288" cy="398927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Bùi Liễu 0968142780">
            <a:extLst>
              <a:ext uri="{FF2B5EF4-FFF2-40B4-BE49-F238E27FC236}">
                <a16:creationId xmlns:a16="http://schemas.microsoft.com/office/drawing/2014/main" xmlns="" id="{03D480AC-0459-4C2B-BDD6-656B261E9E44}"/>
              </a:ext>
            </a:extLst>
          </p:cNvPr>
          <p:cNvSpPr txBox="1">
            <a:spLocks/>
          </p:cNvSpPr>
          <p:nvPr/>
        </p:nvSpPr>
        <p:spPr>
          <a:xfrm>
            <a:off x="7159922" y="1495376"/>
            <a:ext cx="1770497" cy="712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vi-V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= he is</a:t>
            </a:r>
            <a:br>
              <a:rPr lang="vi-V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= she is</a:t>
            </a:r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147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……………………………………...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7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……………………………………...</a:t>
            </a:r>
            <a:endParaRPr lang="en-US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92382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2953513" y="2350353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836193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457199"/>
            <a:ext cx="6262874" cy="4278833"/>
          </a:xfrm>
          <a:prstGeom prst="rect">
            <a:avLst/>
          </a:prstGeom>
        </p:spPr>
      </p:pic>
      <p:sp>
        <p:nvSpPr>
          <p:cNvPr id="4" name="Bùi Liễu 0968142780"/>
          <p:cNvSpPr txBox="1"/>
          <p:nvPr/>
        </p:nvSpPr>
        <p:spPr>
          <a:xfrm>
            <a:off x="2343150" y="2054159"/>
            <a:ext cx="4629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  <p:sp>
        <p:nvSpPr>
          <p:cNvPr id="5" name="Rectangle 4"/>
          <p:cNvSpPr/>
          <p:nvPr/>
        </p:nvSpPr>
        <p:spPr>
          <a:xfrm>
            <a:off x="-2743200" y="1600201"/>
            <a:ext cx="200024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Facebook : </a:t>
            </a:r>
            <a:r>
              <a:rPr lang="en-US" sz="1350" dirty="0" err="1"/>
              <a:t>Bùi</a:t>
            </a:r>
            <a:r>
              <a:rPr lang="en-US" sz="1350" dirty="0"/>
              <a:t> </a:t>
            </a:r>
            <a:r>
              <a:rPr lang="en-US" sz="1350" dirty="0" err="1"/>
              <a:t>Liễu</a:t>
            </a:r>
            <a:r>
              <a:rPr lang="en-US" sz="1350" dirty="0"/>
              <a:t>  </a:t>
            </a:r>
          </a:p>
          <a:p>
            <a:r>
              <a:rPr lang="en-US" sz="1350" dirty="0"/>
              <a:t>0968142780</a:t>
            </a:r>
          </a:p>
        </p:txBody>
      </p:sp>
      <p:pic>
        <p:nvPicPr>
          <p:cNvPr id="6" name="Cartoon Music (1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2951" y="97154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5972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1321" numSld="11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62DF58EA-0FA7-4C26-9D31-137225D7A804}"/>
              </a:ext>
            </a:extLst>
          </p:cNvPr>
          <p:cNvSpPr txBox="1"/>
          <p:nvPr/>
        </p:nvSpPr>
        <p:spPr>
          <a:xfrm>
            <a:off x="4920677" y="1856132"/>
            <a:ext cx="2539003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Bùi Liễu 0968142780">
            <a:extLst>
              <a:ext uri="{FF2B5EF4-FFF2-40B4-BE49-F238E27FC236}">
                <a16:creationId xmlns="" xmlns:a16="http://schemas.microsoft.com/office/drawing/2014/main" id="{AAB8BA2D-3C42-4990-A4AB-9D4937C39ADE}"/>
              </a:ext>
            </a:extLst>
          </p:cNvPr>
          <p:cNvSpPr txBox="1"/>
          <p:nvPr/>
        </p:nvSpPr>
        <p:spPr>
          <a:xfrm>
            <a:off x="4920677" y="2578925"/>
            <a:ext cx="2539003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slim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="" xmlns:a16="http://schemas.microsoft.com/office/drawing/2014/main" id="{DA08DD9C-6101-43FC-9B14-A832EB0C8884}"/>
              </a:ext>
            </a:extLst>
          </p:cNvPr>
          <p:cNvSpPr txBox="1"/>
          <p:nvPr/>
        </p:nvSpPr>
        <p:spPr>
          <a:xfrm>
            <a:off x="4369280" y="1856132"/>
            <a:ext cx="459677" cy="506313"/>
          </a:xfrm>
          <a:prstGeom prst="roundRect">
            <a:avLst/>
          </a:prstGeom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="" xmlns:a16="http://schemas.microsoft.com/office/drawing/2014/main" id="{F0BEE184-8ACB-46D7-A722-4428D702344B}"/>
              </a:ext>
            </a:extLst>
          </p:cNvPr>
          <p:cNvSpPr txBox="1"/>
          <p:nvPr/>
        </p:nvSpPr>
        <p:spPr>
          <a:xfrm>
            <a:off x="4369280" y="2578925"/>
            <a:ext cx="459677" cy="506313"/>
          </a:xfrm>
          <a:prstGeom prst="roundRect">
            <a:avLst/>
          </a:prstGeom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19" name="Bùi Liễu 0968142780">
            <a:extLst>
              <a:ext uri="{FF2B5EF4-FFF2-40B4-BE49-F238E27FC236}">
                <a16:creationId xmlns="" xmlns:a16="http://schemas.microsoft.com/office/drawing/2014/main" id="{DD4C6072-2FD3-47B5-83E5-3D5A97BBEC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" r="-531"/>
          <a:stretch/>
        </p:blipFill>
        <p:spPr>
          <a:xfrm>
            <a:off x="961451" y="1703521"/>
            <a:ext cx="2990509" cy="210897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" name="Bùi Liễu 096814278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E6E5E1"/>
              </a:clrFrom>
              <a:clrTo>
                <a:srgbClr val="E6E5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162" y="2578925"/>
            <a:ext cx="452358" cy="447780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9E9E7"/>
              </a:clrFrom>
              <a:clrTo>
                <a:srgbClr val="E9E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399" y="1856132"/>
            <a:ext cx="468121" cy="447780"/>
          </a:xfrm>
          <a:prstGeom prst="rect">
            <a:avLst/>
          </a:prstGeom>
        </p:spPr>
      </p:pic>
      <p:sp>
        <p:nvSpPr>
          <p:cNvPr id="21" name="Bùi Liễu 0968142780">
            <a:extLst>
              <a:ext uri="{FF2B5EF4-FFF2-40B4-BE49-F238E27FC236}">
                <a16:creationId xmlns="" xmlns:a16="http://schemas.microsoft.com/office/drawing/2014/main" id="{AAB8BA2D-3C42-4990-A4AB-9D4937C39ADE}"/>
              </a:ext>
            </a:extLst>
          </p:cNvPr>
          <p:cNvSpPr txBox="1"/>
          <p:nvPr/>
        </p:nvSpPr>
        <p:spPr>
          <a:xfrm>
            <a:off x="4920677" y="3301718"/>
            <a:ext cx="2539003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</a:p>
        </p:txBody>
      </p:sp>
      <p:sp>
        <p:nvSpPr>
          <p:cNvPr id="22" name="Bùi Liễu 0968142780">
            <a:extLst>
              <a:ext uri="{FF2B5EF4-FFF2-40B4-BE49-F238E27FC236}">
                <a16:creationId xmlns="" xmlns:a16="http://schemas.microsoft.com/office/drawing/2014/main" id="{F0BEE184-8ACB-46D7-A722-4428D702344B}"/>
              </a:ext>
            </a:extLst>
          </p:cNvPr>
          <p:cNvSpPr txBox="1"/>
          <p:nvPr/>
        </p:nvSpPr>
        <p:spPr>
          <a:xfrm>
            <a:off x="4369280" y="3280867"/>
            <a:ext cx="459677" cy="506313"/>
          </a:xfrm>
          <a:prstGeom prst="roundRect">
            <a:avLst/>
          </a:prstGeom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3" name="Bùi Liễu 096814278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DEDAD7"/>
              </a:clrFrom>
              <a:clrTo>
                <a:srgbClr val="DEDA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399" y="3301718"/>
            <a:ext cx="452358" cy="447780"/>
          </a:xfrm>
          <a:prstGeom prst="rect">
            <a:avLst/>
          </a:prstGeom>
        </p:spPr>
      </p:pic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31BE85B2-246C-4C56-995E-0BCE1B9B4F7E}"/>
              </a:ext>
            </a:extLst>
          </p:cNvPr>
          <p:cNvSpPr txBox="1"/>
          <p:nvPr/>
        </p:nvSpPr>
        <p:spPr>
          <a:xfrm>
            <a:off x="990600" y="4680622"/>
            <a:ext cx="2932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words/sentences to choose.</a:t>
            </a:r>
          </a:p>
        </p:txBody>
      </p:sp>
      <p:sp>
        <p:nvSpPr>
          <p:cNvPr id="15" name="Bùi Liễu 0968142780">
            <a:hlinkClick r:id="" action="ppaction://hlinkshowjump?jump=nextslide"/>
          </p:cNvPr>
          <p:cNvSpPr/>
          <p:nvPr/>
        </p:nvSpPr>
        <p:spPr>
          <a:xfrm>
            <a:off x="7317665" y="4248150"/>
            <a:ext cx="838200" cy="49915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  <a:endParaRPr lang="vi-VN" dirty="0"/>
          </a:p>
        </p:txBody>
      </p:sp>
      <p:sp>
        <p:nvSpPr>
          <p:cNvPr id="16" name="Bùi Liễu 0968142780">
            <a:extLst>
              <a:ext uri="{FF2B5EF4-FFF2-40B4-BE49-F238E27FC236}">
                <a16:creationId xmlns="" xmlns:a16="http://schemas.microsoft.com/office/drawing/2014/main" id="{31BE85B2-246C-4C56-995E-0BCE1B9B4F7E}"/>
              </a:ext>
            </a:extLst>
          </p:cNvPr>
          <p:cNvSpPr txBox="1"/>
          <p:nvPr/>
        </p:nvSpPr>
        <p:spPr>
          <a:xfrm>
            <a:off x="1295400" y="672019"/>
            <a:ext cx="38417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the right answer.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0968142780">
            <a:extLst>
              <a:ext uri="{FF2B5EF4-FFF2-40B4-BE49-F238E27FC236}">
                <a16:creationId xmlns="" xmlns:a16="http://schemas.microsoft.com/office/drawing/2014/main" id="{31BE85B2-246C-4C56-995E-0BCE1B9B4F7E}"/>
              </a:ext>
            </a:extLst>
          </p:cNvPr>
          <p:cNvSpPr txBox="1"/>
          <p:nvPr/>
        </p:nvSpPr>
        <p:spPr>
          <a:xfrm>
            <a:off x="381000" y="1276350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1/10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/>
          <p:cNvSpPr/>
          <p:nvPr/>
        </p:nvSpPr>
        <p:spPr>
          <a:xfrm>
            <a:off x="6299121" y="780506"/>
            <a:ext cx="2023989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0" name="Bùi Liễu 0968142780"/>
          <p:cNvSpPr/>
          <p:nvPr/>
        </p:nvSpPr>
        <p:spPr>
          <a:xfrm>
            <a:off x="6305670" y="790784"/>
            <a:ext cx="2023989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4" name="Bùi Liễu 0968142780"/>
          <p:cNvSpPr/>
          <p:nvPr/>
        </p:nvSpPr>
        <p:spPr>
          <a:xfrm>
            <a:off x="6125590" y="1145827"/>
            <a:ext cx="2185791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US" sz="12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252972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1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62DF58EA-0FA7-4C26-9D31-137225D7A804}"/>
              </a:ext>
            </a:extLst>
          </p:cNvPr>
          <p:cNvSpPr txBox="1"/>
          <p:nvPr/>
        </p:nvSpPr>
        <p:spPr>
          <a:xfrm>
            <a:off x="5010467" y="2650168"/>
            <a:ext cx="2539003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="" xmlns:a16="http://schemas.microsoft.com/office/drawing/2014/main" id="{AAB8BA2D-3C42-4990-A4AB-9D4937C39ADE}"/>
              </a:ext>
            </a:extLst>
          </p:cNvPr>
          <p:cNvSpPr txBox="1"/>
          <p:nvPr/>
        </p:nvSpPr>
        <p:spPr>
          <a:xfrm>
            <a:off x="5017665" y="1961159"/>
            <a:ext cx="2539003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="" xmlns:a16="http://schemas.microsoft.com/office/drawing/2014/main" id="{DA08DD9C-6101-43FC-9B14-A832EB0C8884}"/>
              </a:ext>
            </a:extLst>
          </p:cNvPr>
          <p:cNvSpPr txBox="1"/>
          <p:nvPr/>
        </p:nvSpPr>
        <p:spPr>
          <a:xfrm>
            <a:off x="4459070" y="2650168"/>
            <a:ext cx="459677" cy="506313"/>
          </a:xfrm>
          <a:prstGeom prst="roundRect">
            <a:avLst/>
          </a:prstGeom>
          <a:solidFill>
            <a:schemeClr val="bg1"/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="" xmlns:a16="http://schemas.microsoft.com/office/drawing/2014/main" id="{F0BEE184-8ACB-46D7-A722-4428D702344B}"/>
              </a:ext>
            </a:extLst>
          </p:cNvPr>
          <p:cNvSpPr txBox="1"/>
          <p:nvPr/>
        </p:nvSpPr>
        <p:spPr>
          <a:xfrm>
            <a:off x="4466268" y="1961159"/>
            <a:ext cx="459677" cy="506313"/>
          </a:xfrm>
          <a:prstGeom prst="roundRect">
            <a:avLst/>
          </a:prstGeom>
          <a:solidFill>
            <a:schemeClr val="bg1"/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D8D4D1"/>
              </a:clrFrom>
              <a:clrTo>
                <a:srgbClr val="D8D4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387" y="1961159"/>
            <a:ext cx="452358" cy="447780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0EAEE"/>
              </a:clrFrom>
              <a:clrTo>
                <a:srgbClr val="F0EA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189" y="2650169"/>
            <a:ext cx="468121" cy="447780"/>
          </a:xfrm>
          <a:prstGeom prst="rect">
            <a:avLst/>
          </a:prstGeom>
        </p:spPr>
      </p:pic>
      <p:sp>
        <p:nvSpPr>
          <p:cNvPr id="21" name="Bùi Liễu 0968142780">
            <a:extLst>
              <a:ext uri="{FF2B5EF4-FFF2-40B4-BE49-F238E27FC236}">
                <a16:creationId xmlns="" xmlns:a16="http://schemas.microsoft.com/office/drawing/2014/main" id="{AAB8BA2D-3C42-4990-A4AB-9D4937C39ADE}"/>
              </a:ext>
            </a:extLst>
          </p:cNvPr>
          <p:cNvSpPr txBox="1"/>
          <p:nvPr/>
        </p:nvSpPr>
        <p:spPr>
          <a:xfrm>
            <a:off x="5010467" y="3301718"/>
            <a:ext cx="2539003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slim</a:t>
            </a:r>
          </a:p>
        </p:txBody>
      </p:sp>
      <p:sp>
        <p:nvSpPr>
          <p:cNvPr id="22" name="Bùi Liễu 0968142780">
            <a:extLst>
              <a:ext uri="{FF2B5EF4-FFF2-40B4-BE49-F238E27FC236}">
                <a16:creationId xmlns="" xmlns:a16="http://schemas.microsoft.com/office/drawing/2014/main" id="{F0BEE184-8ACB-46D7-A722-4428D702344B}"/>
              </a:ext>
            </a:extLst>
          </p:cNvPr>
          <p:cNvSpPr txBox="1"/>
          <p:nvPr/>
        </p:nvSpPr>
        <p:spPr>
          <a:xfrm>
            <a:off x="4459070" y="3301718"/>
            <a:ext cx="459677" cy="506313"/>
          </a:xfrm>
          <a:prstGeom prst="roundRect">
            <a:avLst/>
          </a:prstGeom>
          <a:solidFill>
            <a:schemeClr val="bg1"/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3" name="Bùi Liễu 096814278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CECEE"/>
              </a:clrFrom>
              <a:clrTo>
                <a:srgbClr val="ECEC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189" y="3301718"/>
            <a:ext cx="452358" cy="447780"/>
          </a:xfrm>
          <a:prstGeom prst="rect">
            <a:avLst/>
          </a:prstGeom>
        </p:spPr>
      </p:pic>
      <p:sp>
        <p:nvSpPr>
          <p:cNvPr id="13" name="Bùi Liễu 0968142780">
            <a:hlinkClick r:id="" action="ppaction://hlinkshowjump?jump=nextslide"/>
          </p:cNvPr>
          <p:cNvSpPr/>
          <p:nvPr/>
        </p:nvSpPr>
        <p:spPr>
          <a:xfrm>
            <a:off x="7407455" y="4248150"/>
            <a:ext cx="838200" cy="49915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  <a:endParaRPr lang="vi-VN" dirty="0"/>
          </a:p>
        </p:txBody>
      </p:sp>
      <p:pic>
        <p:nvPicPr>
          <p:cNvPr id="14" name="Bùi Liễu 0968142780">
            <a:extLst>
              <a:ext uri="{FF2B5EF4-FFF2-40B4-BE49-F238E27FC236}">
                <a16:creationId xmlns="" xmlns:a16="http://schemas.microsoft.com/office/drawing/2014/main" id="{4F67ADE5-5DA1-4D04-AAAE-7661CDB02D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r="1509"/>
          <a:stretch/>
        </p:blipFill>
        <p:spPr>
          <a:xfrm>
            <a:off x="914400" y="1819571"/>
            <a:ext cx="2990509" cy="210897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5" name="Bùi Liễu 0968142780">
            <a:extLst>
              <a:ext uri="{FF2B5EF4-FFF2-40B4-BE49-F238E27FC236}">
                <a16:creationId xmlns="" xmlns:a16="http://schemas.microsoft.com/office/drawing/2014/main" id="{31BE85B2-246C-4C56-995E-0BCE1B9B4F7E}"/>
              </a:ext>
            </a:extLst>
          </p:cNvPr>
          <p:cNvSpPr txBox="1"/>
          <p:nvPr/>
        </p:nvSpPr>
        <p:spPr>
          <a:xfrm>
            <a:off x="381000" y="1276350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/10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/>
          <p:nvPr/>
        </p:nvSpPr>
        <p:spPr>
          <a:xfrm>
            <a:off x="6299121" y="780506"/>
            <a:ext cx="2023989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7" name="Bùi Liễu 0968142780"/>
          <p:cNvSpPr/>
          <p:nvPr/>
        </p:nvSpPr>
        <p:spPr>
          <a:xfrm>
            <a:off x="6305670" y="790784"/>
            <a:ext cx="2023989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8" name="Bùi Liễu 0968142780"/>
          <p:cNvSpPr/>
          <p:nvPr/>
        </p:nvSpPr>
        <p:spPr>
          <a:xfrm>
            <a:off x="6125590" y="1145827"/>
            <a:ext cx="2185791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US" sz="12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86438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1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62DF58EA-0FA7-4C26-9D31-137225D7A804}"/>
              </a:ext>
            </a:extLst>
          </p:cNvPr>
          <p:cNvSpPr txBox="1"/>
          <p:nvPr/>
        </p:nvSpPr>
        <p:spPr>
          <a:xfrm>
            <a:off x="4858067" y="1856132"/>
            <a:ext cx="2539003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="" xmlns:a16="http://schemas.microsoft.com/office/drawing/2014/main" id="{AAB8BA2D-3C42-4990-A4AB-9D4937C39ADE}"/>
              </a:ext>
            </a:extLst>
          </p:cNvPr>
          <p:cNvSpPr txBox="1"/>
          <p:nvPr/>
        </p:nvSpPr>
        <p:spPr>
          <a:xfrm>
            <a:off x="4858067" y="2578925"/>
            <a:ext cx="2539003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="" xmlns:a16="http://schemas.microsoft.com/office/drawing/2014/main" id="{DA08DD9C-6101-43FC-9B14-A832EB0C8884}"/>
              </a:ext>
            </a:extLst>
          </p:cNvPr>
          <p:cNvSpPr txBox="1"/>
          <p:nvPr/>
        </p:nvSpPr>
        <p:spPr>
          <a:xfrm>
            <a:off x="4306670" y="1856132"/>
            <a:ext cx="459677" cy="506313"/>
          </a:xfrm>
          <a:prstGeom prst="roundRect">
            <a:avLst/>
          </a:prstGeom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="" xmlns:a16="http://schemas.microsoft.com/office/drawing/2014/main" id="{F0BEE184-8ACB-46D7-A722-4428D702344B}"/>
              </a:ext>
            </a:extLst>
          </p:cNvPr>
          <p:cNvSpPr txBox="1"/>
          <p:nvPr/>
        </p:nvSpPr>
        <p:spPr>
          <a:xfrm>
            <a:off x="4306670" y="2578925"/>
            <a:ext cx="459677" cy="506313"/>
          </a:xfrm>
          <a:prstGeom prst="roundRect">
            <a:avLst/>
          </a:prstGeom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6E5E1"/>
              </a:clrFrom>
              <a:clrTo>
                <a:srgbClr val="E6E5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552" y="2578925"/>
            <a:ext cx="452358" cy="447780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E9E9E7"/>
              </a:clrFrom>
              <a:clrTo>
                <a:srgbClr val="E9E9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89" y="1856132"/>
            <a:ext cx="468121" cy="447780"/>
          </a:xfrm>
          <a:prstGeom prst="rect">
            <a:avLst/>
          </a:prstGeom>
        </p:spPr>
      </p:pic>
      <p:sp>
        <p:nvSpPr>
          <p:cNvPr id="21" name="Bùi Liễu 0968142780">
            <a:extLst>
              <a:ext uri="{FF2B5EF4-FFF2-40B4-BE49-F238E27FC236}">
                <a16:creationId xmlns="" xmlns:a16="http://schemas.microsoft.com/office/drawing/2014/main" id="{AAB8BA2D-3C42-4990-A4AB-9D4937C39ADE}"/>
              </a:ext>
            </a:extLst>
          </p:cNvPr>
          <p:cNvSpPr txBox="1"/>
          <p:nvPr/>
        </p:nvSpPr>
        <p:spPr>
          <a:xfrm>
            <a:off x="4858067" y="3301718"/>
            <a:ext cx="2539003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</a:p>
        </p:txBody>
      </p:sp>
      <p:sp>
        <p:nvSpPr>
          <p:cNvPr id="22" name="Bùi Liễu 0968142780">
            <a:extLst>
              <a:ext uri="{FF2B5EF4-FFF2-40B4-BE49-F238E27FC236}">
                <a16:creationId xmlns="" xmlns:a16="http://schemas.microsoft.com/office/drawing/2014/main" id="{F0BEE184-8ACB-46D7-A722-4428D702344B}"/>
              </a:ext>
            </a:extLst>
          </p:cNvPr>
          <p:cNvSpPr txBox="1"/>
          <p:nvPr/>
        </p:nvSpPr>
        <p:spPr>
          <a:xfrm>
            <a:off x="4306670" y="3301718"/>
            <a:ext cx="459677" cy="506313"/>
          </a:xfrm>
          <a:prstGeom prst="roundRect">
            <a:avLst/>
          </a:prstGeom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3" name="Bùi Liễu 096814278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DEDAD7"/>
              </a:clrFrom>
              <a:clrTo>
                <a:srgbClr val="DEDA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89" y="3301718"/>
            <a:ext cx="452358" cy="447780"/>
          </a:xfrm>
          <a:prstGeom prst="rect">
            <a:avLst/>
          </a:prstGeom>
        </p:spPr>
      </p:pic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31BE85B2-246C-4C56-995E-0BCE1B9B4F7E}"/>
              </a:ext>
            </a:extLst>
          </p:cNvPr>
          <p:cNvSpPr txBox="1"/>
          <p:nvPr/>
        </p:nvSpPr>
        <p:spPr>
          <a:xfrm>
            <a:off x="927990" y="4680622"/>
            <a:ext cx="29322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on the words/sentences to choose.</a:t>
            </a:r>
          </a:p>
        </p:txBody>
      </p:sp>
      <p:sp>
        <p:nvSpPr>
          <p:cNvPr id="17" name="Bùi Liễu 0968142780">
            <a:hlinkClick r:id="" action="ppaction://hlinkshowjump?jump=nextslide"/>
          </p:cNvPr>
          <p:cNvSpPr/>
          <p:nvPr/>
        </p:nvSpPr>
        <p:spPr>
          <a:xfrm>
            <a:off x="7255055" y="4248150"/>
            <a:ext cx="838200" cy="49915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  <a:endParaRPr lang="vi-VN" dirty="0"/>
          </a:p>
        </p:txBody>
      </p:sp>
      <p:pic>
        <p:nvPicPr>
          <p:cNvPr id="15" name="Bùi Liễu 0968142780">
            <a:extLst>
              <a:ext uri="{FF2B5EF4-FFF2-40B4-BE49-F238E27FC236}">
                <a16:creationId xmlns="" xmlns:a16="http://schemas.microsoft.com/office/drawing/2014/main" id="{5741D616-EE63-4CE0-B4F1-E6D50B10D2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" r="1268"/>
          <a:stretch/>
        </p:blipFill>
        <p:spPr>
          <a:xfrm>
            <a:off x="914400" y="1819571"/>
            <a:ext cx="2990509" cy="210897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6" name="Bùi Liễu 0968142780">
            <a:extLst>
              <a:ext uri="{FF2B5EF4-FFF2-40B4-BE49-F238E27FC236}">
                <a16:creationId xmlns="" xmlns:a16="http://schemas.microsoft.com/office/drawing/2014/main" id="{31BE85B2-246C-4C56-995E-0BCE1B9B4F7E}"/>
              </a:ext>
            </a:extLst>
          </p:cNvPr>
          <p:cNvSpPr txBox="1"/>
          <p:nvPr/>
        </p:nvSpPr>
        <p:spPr>
          <a:xfrm>
            <a:off x="381000" y="1276350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/10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/>
          <p:cNvSpPr/>
          <p:nvPr/>
        </p:nvSpPr>
        <p:spPr>
          <a:xfrm>
            <a:off x="6299121" y="780506"/>
            <a:ext cx="2023989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9" name="Bùi Liễu 0968142780"/>
          <p:cNvSpPr/>
          <p:nvPr/>
        </p:nvSpPr>
        <p:spPr>
          <a:xfrm>
            <a:off x="6305670" y="790784"/>
            <a:ext cx="2023989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20" name="Bùi Liễu 0968142780"/>
          <p:cNvSpPr/>
          <p:nvPr/>
        </p:nvSpPr>
        <p:spPr>
          <a:xfrm>
            <a:off x="6125590" y="1145827"/>
            <a:ext cx="2185791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US" sz="12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119310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1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 0968142780">
            <a:extLst>
              <a:ext uri="{FF2B5EF4-FFF2-40B4-BE49-F238E27FC236}">
                <a16:creationId xmlns="" xmlns:a16="http://schemas.microsoft.com/office/drawing/2014/main" id="{62DF58EA-0FA7-4C26-9D31-137225D7A804}"/>
              </a:ext>
            </a:extLst>
          </p:cNvPr>
          <p:cNvSpPr txBox="1"/>
          <p:nvPr/>
        </p:nvSpPr>
        <p:spPr>
          <a:xfrm>
            <a:off x="5028617" y="2650168"/>
            <a:ext cx="2539003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slim</a:t>
            </a:r>
          </a:p>
        </p:txBody>
      </p:sp>
      <p:sp>
        <p:nvSpPr>
          <p:cNvPr id="10" name="Bùi Liễu 0968142780">
            <a:extLst>
              <a:ext uri="{FF2B5EF4-FFF2-40B4-BE49-F238E27FC236}">
                <a16:creationId xmlns="" xmlns:a16="http://schemas.microsoft.com/office/drawing/2014/main" id="{AAB8BA2D-3C42-4990-A4AB-9D4937C39ADE}"/>
              </a:ext>
            </a:extLst>
          </p:cNvPr>
          <p:cNvSpPr txBox="1"/>
          <p:nvPr/>
        </p:nvSpPr>
        <p:spPr>
          <a:xfrm>
            <a:off x="5035815" y="1961159"/>
            <a:ext cx="2539003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</a:t>
            </a:r>
          </a:p>
        </p:txBody>
      </p:sp>
      <p:sp>
        <p:nvSpPr>
          <p:cNvPr id="11" name="Bùi Liễu 0968142780">
            <a:extLst>
              <a:ext uri="{FF2B5EF4-FFF2-40B4-BE49-F238E27FC236}">
                <a16:creationId xmlns="" xmlns:a16="http://schemas.microsoft.com/office/drawing/2014/main" id="{DA08DD9C-6101-43FC-9B14-A832EB0C8884}"/>
              </a:ext>
            </a:extLst>
          </p:cNvPr>
          <p:cNvSpPr txBox="1"/>
          <p:nvPr/>
        </p:nvSpPr>
        <p:spPr>
          <a:xfrm>
            <a:off x="4477220" y="2650168"/>
            <a:ext cx="459677" cy="506313"/>
          </a:xfrm>
          <a:prstGeom prst="roundRect">
            <a:avLst/>
          </a:prstGeom>
          <a:solidFill>
            <a:schemeClr val="bg1"/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2" name="Bùi Liễu 0968142780">
            <a:extLst>
              <a:ext uri="{FF2B5EF4-FFF2-40B4-BE49-F238E27FC236}">
                <a16:creationId xmlns="" xmlns:a16="http://schemas.microsoft.com/office/drawing/2014/main" id="{F0BEE184-8ACB-46D7-A722-4428D702344B}"/>
              </a:ext>
            </a:extLst>
          </p:cNvPr>
          <p:cNvSpPr txBox="1"/>
          <p:nvPr/>
        </p:nvSpPr>
        <p:spPr>
          <a:xfrm>
            <a:off x="4484418" y="1961159"/>
            <a:ext cx="459677" cy="506313"/>
          </a:xfrm>
          <a:prstGeom prst="roundRect">
            <a:avLst/>
          </a:prstGeom>
          <a:solidFill>
            <a:schemeClr val="bg1"/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" name="Bùi Liễu 096814278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D8D4D1"/>
              </a:clrFrom>
              <a:clrTo>
                <a:srgbClr val="D8D4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537" y="1961159"/>
            <a:ext cx="452358" cy="447780"/>
          </a:xfrm>
          <a:prstGeom prst="rect">
            <a:avLst/>
          </a:prstGeom>
        </p:spPr>
      </p:pic>
      <p:pic>
        <p:nvPicPr>
          <p:cNvPr id="3" name="Bùi Liễu 096814278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0EAEE"/>
              </a:clrFrom>
              <a:clrTo>
                <a:srgbClr val="F0EA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339" y="2650169"/>
            <a:ext cx="468121" cy="447780"/>
          </a:xfrm>
          <a:prstGeom prst="rect">
            <a:avLst/>
          </a:prstGeom>
        </p:spPr>
      </p:pic>
      <p:sp>
        <p:nvSpPr>
          <p:cNvPr id="21" name="Bùi Liễu 0968142780">
            <a:extLst>
              <a:ext uri="{FF2B5EF4-FFF2-40B4-BE49-F238E27FC236}">
                <a16:creationId xmlns="" xmlns:a16="http://schemas.microsoft.com/office/drawing/2014/main" id="{AAB8BA2D-3C42-4990-A4AB-9D4937C39ADE}"/>
              </a:ext>
            </a:extLst>
          </p:cNvPr>
          <p:cNvSpPr txBox="1"/>
          <p:nvPr/>
        </p:nvSpPr>
        <p:spPr>
          <a:xfrm>
            <a:off x="5035815" y="3301718"/>
            <a:ext cx="2539003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22" name="Bùi Liễu 0968142780">
            <a:extLst>
              <a:ext uri="{FF2B5EF4-FFF2-40B4-BE49-F238E27FC236}">
                <a16:creationId xmlns="" xmlns:a16="http://schemas.microsoft.com/office/drawing/2014/main" id="{F0BEE184-8ACB-46D7-A722-4428D702344B}"/>
              </a:ext>
            </a:extLst>
          </p:cNvPr>
          <p:cNvSpPr txBox="1"/>
          <p:nvPr/>
        </p:nvSpPr>
        <p:spPr>
          <a:xfrm>
            <a:off x="4477220" y="3301718"/>
            <a:ext cx="459677" cy="506313"/>
          </a:xfrm>
          <a:prstGeom prst="roundRect">
            <a:avLst/>
          </a:prstGeom>
          <a:solidFill>
            <a:schemeClr val="bg1"/>
          </a:solidFill>
          <a:ln w="1905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23" name="Bùi Liễu 096814278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CECEE"/>
              </a:clrFrom>
              <a:clrTo>
                <a:srgbClr val="ECEC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339" y="3301718"/>
            <a:ext cx="452358" cy="447780"/>
          </a:xfrm>
          <a:prstGeom prst="rect">
            <a:avLst/>
          </a:prstGeom>
        </p:spPr>
      </p:pic>
      <p:sp>
        <p:nvSpPr>
          <p:cNvPr id="13" name="Bùi Liễu 0968142780">
            <a:hlinkClick r:id="" action="ppaction://hlinkshowjump?jump=nextslide"/>
          </p:cNvPr>
          <p:cNvSpPr/>
          <p:nvPr/>
        </p:nvSpPr>
        <p:spPr>
          <a:xfrm>
            <a:off x="7425605" y="4248150"/>
            <a:ext cx="838200" cy="49915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  <a:endParaRPr lang="vi-VN" dirty="0"/>
          </a:p>
        </p:txBody>
      </p:sp>
      <p:pic>
        <p:nvPicPr>
          <p:cNvPr id="16" name="Bùi Liễu 0968142780">
            <a:extLst>
              <a:ext uri="{FF2B5EF4-FFF2-40B4-BE49-F238E27FC236}">
                <a16:creationId xmlns="" xmlns:a16="http://schemas.microsoft.com/office/drawing/2014/main" id="{9D7E9205-A0A3-48C9-A950-D7AE065620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" r="1509"/>
          <a:stretch/>
        </p:blipFill>
        <p:spPr>
          <a:xfrm>
            <a:off x="914400" y="1819571"/>
            <a:ext cx="2990509" cy="210897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31BE85B2-246C-4C56-995E-0BCE1B9B4F7E}"/>
              </a:ext>
            </a:extLst>
          </p:cNvPr>
          <p:cNvSpPr txBox="1"/>
          <p:nvPr/>
        </p:nvSpPr>
        <p:spPr>
          <a:xfrm>
            <a:off x="381000" y="1276350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/10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6299121" y="780506"/>
            <a:ext cx="2023989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7" name="Bùi Liễu 0968142780"/>
          <p:cNvSpPr/>
          <p:nvPr/>
        </p:nvSpPr>
        <p:spPr>
          <a:xfrm>
            <a:off x="6305670" y="790784"/>
            <a:ext cx="2023989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8" name="Bùi Liễu 0968142780"/>
          <p:cNvSpPr/>
          <p:nvPr/>
        </p:nvSpPr>
        <p:spPr>
          <a:xfrm>
            <a:off x="6125590" y="1145827"/>
            <a:ext cx="2185791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US" sz="12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2464316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1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>
            <a:extLst>
              <a:ext uri="{FF2B5EF4-FFF2-40B4-BE49-F238E27FC236}">
                <a16:creationId xmlns="" xmlns:a16="http://schemas.microsoft.com/office/drawing/2014/main" id="{62DF58EA-0FA7-4C26-9D31-137225D7A804}"/>
              </a:ext>
            </a:extLst>
          </p:cNvPr>
          <p:cNvSpPr txBox="1"/>
          <p:nvPr/>
        </p:nvSpPr>
        <p:spPr>
          <a:xfrm>
            <a:off x="3301957" y="3584972"/>
            <a:ext cx="2539003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</a:p>
        </p:txBody>
      </p:sp>
      <p:sp>
        <p:nvSpPr>
          <p:cNvPr id="10" name="Bùi Liễu">
            <a:extLst>
              <a:ext uri="{FF2B5EF4-FFF2-40B4-BE49-F238E27FC236}">
                <a16:creationId xmlns="" xmlns:a16="http://schemas.microsoft.com/office/drawing/2014/main" id="{AAB8BA2D-3C42-4990-A4AB-9D4937C39ADE}"/>
              </a:ext>
            </a:extLst>
          </p:cNvPr>
          <p:cNvSpPr txBox="1"/>
          <p:nvPr/>
        </p:nvSpPr>
        <p:spPr>
          <a:xfrm>
            <a:off x="3286194" y="2138076"/>
            <a:ext cx="2539003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farmer</a:t>
            </a:r>
          </a:p>
        </p:txBody>
      </p:sp>
      <p:sp>
        <p:nvSpPr>
          <p:cNvPr id="11" name="Bùi Liễu">
            <a:extLst>
              <a:ext uri="{FF2B5EF4-FFF2-40B4-BE49-F238E27FC236}">
                <a16:creationId xmlns="" xmlns:a16="http://schemas.microsoft.com/office/drawing/2014/main" id="{DA08DD9C-6101-43FC-9B14-A832EB0C8884}"/>
              </a:ext>
            </a:extLst>
          </p:cNvPr>
          <p:cNvSpPr txBox="1"/>
          <p:nvPr/>
        </p:nvSpPr>
        <p:spPr>
          <a:xfrm>
            <a:off x="2750560" y="3584972"/>
            <a:ext cx="459677" cy="506313"/>
          </a:xfrm>
          <a:prstGeom prst="roundRect">
            <a:avLst/>
          </a:prstGeom>
          <a:ln w="1270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" name="Bùi Liễu">
            <a:extLst>
              <a:ext uri="{FF2B5EF4-FFF2-40B4-BE49-F238E27FC236}">
                <a16:creationId xmlns="" xmlns:a16="http://schemas.microsoft.com/office/drawing/2014/main" id="{F0BEE184-8ACB-46D7-A722-4428D702344B}"/>
              </a:ext>
            </a:extLst>
          </p:cNvPr>
          <p:cNvSpPr txBox="1"/>
          <p:nvPr/>
        </p:nvSpPr>
        <p:spPr>
          <a:xfrm>
            <a:off x="2734797" y="2138076"/>
            <a:ext cx="459677" cy="506313"/>
          </a:xfrm>
          <a:prstGeom prst="roundRect">
            <a:avLst/>
          </a:prstGeom>
          <a:ln w="1270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6E2E1"/>
              </a:clrFrom>
              <a:clrTo>
                <a:srgbClr val="E6E2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916" y="2138076"/>
            <a:ext cx="452358" cy="447780"/>
          </a:xfrm>
          <a:prstGeom prst="rect">
            <a:avLst/>
          </a:prstGeom>
        </p:spPr>
      </p:pic>
      <p:pic>
        <p:nvPicPr>
          <p:cNvPr id="3" name="Bùi Liễu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DDE2DB"/>
              </a:clrFrom>
              <a:clrTo>
                <a:srgbClr val="DDE2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679" y="3584972"/>
            <a:ext cx="468121" cy="447780"/>
          </a:xfrm>
          <a:prstGeom prst="rect">
            <a:avLst/>
          </a:prstGeom>
        </p:spPr>
      </p:pic>
      <p:sp>
        <p:nvSpPr>
          <p:cNvPr id="21" name="Bùi Liễu">
            <a:extLst>
              <a:ext uri="{FF2B5EF4-FFF2-40B4-BE49-F238E27FC236}">
                <a16:creationId xmlns="" xmlns:a16="http://schemas.microsoft.com/office/drawing/2014/main" id="{AAB8BA2D-3C42-4990-A4AB-9D4937C39ADE}"/>
              </a:ext>
            </a:extLst>
          </p:cNvPr>
          <p:cNvSpPr txBox="1"/>
          <p:nvPr/>
        </p:nvSpPr>
        <p:spPr>
          <a:xfrm>
            <a:off x="3301957" y="2844915"/>
            <a:ext cx="2539003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</a:p>
        </p:txBody>
      </p:sp>
      <p:sp>
        <p:nvSpPr>
          <p:cNvPr id="22" name="Bùi Liễu">
            <a:extLst>
              <a:ext uri="{FF2B5EF4-FFF2-40B4-BE49-F238E27FC236}">
                <a16:creationId xmlns="" xmlns:a16="http://schemas.microsoft.com/office/drawing/2014/main" id="{F0BEE184-8ACB-46D7-A722-4428D702344B}"/>
              </a:ext>
            </a:extLst>
          </p:cNvPr>
          <p:cNvSpPr txBox="1"/>
          <p:nvPr/>
        </p:nvSpPr>
        <p:spPr>
          <a:xfrm>
            <a:off x="2750560" y="2844915"/>
            <a:ext cx="459677" cy="506313"/>
          </a:xfrm>
          <a:prstGeom prst="roundRect">
            <a:avLst/>
          </a:prstGeom>
          <a:ln w="1270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23" name="Bùi Liễu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E8E6E7"/>
              </a:clrFrom>
              <a:clrTo>
                <a:srgbClr val="E8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2679" y="2844915"/>
            <a:ext cx="452358" cy="4477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D45E7BA-9A30-421D-9B3E-DD013AF2034D}"/>
              </a:ext>
            </a:extLst>
          </p:cNvPr>
          <p:cNvSpPr txBox="1"/>
          <p:nvPr/>
        </p:nvSpPr>
        <p:spPr>
          <a:xfrm>
            <a:off x="2221214" y="1272785"/>
            <a:ext cx="4668962" cy="510778"/>
          </a:xfrm>
          <a:prstGeom prst="round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Choose the odd one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out.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0968142780">
            <a:hlinkClick r:id="" action="ppaction://hlinkshowjump?jump=nextslide"/>
          </p:cNvPr>
          <p:cNvSpPr/>
          <p:nvPr/>
        </p:nvSpPr>
        <p:spPr>
          <a:xfrm>
            <a:off x="7297488" y="4248150"/>
            <a:ext cx="838200" cy="49915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  <a:endParaRPr lang="vi-VN" dirty="0"/>
          </a:p>
        </p:txBody>
      </p:sp>
      <p:sp>
        <p:nvSpPr>
          <p:cNvPr id="15" name="Bùi Liễu 0968142780">
            <a:extLst>
              <a:ext uri="{FF2B5EF4-FFF2-40B4-BE49-F238E27FC236}">
                <a16:creationId xmlns="" xmlns:a16="http://schemas.microsoft.com/office/drawing/2014/main" id="{31BE85B2-246C-4C56-995E-0BCE1B9B4F7E}"/>
              </a:ext>
            </a:extLst>
          </p:cNvPr>
          <p:cNvSpPr txBox="1"/>
          <p:nvPr/>
        </p:nvSpPr>
        <p:spPr>
          <a:xfrm>
            <a:off x="722600" y="539108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/10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0968142780"/>
          <p:cNvSpPr/>
          <p:nvPr/>
        </p:nvSpPr>
        <p:spPr>
          <a:xfrm>
            <a:off x="6299121" y="780506"/>
            <a:ext cx="2023989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7" name="Bùi Liễu 0968142780"/>
          <p:cNvSpPr/>
          <p:nvPr/>
        </p:nvSpPr>
        <p:spPr>
          <a:xfrm>
            <a:off x="6305670" y="790784"/>
            <a:ext cx="2023989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8" name="Bùi Liễu 0968142780"/>
          <p:cNvSpPr/>
          <p:nvPr/>
        </p:nvSpPr>
        <p:spPr>
          <a:xfrm>
            <a:off x="6125590" y="1145827"/>
            <a:ext cx="2185791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US" sz="12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39498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4" dur="1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ùi Liễu">
            <a:extLst>
              <a:ext uri="{FF2B5EF4-FFF2-40B4-BE49-F238E27FC236}">
                <a16:creationId xmlns="" xmlns:a16="http://schemas.microsoft.com/office/drawing/2014/main" id="{62DF58EA-0FA7-4C26-9D31-137225D7A804}"/>
              </a:ext>
            </a:extLst>
          </p:cNvPr>
          <p:cNvSpPr txBox="1"/>
          <p:nvPr/>
        </p:nvSpPr>
        <p:spPr>
          <a:xfrm>
            <a:off x="3110793" y="3508772"/>
            <a:ext cx="2728398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tall.</a:t>
            </a:r>
          </a:p>
        </p:txBody>
      </p:sp>
      <p:sp>
        <p:nvSpPr>
          <p:cNvPr id="10" name="Bùi Liễu">
            <a:extLst>
              <a:ext uri="{FF2B5EF4-FFF2-40B4-BE49-F238E27FC236}">
                <a16:creationId xmlns="" xmlns:a16="http://schemas.microsoft.com/office/drawing/2014/main" id="{AAB8BA2D-3C42-4990-A4AB-9D4937C39ADE}"/>
              </a:ext>
            </a:extLst>
          </p:cNvPr>
          <p:cNvSpPr txBox="1"/>
          <p:nvPr/>
        </p:nvSpPr>
        <p:spPr>
          <a:xfrm>
            <a:off x="3130520" y="2062725"/>
            <a:ext cx="2692908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an actor.</a:t>
            </a:r>
          </a:p>
        </p:txBody>
      </p:sp>
      <p:sp>
        <p:nvSpPr>
          <p:cNvPr id="11" name="Bùi Liễu">
            <a:extLst>
              <a:ext uri="{FF2B5EF4-FFF2-40B4-BE49-F238E27FC236}">
                <a16:creationId xmlns="" xmlns:a16="http://schemas.microsoft.com/office/drawing/2014/main" id="{DA08DD9C-6101-43FC-9B14-A832EB0C8884}"/>
              </a:ext>
            </a:extLst>
          </p:cNvPr>
          <p:cNvSpPr txBox="1"/>
          <p:nvPr/>
        </p:nvSpPr>
        <p:spPr>
          <a:xfrm>
            <a:off x="2594886" y="3509621"/>
            <a:ext cx="459677" cy="506313"/>
          </a:xfrm>
          <a:prstGeom prst="roundRect">
            <a:avLst/>
          </a:prstGeom>
          <a:ln w="1270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12" name="Bùi Liễu">
            <a:extLst>
              <a:ext uri="{FF2B5EF4-FFF2-40B4-BE49-F238E27FC236}">
                <a16:creationId xmlns="" xmlns:a16="http://schemas.microsoft.com/office/drawing/2014/main" id="{F0BEE184-8ACB-46D7-A722-4428D702344B}"/>
              </a:ext>
            </a:extLst>
          </p:cNvPr>
          <p:cNvSpPr txBox="1"/>
          <p:nvPr/>
        </p:nvSpPr>
        <p:spPr>
          <a:xfrm>
            <a:off x="2579124" y="2062725"/>
            <a:ext cx="459677" cy="506313"/>
          </a:xfrm>
          <a:prstGeom prst="roundRect">
            <a:avLst/>
          </a:prstGeom>
          <a:ln w="1270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pic>
        <p:nvPicPr>
          <p:cNvPr id="2" name="Bùi Liễu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6E2E1"/>
              </a:clrFrom>
              <a:clrTo>
                <a:srgbClr val="E6E2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116" y="2062725"/>
            <a:ext cx="452358" cy="447780"/>
          </a:xfrm>
          <a:prstGeom prst="rect">
            <a:avLst/>
          </a:prstGeom>
        </p:spPr>
      </p:pic>
      <p:pic>
        <p:nvPicPr>
          <p:cNvPr id="3" name="Bùi Liễu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DDE2DB"/>
              </a:clrFrom>
              <a:clrTo>
                <a:srgbClr val="DDE2D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879" y="3509621"/>
            <a:ext cx="468121" cy="447780"/>
          </a:xfrm>
          <a:prstGeom prst="rect">
            <a:avLst/>
          </a:prstGeom>
        </p:spPr>
      </p:pic>
      <p:sp>
        <p:nvSpPr>
          <p:cNvPr id="21" name="Bùi Liễu">
            <a:extLst>
              <a:ext uri="{FF2B5EF4-FFF2-40B4-BE49-F238E27FC236}">
                <a16:creationId xmlns="" xmlns:a16="http://schemas.microsoft.com/office/drawing/2014/main" id="{AAB8BA2D-3C42-4990-A4AB-9D4937C39ADE}"/>
              </a:ext>
            </a:extLst>
          </p:cNvPr>
          <p:cNvSpPr txBox="1"/>
          <p:nvPr/>
        </p:nvSpPr>
        <p:spPr>
          <a:xfrm>
            <a:off x="3146283" y="2769564"/>
            <a:ext cx="2692908" cy="5107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1270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big.</a:t>
            </a:r>
          </a:p>
        </p:txBody>
      </p:sp>
      <p:sp>
        <p:nvSpPr>
          <p:cNvPr id="22" name="Bùi Liễu">
            <a:extLst>
              <a:ext uri="{FF2B5EF4-FFF2-40B4-BE49-F238E27FC236}">
                <a16:creationId xmlns="" xmlns:a16="http://schemas.microsoft.com/office/drawing/2014/main" id="{F0BEE184-8ACB-46D7-A722-4428D702344B}"/>
              </a:ext>
            </a:extLst>
          </p:cNvPr>
          <p:cNvSpPr txBox="1"/>
          <p:nvPr/>
        </p:nvSpPr>
        <p:spPr>
          <a:xfrm>
            <a:off x="2594886" y="2769564"/>
            <a:ext cx="459677" cy="506313"/>
          </a:xfrm>
          <a:prstGeom prst="roundRect">
            <a:avLst/>
          </a:prstGeom>
          <a:ln w="12700" cmpd="thickThin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pic>
        <p:nvPicPr>
          <p:cNvPr id="23" name="Bùi Liễu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E8E6E7"/>
              </a:clrFrom>
              <a:clrTo>
                <a:srgbClr val="E8E6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878" y="2769564"/>
            <a:ext cx="452358" cy="447780"/>
          </a:xfrm>
          <a:prstGeom prst="rect">
            <a:avLst/>
          </a:prstGeom>
        </p:spPr>
      </p:pic>
      <p:sp>
        <p:nvSpPr>
          <p:cNvPr id="13" name="Bùi Liễu 0968142780">
            <a:hlinkClick r:id="" action="ppaction://hlinkshowjump?jump=nextslide"/>
          </p:cNvPr>
          <p:cNvSpPr/>
          <p:nvPr/>
        </p:nvSpPr>
        <p:spPr>
          <a:xfrm>
            <a:off x="7358529" y="4248150"/>
            <a:ext cx="838200" cy="499155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  <a:endParaRPr lang="vi-VN" dirty="0"/>
          </a:p>
        </p:txBody>
      </p:sp>
      <p:pic>
        <p:nvPicPr>
          <p:cNvPr id="6" name="Track 22a.1 Bùi Liễu">
            <a:hlinkClick r:id="" action="ppaction://media"/>
            <a:extLst>
              <a:ext uri="{FF2B5EF4-FFF2-40B4-BE49-F238E27FC236}">
                <a16:creationId xmlns="" xmlns:a16="http://schemas.microsoft.com/office/drawing/2014/main" id="{16974EDB-0A52-4DA7-B014-519417AB42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3292" y="1009048"/>
            <a:ext cx="487363" cy="390695"/>
          </a:xfrm>
          <a:prstGeom prst="rect">
            <a:avLst/>
          </a:prstGeom>
        </p:spPr>
      </p:pic>
      <p:sp>
        <p:nvSpPr>
          <p:cNvPr id="14" name="Bùi Liễu 0968142780">
            <a:extLst>
              <a:ext uri="{FF2B5EF4-FFF2-40B4-BE49-F238E27FC236}">
                <a16:creationId xmlns="" xmlns:a16="http://schemas.microsoft.com/office/drawing/2014/main" id="{31BE85B2-246C-4C56-995E-0BCE1B9B4F7E}"/>
              </a:ext>
            </a:extLst>
          </p:cNvPr>
          <p:cNvSpPr txBox="1"/>
          <p:nvPr/>
        </p:nvSpPr>
        <p:spPr>
          <a:xfrm>
            <a:off x="990600" y="813712"/>
            <a:ext cx="683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/10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0968142780"/>
          <p:cNvSpPr/>
          <p:nvPr/>
        </p:nvSpPr>
        <p:spPr>
          <a:xfrm>
            <a:off x="6299121" y="780506"/>
            <a:ext cx="2023989" cy="34290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6" name="Bùi Liễu 0968142780"/>
          <p:cNvSpPr/>
          <p:nvPr/>
        </p:nvSpPr>
        <p:spPr>
          <a:xfrm>
            <a:off x="6305670" y="790784"/>
            <a:ext cx="2023989" cy="3429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/>
          </a:p>
        </p:txBody>
      </p:sp>
      <p:sp>
        <p:nvSpPr>
          <p:cNvPr id="17" name="Bùi Liễu 0968142780"/>
          <p:cNvSpPr/>
          <p:nvPr/>
        </p:nvSpPr>
        <p:spPr>
          <a:xfrm>
            <a:off x="6125590" y="1145827"/>
            <a:ext cx="2185791" cy="253916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defRPr/>
            </a:pPr>
            <a:r>
              <a:rPr lang="en-US" sz="1200" dirty="0"/>
              <a:t>Click the clock to start the timer. </a:t>
            </a:r>
          </a:p>
        </p:txBody>
      </p:sp>
    </p:spTree>
    <p:extLst>
      <p:ext uri="{BB962C8B-B14F-4D97-AF65-F5344CB8AC3E}">
        <p14:creationId xmlns:p14="http://schemas.microsoft.com/office/powerpoint/2010/main" val="3287535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5" dur="1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dem-nguoc-het-gio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</TotalTime>
  <Words>540</Words>
  <Application>Microsoft Office PowerPoint</Application>
  <PresentationFormat>On-screen Show (16:9)</PresentationFormat>
  <Paragraphs>180</Paragraphs>
  <Slides>24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Fredoka One</vt:lpstr>
      <vt:lpstr>Calibri</vt:lpstr>
      <vt:lpstr>宋体</vt:lpstr>
      <vt:lpstr>Berlin Sans FB Demi</vt:lpstr>
      <vt:lpstr>Berlin Sans FB</vt:lpstr>
      <vt:lpstr>Wingdings</vt:lpstr>
      <vt:lpstr>Kirang Haerang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User</cp:lastModifiedBy>
  <cp:revision>340</cp:revision>
  <dcterms:created xsi:type="dcterms:W3CDTF">2006-08-16T00:00:00Z</dcterms:created>
  <dcterms:modified xsi:type="dcterms:W3CDTF">2024-02-25T05:44:54Z</dcterms:modified>
</cp:coreProperties>
</file>