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04" r:id="rId2"/>
    <p:sldId id="258" r:id="rId3"/>
    <p:sldId id="368" r:id="rId4"/>
    <p:sldId id="309" r:id="rId5"/>
    <p:sldId id="304" r:id="rId6"/>
    <p:sldId id="310" r:id="rId7"/>
    <p:sldId id="319" r:id="rId8"/>
    <p:sldId id="311" r:id="rId9"/>
    <p:sldId id="325" r:id="rId10"/>
    <p:sldId id="326" r:id="rId11"/>
    <p:sldId id="328" r:id="rId12"/>
    <p:sldId id="329" r:id="rId13"/>
    <p:sldId id="327" r:id="rId14"/>
    <p:sldId id="306" r:id="rId15"/>
    <p:sldId id="307" r:id="rId16"/>
    <p:sldId id="314" r:id="rId17"/>
    <p:sldId id="369" r:id="rId18"/>
    <p:sldId id="312" r:id="rId19"/>
    <p:sldId id="373" r:id="rId20"/>
    <p:sldId id="315" r:id="rId21"/>
    <p:sldId id="318" r:id="rId22"/>
    <p:sldId id="405" r:id="rId23"/>
    <p:sldId id="407" r:id="rId24"/>
    <p:sldId id="406" r:id="rId25"/>
    <p:sldId id="260" r:id="rId26"/>
    <p:sldId id="26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2" autoAdjust="0"/>
    <p:restoredTop sz="94660"/>
  </p:normalViewPr>
  <p:slideViewPr>
    <p:cSldViewPr>
      <p:cViewPr varScale="1">
        <p:scale>
          <a:sx n="66" d="100"/>
          <a:sy n="66" d="100"/>
        </p:scale>
        <p:origin x="-894" y="-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D5824-0BFD-4E87-A42C-12F590C47C2D}" type="datetimeFigureOut">
              <a:rPr lang="vi-VN" smtClean="0"/>
              <a:t>23/02/2024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A6799-DF31-4AA9-9F2E-A76CCA45C9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8928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"/>
          <a:stretch/>
        </p:blipFill>
        <p:spPr>
          <a:xfrm>
            <a:off x="29936" y="0"/>
            <a:ext cx="12162064" cy="6934200"/>
          </a:xfrm>
          <a:prstGeom prst="rect">
            <a:avLst/>
          </a:prstGeom>
        </p:spPr>
      </p:pic>
      <p:sp>
        <p:nvSpPr>
          <p:cNvPr id="7" name="Bùi Liễu 0968142780"/>
          <p:cNvSpPr txBox="1"/>
          <p:nvPr userDrawn="1"/>
        </p:nvSpPr>
        <p:spPr>
          <a:xfrm>
            <a:off x="1691647" y="1229908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9" name="Bùi Liễu 0968142780"/>
          <p:cNvSpPr/>
          <p:nvPr userDrawn="1"/>
        </p:nvSpPr>
        <p:spPr>
          <a:xfrm>
            <a:off x="3235991" y="1174026"/>
            <a:ext cx="910653" cy="825323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Berlin Sans FB Demi" panose="020E0802020502020306" pitchFamily="34" charset="0"/>
              </a:rPr>
              <a:t>13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0" name="Bùi Liễu 0968142780"/>
          <p:cNvSpPr txBox="1"/>
          <p:nvPr userDrawn="1"/>
        </p:nvSpPr>
        <p:spPr>
          <a:xfrm>
            <a:off x="4343400" y="838200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</a:t>
            </a:r>
            <a:r>
              <a:rPr lang="en-US" sz="8000" b="1" baseline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house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1" name="Bùi Liễu 0968142780"/>
          <p:cNvSpPr txBox="1"/>
          <p:nvPr userDrawn="1"/>
        </p:nvSpPr>
        <p:spPr>
          <a:xfrm>
            <a:off x="4527645" y="2006631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Lesson </a:t>
            </a:r>
            <a:r>
              <a:rPr lang="en-US" sz="4400" b="1" dirty="0" smtClean="0">
                <a:latin typeface="Berlin Sans FB Demi" panose="020E0802020502020306" pitchFamily="34" charset="0"/>
              </a:rPr>
              <a:t>1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61" y="3370194"/>
            <a:ext cx="4343400" cy="3016266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70639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"/>
          <a:stretch/>
        </p:blipFill>
        <p:spPr>
          <a:xfrm>
            <a:off x="19908" y="-1"/>
            <a:ext cx="12172091" cy="686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49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9342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2209800" y="4191000"/>
            <a:ext cx="16764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Bùi</a:t>
            </a:r>
            <a:r>
              <a:rPr lang="en-US" baseline="0" smtClean="0">
                <a:solidFill>
                  <a:schemeClr val="tx1"/>
                </a:solidFill>
              </a:rPr>
              <a:t> Liễu</a:t>
            </a:r>
          </a:p>
          <a:p>
            <a:pPr algn="ctr"/>
            <a:r>
              <a:rPr lang="en-US" baseline="0" smtClean="0">
                <a:solidFill>
                  <a:schemeClr val="tx1"/>
                </a:solidFill>
              </a:rPr>
              <a:t>0968.142.780</a:t>
            </a:r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48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56"/>
            <a:ext cx="12192000" cy="682534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2209800" y="2667000"/>
            <a:ext cx="1752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Bùi</a:t>
            </a:r>
            <a:r>
              <a:rPr lang="en-US" baseline="0" smtClean="0">
                <a:solidFill>
                  <a:schemeClr val="tx1"/>
                </a:solidFill>
              </a:rPr>
              <a:t> Liễu </a:t>
            </a:r>
          </a:p>
          <a:p>
            <a:pPr algn="ctr"/>
            <a:r>
              <a:rPr lang="en-US" baseline="0" smtClean="0">
                <a:solidFill>
                  <a:schemeClr val="tx1"/>
                </a:solidFill>
              </a:rPr>
              <a:t>0968142780</a:t>
            </a:r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20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447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743200" y="3200400"/>
            <a:ext cx="25908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Bùi</a:t>
            </a:r>
            <a:r>
              <a:rPr lang="en-US" baseline="0" smtClean="0">
                <a:solidFill>
                  <a:schemeClr val="tx1"/>
                </a:solidFill>
              </a:rPr>
              <a:t> Liễu </a:t>
            </a:r>
          </a:p>
          <a:p>
            <a:pPr algn="ctr"/>
            <a:r>
              <a:rPr lang="en-US" baseline="0" smtClean="0">
                <a:solidFill>
                  <a:schemeClr val="tx1"/>
                </a:solidFill>
              </a:rPr>
              <a:t>0968142780</a:t>
            </a:r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58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5" r:id="rId14"/>
    <p:sldLayoutId id="2147483664" r:id="rId15"/>
    <p:sldLayoutId id="2147483663" r:id="rId1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1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4.wa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1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5.wav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1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7.wav"/><Relationship Id="rId7" Type="http://schemas.openxmlformats.org/officeDocument/2006/relationships/image" Target="../media/image23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7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25.png"/><Relationship Id="rId3" Type="http://schemas.microsoft.com/office/2007/relationships/media" Target="../media/media6.wav"/><Relationship Id="rId7" Type="http://schemas.microsoft.com/office/2007/relationships/media" Target="../media/media5.wav"/><Relationship Id="rId12" Type="http://schemas.openxmlformats.org/officeDocument/2006/relationships/image" Target="../media/image24.png"/><Relationship Id="rId17" Type="http://schemas.openxmlformats.org/officeDocument/2006/relationships/image" Target="../media/image15.png"/><Relationship Id="rId2" Type="http://schemas.openxmlformats.org/officeDocument/2006/relationships/audio" Target="../media/media7.wav"/><Relationship Id="rId16" Type="http://schemas.openxmlformats.org/officeDocument/2006/relationships/image" Target="../media/image28.png"/><Relationship Id="rId1" Type="http://schemas.microsoft.com/office/2007/relationships/media" Target="../media/media7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13.xml"/><Relationship Id="rId5" Type="http://schemas.microsoft.com/office/2007/relationships/media" Target="../media/media4.wav"/><Relationship Id="rId15" Type="http://schemas.openxmlformats.org/officeDocument/2006/relationships/image" Target="../media/image27.png"/><Relationship Id="rId10" Type="http://schemas.openxmlformats.org/officeDocument/2006/relationships/audio" Target="../media/media3.wav"/><Relationship Id="rId4" Type="http://schemas.openxmlformats.org/officeDocument/2006/relationships/audio" Target="../media/media6.wav"/><Relationship Id="rId9" Type="http://schemas.microsoft.com/office/2007/relationships/media" Target="../media/media3.wav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3" Type="http://schemas.microsoft.com/office/2007/relationships/media" Target="../media/media6.wav"/><Relationship Id="rId7" Type="http://schemas.microsoft.com/office/2007/relationships/media" Target="../media/media5.wav"/><Relationship Id="rId12" Type="http://schemas.openxmlformats.org/officeDocument/2006/relationships/image" Target="../media/image1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13.xml"/><Relationship Id="rId5" Type="http://schemas.microsoft.com/office/2007/relationships/media" Target="../media/media4.wav"/><Relationship Id="rId10" Type="http://schemas.openxmlformats.org/officeDocument/2006/relationships/audio" Target="../media/media3.wav"/><Relationship Id="rId4" Type="http://schemas.openxmlformats.org/officeDocument/2006/relationships/audio" Target="../media/media6.wav"/><Relationship Id="rId9" Type="http://schemas.microsoft.com/office/2007/relationships/media" Target="../media/media3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25.png"/><Relationship Id="rId3" Type="http://schemas.microsoft.com/office/2007/relationships/media" Target="../media/media6.wav"/><Relationship Id="rId7" Type="http://schemas.microsoft.com/office/2007/relationships/media" Target="../media/media5.wav"/><Relationship Id="rId12" Type="http://schemas.openxmlformats.org/officeDocument/2006/relationships/image" Target="../media/image24.png"/><Relationship Id="rId17" Type="http://schemas.openxmlformats.org/officeDocument/2006/relationships/image" Target="../media/image15.png"/><Relationship Id="rId2" Type="http://schemas.openxmlformats.org/officeDocument/2006/relationships/audio" Target="../media/media7.wav"/><Relationship Id="rId16" Type="http://schemas.openxmlformats.org/officeDocument/2006/relationships/image" Target="../media/image28.png"/><Relationship Id="rId1" Type="http://schemas.microsoft.com/office/2007/relationships/media" Target="../media/media7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13.xml"/><Relationship Id="rId5" Type="http://schemas.microsoft.com/office/2007/relationships/media" Target="../media/media4.wav"/><Relationship Id="rId15" Type="http://schemas.openxmlformats.org/officeDocument/2006/relationships/image" Target="../media/image27.png"/><Relationship Id="rId10" Type="http://schemas.openxmlformats.org/officeDocument/2006/relationships/audio" Target="../media/media3.wav"/><Relationship Id="rId4" Type="http://schemas.openxmlformats.org/officeDocument/2006/relationships/audio" Target="../media/media6.wav"/><Relationship Id="rId9" Type="http://schemas.microsoft.com/office/2007/relationships/media" Target="../media/media3.wav"/><Relationship Id="rId1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736002" y="205997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332888" y="2091842"/>
            <a:ext cx="858112" cy="745199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Berlin Sans FB Demi" panose="020E0802020502020306" pitchFamily="34" charset="0"/>
              </a:rPr>
              <a:t>13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4387755" y="1668267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house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4534786" y="2837041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2 (1+2+3)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" b="7341"/>
          <a:stretch/>
        </p:blipFill>
        <p:spPr>
          <a:xfrm>
            <a:off x="4800600" y="3733861"/>
            <a:ext cx="3234566" cy="2790832"/>
          </a:xfrm>
          <a:prstGeom prst="cloud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7895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086600" y="2209800"/>
            <a:ext cx="4055634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chair</a:t>
            </a:r>
            <a:endParaRPr lang="zh-CN" altLang="en-US" sz="44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441603" y="3035519"/>
            <a:ext cx="3416674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tʃeər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zh-CN" altLang="en-US" sz="36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313813" y="3962023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cái ghế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685" y="945315"/>
            <a:ext cx="4956915" cy="5643448"/>
          </a:xfrm>
          <a:prstGeom prst="rect">
            <a:avLst/>
          </a:prstGeom>
        </p:spPr>
      </p:pic>
      <p:pic>
        <p:nvPicPr>
          <p:cNvPr id="8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415" y="6019800"/>
            <a:ext cx="484262" cy="4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6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239000" y="2362200"/>
            <a:ext cx="4126677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lamp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895217" y="3118214"/>
            <a:ext cx="2814245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læmp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zh-CN" altLang="en-US" sz="36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455326" y="3948528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cái 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54" y="1121654"/>
            <a:ext cx="4974346" cy="4974346"/>
          </a:xfrm>
          <a:prstGeom prst="rect">
            <a:avLst/>
          </a:prstGeom>
        </p:spPr>
      </p:pic>
      <p:pic>
        <p:nvPicPr>
          <p:cNvPr id="2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5996080"/>
            <a:ext cx="422462" cy="35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5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550792" y="2819400"/>
            <a:ext cx="3911526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in </a:t>
            </a:r>
            <a:endParaRPr lang="zh-CN" altLang="en-US" sz="44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908680" y="3531326"/>
            <a:ext cx="3126216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ɪn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zh-CN" altLang="en-US" sz="36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672833" y="4318826"/>
            <a:ext cx="1667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ở trong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04916" y="1828800"/>
            <a:ext cx="6103764" cy="3819076"/>
            <a:chOff x="1804916" y="1828800"/>
            <a:chExt cx="6103764" cy="3819076"/>
          </a:xfrm>
        </p:grpSpPr>
        <p:pic>
          <p:nvPicPr>
            <p:cNvPr id="10" name="Bùi Liễu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4916" y="1828800"/>
              <a:ext cx="6103764" cy="3819076"/>
            </a:xfrm>
            <a:prstGeom prst="rect">
              <a:avLst/>
            </a:prstGeom>
          </p:spPr>
        </p:pic>
        <p:cxnSp>
          <p:nvCxnSpPr>
            <p:cNvPr id="11" name="Bùi Liễu"/>
            <p:cNvCxnSpPr/>
            <p:nvPr/>
          </p:nvCxnSpPr>
          <p:spPr>
            <a:xfrm>
              <a:off x="2743200" y="4094209"/>
              <a:ext cx="533400" cy="376462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982" y="5867400"/>
            <a:ext cx="405218" cy="34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162800" y="2514600"/>
            <a:ext cx="417396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on </a:t>
            </a:r>
            <a:endParaRPr lang="zh-CN" altLang="en-US" sz="44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532146" y="3305287"/>
            <a:ext cx="3435275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ɒn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zh-CN" altLang="en-US" sz="36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544301" y="4095974"/>
            <a:ext cx="1410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ở trên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590800" y="746748"/>
            <a:ext cx="3977646" cy="4983498"/>
            <a:chOff x="2590800" y="746748"/>
            <a:chExt cx="3977646" cy="4983498"/>
          </a:xfrm>
        </p:grpSpPr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0" y="1752600"/>
              <a:ext cx="3977646" cy="3977646"/>
            </a:xfrm>
            <a:prstGeom prst="rect">
              <a:avLst/>
            </a:prstGeom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2817" y="746748"/>
              <a:ext cx="2133612" cy="2133612"/>
            </a:xfrm>
            <a:prstGeom prst="rect">
              <a:avLst/>
            </a:prstGeom>
          </p:spPr>
        </p:pic>
        <p:cxnSp>
          <p:nvCxnSpPr>
            <p:cNvPr id="10" name="Bùi Liễu"/>
            <p:cNvCxnSpPr/>
            <p:nvPr/>
          </p:nvCxnSpPr>
          <p:spPr>
            <a:xfrm>
              <a:off x="3048000" y="1600200"/>
              <a:ext cx="609600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905628"/>
            <a:ext cx="457200" cy="38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73348" y="324182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6705600" y="1524000"/>
            <a:ext cx="2655654" cy="1959636"/>
            <a:chOff x="1925737" y="1303584"/>
            <a:chExt cx="3816682" cy="2377724"/>
          </a:xfrm>
          <a:noFill/>
        </p:grpSpPr>
        <p:sp>
          <p:nvSpPr>
            <p:cNvPr id="4" name="Bùi Liễu"/>
            <p:cNvSpPr txBox="1"/>
            <p:nvPr/>
          </p:nvSpPr>
          <p:spPr>
            <a:xfrm>
              <a:off x="2985780" y="2877547"/>
              <a:ext cx="1850431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chair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Bùi Liễu 0968142780"/>
          <p:cNvGrpSpPr/>
          <p:nvPr/>
        </p:nvGrpSpPr>
        <p:grpSpPr>
          <a:xfrm>
            <a:off x="2282041" y="3883250"/>
            <a:ext cx="2503254" cy="2048636"/>
            <a:chOff x="1925737" y="4040342"/>
            <a:chExt cx="3816682" cy="2485713"/>
          </a:xfrm>
          <a:noFill/>
        </p:grpSpPr>
        <p:sp>
          <p:nvSpPr>
            <p:cNvPr id="10" name="Bùi Liễu"/>
            <p:cNvSpPr txBox="1"/>
            <p:nvPr/>
          </p:nvSpPr>
          <p:spPr>
            <a:xfrm>
              <a:off x="2918160" y="5741829"/>
              <a:ext cx="1923981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lamp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" name="Bùi Liễu 0968142780"/>
          <p:cNvGrpSpPr/>
          <p:nvPr/>
        </p:nvGrpSpPr>
        <p:grpSpPr>
          <a:xfrm>
            <a:off x="5219996" y="3899329"/>
            <a:ext cx="2536037" cy="1996617"/>
            <a:chOff x="6392042" y="4025867"/>
            <a:chExt cx="3816682" cy="2422595"/>
          </a:xfrm>
          <a:noFill/>
        </p:grpSpPr>
        <p:sp>
          <p:nvSpPr>
            <p:cNvPr id="13" name="Bùi Liễu"/>
            <p:cNvSpPr txBox="1"/>
            <p:nvPr/>
          </p:nvSpPr>
          <p:spPr>
            <a:xfrm>
              <a:off x="8032517" y="5664236"/>
              <a:ext cx="895517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in</a:t>
              </a:r>
            </a:p>
          </p:txBody>
        </p:sp>
        <p:sp>
          <p:nvSpPr>
            <p:cNvPr id="14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5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9649" y="1650108"/>
            <a:ext cx="1116494" cy="1271129"/>
          </a:xfrm>
          <a:prstGeom prst="rect">
            <a:avLst/>
          </a:prstGeom>
        </p:spPr>
      </p:pic>
      <p:pic>
        <p:nvPicPr>
          <p:cNvPr id="16" name="Bùi Liễu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9653" y="4110156"/>
            <a:ext cx="1215797" cy="1215797"/>
          </a:xfrm>
          <a:prstGeom prst="rect">
            <a:avLst/>
          </a:prstGeom>
        </p:spPr>
      </p:pic>
      <p:grpSp>
        <p:nvGrpSpPr>
          <p:cNvPr id="18" name="Bùi Liễu"/>
          <p:cNvGrpSpPr/>
          <p:nvPr/>
        </p:nvGrpSpPr>
        <p:grpSpPr>
          <a:xfrm>
            <a:off x="2891641" y="1497324"/>
            <a:ext cx="2655654" cy="1982625"/>
            <a:chOff x="1925737" y="1303584"/>
            <a:chExt cx="3816682" cy="2405618"/>
          </a:xfrm>
          <a:noFill/>
        </p:grpSpPr>
        <p:sp>
          <p:nvSpPr>
            <p:cNvPr id="19" name="Bùi Liễu"/>
            <p:cNvSpPr txBox="1"/>
            <p:nvPr/>
          </p:nvSpPr>
          <p:spPr>
            <a:xfrm>
              <a:off x="2994993" y="2924976"/>
              <a:ext cx="1813570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table</a:t>
              </a:r>
            </a:p>
          </p:txBody>
        </p:sp>
        <p:sp>
          <p:nvSpPr>
            <p:cNvPr id="20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1" name="Bùi Liễ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6797" y="1590972"/>
            <a:ext cx="1413792" cy="1413792"/>
          </a:xfrm>
          <a:prstGeom prst="rect">
            <a:avLst/>
          </a:prstGeom>
        </p:spPr>
      </p:pic>
      <p:pic>
        <p:nvPicPr>
          <p:cNvPr id="22" name="Bùi Liễu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9520" y="4189649"/>
            <a:ext cx="1975314" cy="1235311"/>
          </a:xfrm>
          <a:prstGeom prst="rect">
            <a:avLst/>
          </a:prstGeom>
        </p:spPr>
      </p:pic>
      <p:grpSp>
        <p:nvGrpSpPr>
          <p:cNvPr id="28" name="Bùi Liễu 0968142780"/>
          <p:cNvGrpSpPr/>
          <p:nvPr/>
        </p:nvGrpSpPr>
        <p:grpSpPr>
          <a:xfrm>
            <a:off x="8145301" y="3899329"/>
            <a:ext cx="2498602" cy="1996617"/>
            <a:chOff x="6392042" y="4025867"/>
            <a:chExt cx="3816682" cy="2422595"/>
          </a:xfrm>
          <a:noFill/>
        </p:grpSpPr>
        <p:sp>
          <p:nvSpPr>
            <p:cNvPr id="29" name="Bùi Liễu"/>
            <p:cNvSpPr txBox="1"/>
            <p:nvPr/>
          </p:nvSpPr>
          <p:spPr>
            <a:xfrm>
              <a:off x="7908274" y="5664236"/>
              <a:ext cx="1144002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on</a:t>
              </a:r>
            </a:p>
          </p:txBody>
        </p:sp>
        <p:sp>
          <p:nvSpPr>
            <p:cNvPr id="30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201" y="4004574"/>
            <a:ext cx="1380916" cy="1729846"/>
          </a:xfrm>
          <a:prstGeom prst="rect">
            <a:avLst/>
          </a:prstGeom>
        </p:spPr>
      </p:pic>
      <p:pic>
        <p:nvPicPr>
          <p:cNvPr id="42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301" y="5690740"/>
            <a:ext cx="360614" cy="306235"/>
          </a:xfrm>
          <a:prstGeom prst="rect">
            <a:avLst/>
          </a:prstGeom>
        </p:spPr>
      </p:pic>
      <p:pic>
        <p:nvPicPr>
          <p:cNvPr id="43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356" y="5678945"/>
            <a:ext cx="405218" cy="344113"/>
          </a:xfrm>
          <a:prstGeom prst="rect">
            <a:avLst/>
          </a:prstGeom>
        </p:spPr>
      </p:pic>
      <p:pic>
        <p:nvPicPr>
          <p:cNvPr id="44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254955"/>
            <a:ext cx="376836" cy="320010"/>
          </a:xfrm>
          <a:prstGeom prst="rect">
            <a:avLst/>
          </a:prstGeom>
        </p:spPr>
      </p:pic>
      <p:pic>
        <p:nvPicPr>
          <p:cNvPr id="45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45" y="5555041"/>
            <a:ext cx="422462" cy="358757"/>
          </a:xfrm>
          <a:prstGeom prst="rect">
            <a:avLst/>
          </a:prstGeom>
        </p:spPr>
      </p:pic>
      <p:pic>
        <p:nvPicPr>
          <p:cNvPr id="46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52" y="3230105"/>
            <a:ext cx="381000" cy="32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7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5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 noChangeArrowheads="1"/>
          </p:cNvSpPr>
          <p:nvPr/>
        </p:nvSpPr>
        <p:spPr bwMode="auto">
          <a:xfrm>
            <a:off x="3267890" y="3730233"/>
            <a:ext cx="48093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</a:rPr>
              <a:t>on:         </a:t>
            </a:r>
            <a:r>
              <a:rPr lang="en-US" altLang="en-US" sz="3600" b="1" smtClean="0"/>
              <a:t>ở trên</a:t>
            </a:r>
            <a:endParaRPr lang="en-US" sz="3600"/>
          </a:p>
        </p:txBody>
      </p:sp>
      <p:sp>
        <p:nvSpPr>
          <p:cNvPr id="4" name="Bùi Liễu 0968142780"/>
          <p:cNvSpPr/>
          <p:nvPr/>
        </p:nvSpPr>
        <p:spPr>
          <a:xfrm>
            <a:off x="2804559" y="591000"/>
            <a:ext cx="29402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1/ New words:</a:t>
            </a:r>
            <a:endParaRPr lang="en-US" altLang="en-US" sz="32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276600" y="1143000"/>
            <a:ext cx="5410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table:   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cái bàn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3267890" y="2491174"/>
            <a:ext cx="51903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lamp:     </a:t>
            </a: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cái đèn</a:t>
            </a:r>
            <a:endParaRPr lang="en-US" alt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3276599" y="1870507"/>
            <a:ext cx="396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chair:     </a:t>
            </a:r>
            <a:r>
              <a:rPr lang="en-US" altLang="en-US" sz="3600" b="1" dirty="0" smtClean="0">
                <a:latin typeface="Arial" pitchFamily="34" charset="0"/>
                <a:cs typeface="Arial" pitchFamily="34" charset="0"/>
              </a:rPr>
              <a:t>cái ghế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3267890" y="3148351"/>
            <a:ext cx="48093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in:          </a:t>
            </a: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ở trong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791" y="6580794"/>
            <a:ext cx="360614" cy="306235"/>
          </a:xfrm>
          <a:prstGeom prst="rect">
            <a:avLst/>
          </a:prstGeom>
        </p:spPr>
      </p:pic>
      <p:pic>
        <p:nvPicPr>
          <p:cNvPr id="23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943" y="5869641"/>
            <a:ext cx="405218" cy="344113"/>
          </a:xfrm>
          <a:prstGeom prst="rect">
            <a:avLst/>
          </a:prstGeom>
        </p:spPr>
      </p:pic>
      <p:pic>
        <p:nvPicPr>
          <p:cNvPr id="24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943" y="4379963"/>
            <a:ext cx="376836" cy="320010"/>
          </a:xfrm>
          <a:prstGeom prst="rect">
            <a:avLst/>
          </a:prstGeom>
        </p:spPr>
      </p:pic>
      <p:pic>
        <p:nvPicPr>
          <p:cNvPr id="25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943" y="5123930"/>
            <a:ext cx="422462" cy="358757"/>
          </a:xfrm>
          <a:prstGeom prst="rect">
            <a:avLst/>
          </a:prstGeom>
        </p:spPr>
      </p:pic>
      <p:pic>
        <p:nvPicPr>
          <p:cNvPr id="26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839" y="3632459"/>
            <a:ext cx="381000" cy="32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2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7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657600" y="25146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05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/>
          <p:cNvSpPr txBox="1"/>
          <p:nvPr/>
        </p:nvSpPr>
        <p:spPr>
          <a:xfrm>
            <a:off x="2851082" y="2765018"/>
            <a:ext cx="163195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chair</a:t>
            </a:r>
          </a:p>
        </p:txBody>
      </p:sp>
      <p:sp>
        <p:nvSpPr>
          <p:cNvPr id="10" name="Bùi Liễu 0968142780"/>
          <p:cNvSpPr txBox="1"/>
          <p:nvPr/>
        </p:nvSpPr>
        <p:spPr>
          <a:xfrm>
            <a:off x="2771333" y="4208393"/>
            <a:ext cx="132302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lamp</a:t>
            </a:r>
          </a:p>
        </p:txBody>
      </p:sp>
      <p:sp>
        <p:nvSpPr>
          <p:cNvPr id="11" name="Bùi Liễu 0968142780"/>
          <p:cNvSpPr txBox="1"/>
          <p:nvPr/>
        </p:nvSpPr>
        <p:spPr>
          <a:xfrm>
            <a:off x="9646933" y="1715535"/>
            <a:ext cx="161628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table</a:t>
            </a:r>
            <a:r>
              <a:rPr lang="en-US" sz="3600" smtClean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2" name="Bùi Liễu 0968142780"/>
          <p:cNvSpPr txBox="1"/>
          <p:nvPr/>
        </p:nvSpPr>
        <p:spPr>
          <a:xfrm>
            <a:off x="9589046" y="2757014"/>
            <a:ext cx="173206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chair</a:t>
            </a:r>
            <a:r>
              <a:rPr lang="en-US" sz="3600" smtClean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3" name="Bùi Liễu 0968142780"/>
          <p:cNvSpPr txBox="1"/>
          <p:nvPr/>
        </p:nvSpPr>
        <p:spPr>
          <a:xfrm>
            <a:off x="9646933" y="4185896"/>
            <a:ext cx="158656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lamp</a:t>
            </a:r>
            <a:r>
              <a:rPr lang="en-US" sz="3600" smtClean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14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50" y="2765018"/>
            <a:ext cx="969042" cy="1059425"/>
          </a:xfrm>
          <a:prstGeom prst="roundRect">
            <a:avLst/>
          </a:prstGeom>
        </p:spPr>
      </p:pic>
      <p:pic>
        <p:nvPicPr>
          <p:cNvPr id="15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549387"/>
            <a:ext cx="883664" cy="883664"/>
          </a:xfrm>
          <a:prstGeom prst="roundRect">
            <a:avLst/>
          </a:prstGeom>
        </p:spPr>
      </p:pic>
      <p:pic>
        <p:nvPicPr>
          <p:cNvPr id="16" name="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036" y="4025658"/>
            <a:ext cx="1031455" cy="1031455"/>
          </a:xfrm>
          <a:prstGeom prst="roundRect">
            <a:avLst/>
          </a:prstGeom>
        </p:spPr>
      </p:pic>
      <p:pic>
        <p:nvPicPr>
          <p:cNvPr id="17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616" y="1675190"/>
            <a:ext cx="704495" cy="704495"/>
          </a:xfrm>
          <a:prstGeom prst="roundRect">
            <a:avLst/>
          </a:prstGeom>
        </p:spPr>
      </p:pic>
      <p:pic>
        <p:nvPicPr>
          <p:cNvPr id="18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8410" y="1682254"/>
            <a:ext cx="704495" cy="704495"/>
          </a:xfrm>
          <a:prstGeom prst="roundRect">
            <a:avLst/>
          </a:prstGeom>
        </p:spPr>
      </p:pic>
      <p:pic>
        <p:nvPicPr>
          <p:cNvPr id="19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04" y="2662619"/>
            <a:ext cx="776482" cy="1026898"/>
          </a:xfrm>
          <a:prstGeom prst="round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9301" y="2627598"/>
            <a:ext cx="932605" cy="1056796"/>
          </a:xfrm>
          <a:prstGeom prst="roundRect">
            <a:avLst/>
          </a:prstGeom>
        </p:spPr>
      </p:pic>
      <p:pic>
        <p:nvPicPr>
          <p:cNvPr id="21" name="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21" y="3969967"/>
            <a:ext cx="1059331" cy="1059331"/>
          </a:xfrm>
          <a:prstGeom prst="roundRect">
            <a:avLst/>
          </a:prstGeom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1954" y="3974317"/>
            <a:ext cx="1054979" cy="1054979"/>
          </a:xfrm>
          <a:prstGeom prst="roundRect">
            <a:avLst/>
          </a:prstGeom>
        </p:spPr>
      </p:pic>
      <p:cxnSp>
        <p:nvCxnSpPr>
          <p:cNvPr id="23" name="Bùi Liễu 0968142780"/>
          <p:cNvCxnSpPr/>
          <p:nvPr/>
        </p:nvCxnSpPr>
        <p:spPr>
          <a:xfrm>
            <a:off x="5315878" y="2276924"/>
            <a:ext cx="735432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Bùi Liễu 0968142780"/>
          <p:cNvCxnSpPr/>
          <p:nvPr/>
        </p:nvCxnSpPr>
        <p:spPr>
          <a:xfrm>
            <a:off x="5315878" y="3155996"/>
            <a:ext cx="735432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0968142780"/>
          <p:cNvCxnSpPr/>
          <p:nvPr/>
        </p:nvCxnSpPr>
        <p:spPr>
          <a:xfrm>
            <a:off x="5315878" y="4657819"/>
            <a:ext cx="735432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Bùi Liễu 0968142780"/>
          <p:cNvSpPr txBox="1"/>
          <p:nvPr/>
        </p:nvSpPr>
        <p:spPr>
          <a:xfrm>
            <a:off x="2851082" y="5260383"/>
            <a:ext cx="132302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book</a:t>
            </a:r>
          </a:p>
        </p:txBody>
      </p:sp>
      <p:sp>
        <p:nvSpPr>
          <p:cNvPr id="28" name="Bùi Liễu 0968142780"/>
          <p:cNvSpPr txBox="1"/>
          <p:nvPr/>
        </p:nvSpPr>
        <p:spPr>
          <a:xfrm>
            <a:off x="9614276" y="5344447"/>
            <a:ext cx="158656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book</a:t>
            </a:r>
            <a:r>
              <a:rPr lang="en-US" sz="3600" smtClean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29" name="09681427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86" y="5322969"/>
            <a:ext cx="786134" cy="786134"/>
          </a:xfrm>
          <a:prstGeom prst="roundRect">
            <a:avLst/>
          </a:prstGeom>
        </p:spPr>
      </p:pic>
      <p:pic>
        <p:nvPicPr>
          <p:cNvPr id="30" name="09681427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925" y="5245837"/>
            <a:ext cx="843547" cy="843547"/>
          </a:xfrm>
          <a:prstGeom prst="roundRect">
            <a:avLst/>
          </a:prstGeom>
        </p:spPr>
      </p:pic>
      <p:pic>
        <p:nvPicPr>
          <p:cNvPr id="31" name="Bùi Liễu 09681427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22034" y="5245838"/>
            <a:ext cx="843547" cy="843547"/>
          </a:xfrm>
          <a:prstGeom prst="roundRect">
            <a:avLst/>
          </a:prstGeom>
        </p:spPr>
      </p:pic>
      <p:cxnSp>
        <p:nvCxnSpPr>
          <p:cNvPr id="32" name="0968142780"/>
          <p:cNvCxnSpPr/>
          <p:nvPr/>
        </p:nvCxnSpPr>
        <p:spPr>
          <a:xfrm>
            <a:off x="5395627" y="5709809"/>
            <a:ext cx="735432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Bùi Liễu 0968142780"/>
          <p:cNvSpPr txBox="1"/>
          <p:nvPr/>
        </p:nvSpPr>
        <p:spPr>
          <a:xfrm>
            <a:off x="2897586" y="1561735"/>
            <a:ext cx="161628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table</a:t>
            </a:r>
            <a:endParaRPr lang="en-US" sz="3600" smtClean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1935" y="838200"/>
            <a:ext cx="338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Danh từ số ít ( 1 vật)</a:t>
            </a:r>
            <a:endParaRPr lang="en-US" sz="2800" dirty="0"/>
          </a:p>
        </p:txBody>
      </p:sp>
      <p:sp>
        <p:nvSpPr>
          <p:cNvPr id="34" name="TextBox 33"/>
          <p:cNvSpPr txBox="1"/>
          <p:nvPr/>
        </p:nvSpPr>
        <p:spPr>
          <a:xfrm>
            <a:off x="7278625" y="685800"/>
            <a:ext cx="468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Danh từ số nhiều( 2 vật trở lên)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041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27" grpId="0"/>
      <p:bldP spid="28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95600" y="1676400"/>
            <a:ext cx="6738305" cy="1527368"/>
          </a:xfrm>
          <a:prstGeom prst="roundRect">
            <a:avLst/>
          </a:prstGeom>
          <a:solidFill>
            <a:srgbClr val="00B0F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A: Where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the  _______?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B: They’re __________.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936305"/>
            <a:ext cx="518924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đồ vật ở đâu.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 Model sentences: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3350709" y="3429000"/>
            <a:ext cx="297389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they’re = they are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7391400" y="1766114"/>
            <a:ext cx="1415772" cy="642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books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5638800" y="2405965"/>
            <a:ext cx="2852063" cy="642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 the table.</a:t>
            </a:r>
          </a:p>
        </p:txBody>
      </p:sp>
    </p:spTree>
    <p:extLst>
      <p:ext uri="{BB962C8B-B14F-4D97-AF65-F5344CB8AC3E}">
        <p14:creationId xmlns:p14="http://schemas.microsoft.com/office/powerpoint/2010/main" val="120968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7315200" y="457200"/>
            <a:ext cx="381000" cy="381000"/>
          </a:xfrm>
          <a:prstGeom prst="ellipse">
            <a:avLst/>
          </a:prstGeom>
          <a:noFill/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148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030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371600" y="349958"/>
            <a:ext cx="558135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19200"/>
            <a:ext cx="8077200" cy="527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6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73348" y="324182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6705600" y="1524000"/>
            <a:ext cx="2655654" cy="1959636"/>
            <a:chOff x="1925737" y="1303584"/>
            <a:chExt cx="3816682" cy="2377724"/>
          </a:xfrm>
          <a:noFill/>
        </p:grpSpPr>
        <p:sp>
          <p:nvSpPr>
            <p:cNvPr id="4" name="Bùi Liễu"/>
            <p:cNvSpPr txBox="1"/>
            <p:nvPr/>
          </p:nvSpPr>
          <p:spPr>
            <a:xfrm>
              <a:off x="2985780" y="2877547"/>
              <a:ext cx="1850431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chair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Bùi Liễu 0968142780"/>
          <p:cNvGrpSpPr/>
          <p:nvPr/>
        </p:nvGrpSpPr>
        <p:grpSpPr>
          <a:xfrm>
            <a:off x="2282041" y="3883250"/>
            <a:ext cx="2503254" cy="2048636"/>
            <a:chOff x="1925737" y="4040342"/>
            <a:chExt cx="3816682" cy="2485713"/>
          </a:xfrm>
          <a:noFill/>
        </p:grpSpPr>
        <p:sp>
          <p:nvSpPr>
            <p:cNvPr id="10" name="Bùi Liễu"/>
            <p:cNvSpPr txBox="1"/>
            <p:nvPr/>
          </p:nvSpPr>
          <p:spPr>
            <a:xfrm>
              <a:off x="2918160" y="5741829"/>
              <a:ext cx="1923981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lamp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" name="Bùi Liễu 0968142780"/>
          <p:cNvGrpSpPr/>
          <p:nvPr/>
        </p:nvGrpSpPr>
        <p:grpSpPr>
          <a:xfrm>
            <a:off x="5219996" y="3899329"/>
            <a:ext cx="2536037" cy="1996617"/>
            <a:chOff x="6392042" y="4025867"/>
            <a:chExt cx="3816682" cy="2422595"/>
          </a:xfrm>
          <a:noFill/>
        </p:grpSpPr>
        <p:sp>
          <p:nvSpPr>
            <p:cNvPr id="13" name="Bùi Liễu"/>
            <p:cNvSpPr txBox="1"/>
            <p:nvPr/>
          </p:nvSpPr>
          <p:spPr>
            <a:xfrm>
              <a:off x="8032517" y="5664236"/>
              <a:ext cx="895517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in</a:t>
              </a:r>
            </a:p>
          </p:txBody>
        </p:sp>
        <p:sp>
          <p:nvSpPr>
            <p:cNvPr id="14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5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9649" y="1650108"/>
            <a:ext cx="1116494" cy="1271129"/>
          </a:xfrm>
          <a:prstGeom prst="rect">
            <a:avLst/>
          </a:prstGeom>
        </p:spPr>
      </p:pic>
      <p:pic>
        <p:nvPicPr>
          <p:cNvPr id="16" name="Bùi Liễu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9653" y="4110156"/>
            <a:ext cx="1215797" cy="1215797"/>
          </a:xfrm>
          <a:prstGeom prst="rect">
            <a:avLst/>
          </a:prstGeom>
        </p:spPr>
      </p:pic>
      <p:grpSp>
        <p:nvGrpSpPr>
          <p:cNvPr id="18" name="Bùi Liễu"/>
          <p:cNvGrpSpPr/>
          <p:nvPr/>
        </p:nvGrpSpPr>
        <p:grpSpPr>
          <a:xfrm>
            <a:off x="2891641" y="1497324"/>
            <a:ext cx="2655654" cy="1982625"/>
            <a:chOff x="1925737" y="1303584"/>
            <a:chExt cx="3816682" cy="2405618"/>
          </a:xfrm>
          <a:noFill/>
        </p:grpSpPr>
        <p:sp>
          <p:nvSpPr>
            <p:cNvPr id="19" name="Bùi Liễu"/>
            <p:cNvSpPr txBox="1"/>
            <p:nvPr/>
          </p:nvSpPr>
          <p:spPr>
            <a:xfrm>
              <a:off x="2994993" y="2924976"/>
              <a:ext cx="1813570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dirty="0" smtClean="0">
                  <a:solidFill>
                    <a:srgbClr val="C00000"/>
                  </a:solidFill>
                </a:rPr>
                <a:t>table</a:t>
              </a:r>
            </a:p>
          </p:txBody>
        </p:sp>
        <p:sp>
          <p:nvSpPr>
            <p:cNvPr id="20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1" name="Bùi Liễ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6797" y="1590972"/>
            <a:ext cx="1413792" cy="1413792"/>
          </a:xfrm>
          <a:prstGeom prst="rect">
            <a:avLst/>
          </a:prstGeom>
        </p:spPr>
      </p:pic>
      <p:pic>
        <p:nvPicPr>
          <p:cNvPr id="22" name="Bùi Liễu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9520" y="4189649"/>
            <a:ext cx="1975314" cy="1235311"/>
          </a:xfrm>
          <a:prstGeom prst="rect">
            <a:avLst/>
          </a:prstGeom>
        </p:spPr>
      </p:pic>
      <p:grpSp>
        <p:nvGrpSpPr>
          <p:cNvPr id="28" name="Bùi Liễu 0968142780"/>
          <p:cNvGrpSpPr/>
          <p:nvPr/>
        </p:nvGrpSpPr>
        <p:grpSpPr>
          <a:xfrm>
            <a:off x="8145301" y="3899329"/>
            <a:ext cx="2498602" cy="1996617"/>
            <a:chOff x="6392042" y="4025867"/>
            <a:chExt cx="3816682" cy="2422595"/>
          </a:xfrm>
          <a:noFill/>
        </p:grpSpPr>
        <p:sp>
          <p:nvSpPr>
            <p:cNvPr id="29" name="Bùi Liễu"/>
            <p:cNvSpPr txBox="1"/>
            <p:nvPr/>
          </p:nvSpPr>
          <p:spPr>
            <a:xfrm>
              <a:off x="7908274" y="5664236"/>
              <a:ext cx="1144002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on</a:t>
              </a:r>
            </a:p>
          </p:txBody>
        </p:sp>
        <p:sp>
          <p:nvSpPr>
            <p:cNvPr id="30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201" y="4004574"/>
            <a:ext cx="1380916" cy="1729846"/>
          </a:xfrm>
          <a:prstGeom prst="rect">
            <a:avLst/>
          </a:prstGeom>
        </p:spPr>
      </p:pic>
      <p:pic>
        <p:nvPicPr>
          <p:cNvPr id="42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301" y="5690740"/>
            <a:ext cx="360614" cy="306235"/>
          </a:xfrm>
          <a:prstGeom prst="rect">
            <a:avLst/>
          </a:prstGeom>
        </p:spPr>
      </p:pic>
      <p:pic>
        <p:nvPicPr>
          <p:cNvPr id="43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356" y="5678945"/>
            <a:ext cx="405218" cy="344113"/>
          </a:xfrm>
          <a:prstGeom prst="rect">
            <a:avLst/>
          </a:prstGeom>
        </p:spPr>
      </p:pic>
      <p:pic>
        <p:nvPicPr>
          <p:cNvPr id="44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254955"/>
            <a:ext cx="376836" cy="320010"/>
          </a:xfrm>
          <a:prstGeom prst="rect">
            <a:avLst/>
          </a:prstGeom>
        </p:spPr>
      </p:pic>
      <p:pic>
        <p:nvPicPr>
          <p:cNvPr id="45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45" y="5555041"/>
            <a:ext cx="422462" cy="358757"/>
          </a:xfrm>
          <a:prstGeom prst="rect">
            <a:avLst/>
          </a:prstGeom>
        </p:spPr>
      </p:pic>
      <p:pic>
        <p:nvPicPr>
          <p:cNvPr id="46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52" y="3230105"/>
            <a:ext cx="381000" cy="32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7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5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/>
          <p:cNvSpPr txBox="1"/>
          <p:nvPr/>
        </p:nvSpPr>
        <p:spPr>
          <a:xfrm>
            <a:off x="2851082" y="2765018"/>
            <a:ext cx="163195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chair</a:t>
            </a:r>
          </a:p>
        </p:txBody>
      </p:sp>
      <p:sp>
        <p:nvSpPr>
          <p:cNvPr id="10" name="Bùi Liễu 0968142780"/>
          <p:cNvSpPr txBox="1"/>
          <p:nvPr/>
        </p:nvSpPr>
        <p:spPr>
          <a:xfrm>
            <a:off x="2771333" y="4208393"/>
            <a:ext cx="132302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lamp</a:t>
            </a:r>
          </a:p>
        </p:txBody>
      </p:sp>
      <p:sp>
        <p:nvSpPr>
          <p:cNvPr id="11" name="Bùi Liễu 0968142780"/>
          <p:cNvSpPr txBox="1"/>
          <p:nvPr/>
        </p:nvSpPr>
        <p:spPr>
          <a:xfrm>
            <a:off x="9646933" y="1715535"/>
            <a:ext cx="161628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table</a:t>
            </a:r>
            <a:r>
              <a:rPr lang="en-US" sz="3600" smtClean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2" name="Bùi Liễu 0968142780"/>
          <p:cNvSpPr txBox="1"/>
          <p:nvPr/>
        </p:nvSpPr>
        <p:spPr>
          <a:xfrm>
            <a:off x="9589046" y="2757014"/>
            <a:ext cx="173206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chair</a:t>
            </a:r>
            <a:r>
              <a:rPr lang="en-US" sz="3600" smtClean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3" name="Bùi Liễu 0968142780"/>
          <p:cNvSpPr txBox="1"/>
          <p:nvPr/>
        </p:nvSpPr>
        <p:spPr>
          <a:xfrm>
            <a:off x="9646933" y="4185896"/>
            <a:ext cx="158656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lamp</a:t>
            </a:r>
            <a:r>
              <a:rPr lang="en-US" sz="3600" smtClean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14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50" y="2765018"/>
            <a:ext cx="969042" cy="1059425"/>
          </a:xfrm>
          <a:prstGeom prst="roundRect">
            <a:avLst/>
          </a:prstGeom>
        </p:spPr>
      </p:pic>
      <p:pic>
        <p:nvPicPr>
          <p:cNvPr id="15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549387"/>
            <a:ext cx="883664" cy="883664"/>
          </a:xfrm>
          <a:prstGeom prst="roundRect">
            <a:avLst/>
          </a:prstGeom>
        </p:spPr>
      </p:pic>
      <p:pic>
        <p:nvPicPr>
          <p:cNvPr id="16" name="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036" y="4025658"/>
            <a:ext cx="1031455" cy="1031455"/>
          </a:xfrm>
          <a:prstGeom prst="roundRect">
            <a:avLst/>
          </a:prstGeom>
        </p:spPr>
      </p:pic>
      <p:pic>
        <p:nvPicPr>
          <p:cNvPr id="17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616" y="1675190"/>
            <a:ext cx="704495" cy="704495"/>
          </a:xfrm>
          <a:prstGeom prst="roundRect">
            <a:avLst/>
          </a:prstGeom>
        </p:spPr>
      </p:pic>
      <p:pic>
        <p:nvPicPr>
          <p:cNvPr id="18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8410" y="1682254"/>
            <a:ext cx="704495" cy="704495"/>
          </a:xfrm>
          <a:prstGeom prst="roundRect">
            <a:avLst/>
          </a:prstGeom>
        </p:spPr>
      </p:pic>
      <p:pic>
        <p:nvPicPr>
          <p:cNvPr id="19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04" y="2662619"/>
            <a:ext cx="776482" cy="1026898"/>
          </a:xfrm>
          <a:prstGeom prst="round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9301" y="2627598"/>
            <a:ext cx="932605" cy="1056796"/>
          </a:xfrm>
          <a:prstGeom prst="roundRect">
            <a:avLst/>
          </a:prstGeom>
        </p:spPr>
      </p:pic>
      <p:pic>
        <p:nvPicPr>
          <p:cNvPr id="21" name="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21" y="3969967"/>
            <a:ext cx="1059331" cy="1059331"/>
          </a:xfrm>
          <a:prstGeom prst="roundRect">
            <a:avLst/>
          </a:prstGeom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1954" y="3974317"/>
            <a:ext cx="1054979" cy="1054979"/>
          </a:xfrm>
          <a:prstGeom prst="roundRect">
            <a:avLst/>
          </a:prstGeom>
        </p:spPr>
      </p:pic>
      <p:cxnSp>
        <p:nvCxnSpPr>
          <p:cNvPr id="23" name="Bùi Liễu 0968142780"/>
          <p:cNvCxnSpPr/>
          <p:nvPr/>
        </p:nvCxnSpPr>
        <p:spPr>
          <a:xfrm>
            <a:off x="5315878" y="2276924"/>
            <a:ext cx="735432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Bùi Liễu 0968142780"/>
          <p:cNvCxnSpPr/>
          <p:nvPr/>
        </p:nvCxnSpPr>
        <p:spPr>
          <a:xfrm>
            <a:off x="5315878" y="3155996"/>
            <a:ext cx="735432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0968142780"/>
          <p:cNvCxnSpPr/>
          <p:nvPr/>
        </p:nvCxnSpPr>
        <p:spPr>
          <a:xfrm>
            <a:off x="5315878" y="4657819"/>
            <a:ext cx="735432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Bùi Liễu  0968142780"/>
          <p:cNvSpPr txBox="1"/>
          <p:nvPr/>
        </p:nvSpPr>
        <p:spPr>
          <a:xfrm>
            <a:off x="3168224" y="613806"/>
            <a:ext cx="6478709" cy="6463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Singular nouns and plural nouns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27" name="Bùi Liễu 0968142780"/>
          <p:cNvSpPr txBox="1"/>
          <p:nvPr/>
        </p:nvSpPr>
        <p:spPr>
          <a:xfrm>
            <a:off x="2851082" y="5260383"/>
            <a:ext cx="132302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book</a:t>
            </a:r>
          </a:p>
        </p:txBody>
      </p:sp>
      <p:sp>
        <p:nvSpPr>
          <p:cNvPr id="28" name="Bùi Liễu 0968142780"/>
          <p:cNvSpPr txBox="1"/>
          <p:nvPr/>
        </p:nvSpPr>
        <p:spPr>
          <a:xfrm>
            <a:off x="9614276" y="5344447"/>
            <a:ext cx="158656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book</a:t>
            </a:r>
            <a:r>
              <a:rPr lang="en-US" sz="3600" smtClean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29" name="09681427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86" y="5322969"/>
            <a:ext cx="786134" cy="786134"/>
          </a:xfrm>
          <a:prstGeom prst="roundRect">
            <a:avLst/>
          </a:prstGeom>
        </p:spPr>
      </p:pic>
      <p:pic>
        <p:nvPicPr>
          <p:cNvPr id="30" name="09681427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925" y="5245837"/>
            <a:ext cx="843547" cy="843547"/>
          </a:xfrm>
          <a:prstGeom prst="roundRect">
            <a:avLst/>
          </a:prstGeom>
        </p:spPr>
      </p:pic>
      <p:pic>
        <p:nvPicPr>
          <p:cNvPr id="31" name="Bùi Liễu 09681427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22034" y="5245838"/>
            <a:ext cx="843547" cy="843547"/>
          </a:xfrm>
          <a:prstGeom prst="roundRect">
            <a:avLst/>
          </a:prstGeom>
        </p:spPr>
      </p:pic>
      <p:cxnSp>
        <p:nvCxnSpPr>
          <p:cNvPr id="32" name="0968142780"/>
          <p:cNvCxnSpPr/>
          <p:nvPr/>
        </p:nvCxnSpPr>
        <p:spPr>
          <a:xfrm>
            <a:off x="5395627" y="5709809"/>
            <a:ext cx="735432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Bùi Liễu 0968142780"/>
          <p:cNvSpPr txBox="1"/>
          <p:nvPr/>
        </p:nvSpPr>
        <p:spPr>
          <a:xfrm>
            <a:off x="2897586" y="1561735"/>
            <a:ext cx="161628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table</a:t>
            </a:r>
            <a:endParaRPr lang="en-US" sz="36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41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27" grpId="0"/>
      <p:bldP spid="28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95600" y="1676400"/>
            <a:ext cx="6738305" cy="1527368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Where</a:t>
            </a: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the  _______?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They’re 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936305"/>
            <a:ext cx="617348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về vị trí của đồ vật.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438400" y="3733800"/>
            <a:ext cx="356379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_________ ở đâu?)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475854" y="4291385"/>
            <a:ext cx="322235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(Chúng ở ______.)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2438400" y="5303794"/>
            <a:ext cx="297389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they’re = they are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203768"/>
            <a:ext cx="4479448" cy="328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5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114158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1927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893722" y="942003"/>
            <a:ext cx="3252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it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990600" y="1881887"/>
            <a:ext cx="5245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This is the living room.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990600" y="2468882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Where’s the dining room?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990600" y="3046131"/>
            <a:ext cx="3462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 is it?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980396" y="3559300"/>
            <a:ext cx="4870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here. It’s here.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6548313" y="4001982"/>
            <a:ext cx="45810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That is the kitchen.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6549001" y="4601605"/>
            <a:ext cx="5892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Where’s the bathroom?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6548314" y="5247936"/>
            <a:ext cx="5245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 is it?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6548313" y="5854757"/>
            <a:ext cx="9069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there. It’s there.</a:t>
            </a: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t="24192" b="39342"/>
          <a:stretch/>
        </p:blipFill>
        <p:spPr>
          <a:xfrm>
            <a:off x="6719708" y="1844919"/>
            <a:ext cx="4499497" cy="2154816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6" r="35068" b="1"/>
          <a:stretch/>
        </p:blipFill>
        <p:spPr>
          <a:xfrm>
            <a:off x="1779121" y="4619712"/>
            <a:ext cx="3924679" cy="2022873"/>
          </a:xfrm>
          <a:prstGeom prst="rect">
            <a:avLst/>
          </a:prstGeom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97962" y="364419"/>
            <a:ext cx="30480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970"/>
                    <p14:bmk name="Bookmark 2" time="7429.1784"/>
                    <p14:bmk name="Bookmark 3" time="9919.1784"/>
                    <p14:bmk name="Bookmark 4" time="12119.1784"/>
                    <p14:bmk name="Bookmark 5" time="20024.5755"/>
                    <p14:bmk name="Bookmark 6" time="22205.263"/>
                    <p14:bmk name="Bookmark 7" time="25035.263"/>
                    <p14:bmk name="Bookmark 8" time="26955.263"/>
                  </p14:bmkLst>
                </p14:media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444615"/>
            <a:ext cx="701223" cy="70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9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7998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7998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419600" y="838200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4" name="Bùi Liễu"/>
          <p:cNvSpPr txBox="1">
            <a:spLocks/>
          </p:cNvSpPr>
          <p:nvPr/>
        </p:nvSpPr>
        <p:spPr>
          <a:xfrm>
            <a:off x="3733800" y="3052382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 txBox="1">
            <a:spLocks/>
          </p:cNvSpPr>
          <p:nvPr/>
        </p:nvSpPr>
        <p:spPr>
          <a:xfrm>
            <a:off x="3733800" y="224661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 txBox="1">
            <a:spLocks/>
          </p:cNvSpPr>
          <p:nvPr/>
        </p:nvSpPr>
        <p:spPr>
          <a:xfrm>
            <a:off x="3731216" y="3803486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938" y="3706006"/>
            <a:ext cx="583834" cy="731848"/>
          </a:xfrm>
          <a:prstGeom prst="rect">
            <a:avLst/>
          </a:prstGeom>
        </p:spPr>
      </p:pic>
      <p:pic>
        <p:nvPicPr>
          <p:cNvPr id="8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01" y="2223344"/>
            <a:ext cx="618371" cy="749939"/>
          </a:xfrm>
          <a:prstGeom prst="rect">
            <a:avLst/>
          </a:prstGeom>
        </p:spPr>
      </p:pic>
      <p:pic>
        <p:nvPicPr>
          <p:cNvPr id="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575" y="2984124"/>
            <a:ext cx="656197" cy="7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4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447905" y="563563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255560" y="56574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762104" y="5663301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35702"/>
            <a:ext cx="5715000" cy="40744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35702"/>
            <a:ext cx="5334000" cy="4074498"/>
          </a:xfrm>
          <a:prstGeom prst="rect">
            <a:avLst/>
          </a:prstGeom>
        </p:spPr>
      </p:pic>
      <p:pic>
        <p:nvPicPr>
          <p:cNvPr id="10" name="Track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04" y="446472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5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2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943303"/>
            <a:ext cx="8077200" cy="5628297"/>
          </a:xfrm>
          <a:prstGeom prst="rect">
            <a:avLst/>
          </a:prstGeom>
        </p:spPr>
      </p:pic>
      <p:sp>
        <p:nvSpPr>
          <p:cNvPr id="3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145280" y="943303"/>
            <a:ext cx="4648200" cy="840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living room.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84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79589"/>
            <a:ext cx="8153400" cy="5506611"/>
          </a:xfrm>
          <a:prstGeom prst="rect">
            <a:avLst/>
          </a:prstGeom>
        </p:spPr>
      </p:pic>
      <p:sp>
        <p:nvSpPr>
          <p:cNvPr id="3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364238" y="1004989"/>
            <a:ext cx="4514213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 chairs?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5562460" y="1752600"/>
            <a:ext cx="4611468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in the kitchen.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34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95600" y="24384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1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79232"/>
            <a:ext cx="4954293" cy="4954293"/>
          </a:xfrm>
          <a:prstGeom prst="rect">
            <a:avLst/>
          </a:prstGeom>
        </p:spPr>
      </p:pic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49525" y="2461445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table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746839" y="3421799"/>
            <a:ext cx="2266278" cy="66915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ˈteɪ.bəl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zh-CN" altLang="en-US" sz="32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043852" y="3996624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cái bàn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5936592"/>
            <a:ext cx="381000" cy="32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5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332</Words>
  <Application>Microsoft Office PowerPoint</Application>
  <PresentationFormat>Custom</PresentationFormat>
  <Paragraphs>103</Paragraphs>
  <Slides>26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78</cp:revision>
  <dcterms:created xsi:type="dcterms:W3CDTF">2006-08-16T00:00:00Z</dcterms:created>
  <dcterms:modified xsi:type="dcterms:W3CDTF">2024-02-23T11:41:25Z</dcterms:modified>
</cp:coreProperties>
</file>