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1.wav" ContentType="audio/wav"/>
  <Override PartName="/ppt/media/media2.wav" ContentType="audio/wav"/>
  <Override PartName="/ppt/notesSlides/notesSlide1.xml" ContentType="application/vnd.openxmlformats-officedocument.presentationml.notesSlide+xml"/>
  <Override PartName="/ppt/media/media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4.wav" ContentType="audio/wav"/>
  <Override PartName="/ppt/notesSlides/notesSlide11.xml" ContentType="application/vnd.openxmlformats-officedocument.presentationml.notesSlide+xml"/>
  <Override PartName="/ppt/media/media5.wav" ContentType="audio/wav"/>
  <Override PartName="/ppt/notesSlides/notesSlide12.xml" ContentType="application/vnd.openxmlformats-officedocument.presentationml.notesSlide+xml"/>
  <Override PartName="/ppt/media/media6.wav" ContentType="audio/wav"/>
  <Override PartName="/ppt/notesSlides/notesSlide13.xml" ContentType="application/vnd.openxmlformats-officedocument.presentationml.notesSlide+xml"/>
  <Override PartName="/ppt/media/media7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90" r:id="rId2"/>
    <p:sldId id="340" r:id="rId3"/>
    <p:sldId id="257" r:id="rId4"/>
    <p:sldId id="404" r:id="rId5"/>
    <p:sldId id="347" r:id="rId6"/>
    <p:sldId id="323" r:id="rId7"/>
    <p:sldId id="275" r:id="rId8"/>
    <p:sldId id="357" r:id="rId9"/>
    <p:sldId id="355" r:id="rId10"/>
    <p:sldId id="356" r:id="rId11"/>
    <p:sldId id="332" r:id="rId12"/>
    <p:sldId id="363" r:id="rId13"/>
    <p:sldId id="279" r:id="rId14"/>
    <p:sldId id="362" r:id="rId15"/>
    <p:sldId id="350" r:id="rId16"/>
    <p:sldId id="284" r:id="rId17"/>
    <p:sldId id="351" r:id="rId18"/>
    <p:sldId id="336" r:id="rId19"/>
    <p:sldId id="352" r:id="rId20"/>
    <p:sldId id="391" r:id="rId21"/>
    <p:sldId id="392" r:id="rId22"/>
    <p:sldId id="393" r:id="rId23"/>
    <p:sldId id="292" r:id="rId24"/>
    <p:sldId id="403" r:id="rId25"/>
    <p:sldId id="364" r:id="rId26"/>
    <p:sldId id="398" r:id="rId27"/>
    <p:sldId id="399" r:id="rId28"/>
    <p:sldId id="400" r:id="rId29"/>
    <p:sldId id="369" r:id="rId30"/>
    <p:sldId id="370" r:id="rId31"/>
    <p:sldId id="371" r:id="rId32"/>
    <p:sldId id="394" r:id="rId33"/>
    <p:sldId id="395" r:id="rId34"/>
    <p:sldId id="396" r:id="rId35"/>
    <p:sldId id="397" r:id="rId36"/>
    <p:sldId id="375" r:id="rId37"/>
    <p:sldId id="312" r:id="rId38"/>
    <p:sldId id="401" r:id="rId39"/>
    <p:sldId id="309" r:id="rId40"/>
    <p:sldId id="310" r:id="rId41"/>
  </p:sldIdLst>
  <p:sldSz cx="9144000" cy="5143500" type="screen16x9"/>
  <p:notesSz cx="9144000" cy="6858000"/>
  <p:embeddedFontLst>
    <p:embeddedFont>
      <p:font typeface=".VnBlack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宋体" pitchFamily="2" charset="-122"/>
      <p:regular r:id="rId48"/>
    </p:embeddedFont>
    <p:embeddedFont>
      <p:font typeface="Berlin Sans FB Demi" pitchFamily="34" charset="0"/>
      <p:bold r:id="rId49"/>
    </p:embeddedFont>
    <p:embeddedFont>
      <p:font typeface="Cooper Black" pitchFamily="18" charset="0"/>
      <p:regular r:id="rId50"/>
    </p:embeddedFont>
    <p:embeddedFont>
      <p:font typeface="Berlin Sans FB" pitchFamily="34" charset="0"/>
      <p:regular r:id="rId51"/>
      <p:bold r:id="rId52"/>
    </p:embeddedFont>
    <p:embeddedFont>
      <p:font typeface="Tahoma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D6F"/>
    <a:srgbClr val="FABA86"/>
    <a:srgbClr val="FBC497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2" autoAdjust="0"/>
    <p:restoredTop sz="94660"/>
  </p:normalViewPr>
  <p:slideViewPr>
    <p:cSldViewPr>
      <p:cViewPr>
        <p:scale>
          <a:sx n="91" d="100"/>
          <a:sy n="91" d="100"/>
        </p:scale>
        <p:origin x="-936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3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3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7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4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0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0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2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5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E1AC241B-5E8C-7015-5E0C-C711DD74F711}"/>
              </a:ext>
            </a:extLst>
          </p:cNvPr>
          <p:cNvSpPr txBox="1">
            <a:spLocks/>
          </p:cNvSpPr>
          <p:nvPr userDrawn="1"/>
        </p:nvSpPr>
        <p:spPr>
          <a:xfrm>
            <a:off x="-371475" y="-15842672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9E8632B1-3C46-4309-84F4-19242E24D7D2}"/>
              </a:ext>
            </a:extLst>
          </p:cNvPr>
          <p:cNvSpPr txBox="1">
            <a:spLocks/>
          </p:cNvSpPr>
          <p:nvPr userDrawn="1"/>
        </p:nvSpPr>
        <p:spPr>
          <a:xfrm>
            <a:off x="-371475" y="18390178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="" xmlns:a16="http://schemas.microsoft.com/office/drawing/2014/main" id="{2AB99A2C-C37D-37BA-00A7-138526DE1836}"/>
              </a:ext>
            </a:extLst>
          </p:cNvPr>
          <p:cNvSpPr txBox="1">
            <a:spLocks/>
          </p:cNvSpPr>
          <p:nvPr userDrawn="1"/>
        </p:nvSpPr>
        <p:spPr>
          <a:xfrm>
            <a:off x="-33889950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="" xmlns:a16="http://schemas.microsoft.com/office/drawing/2014/main" id="{67740A6F-CF8D-C5FC-A904-5721B45D19D0}"/>
              </a:ext>
            </a:extLst>
          </p:cNvPr>
          <p:cNvSpPr txBox="1">
            <a:spLocks/>
          </p:cNvSpPr>
          <p:nvPr userDrawn="1"/>
        </p:nvSpPr>
        <p:spPr>
          <a:xfrm>
            <a:off x="31331382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6" name="MsPham0936082789" descr="Line chart&#10;&#10;Description automatically generated with medium confidence">
            <a:extLst>
              <a:ext uri="{FF2B5EF4-FFF2-40B4-BE49-F238E27FC236}">
                <a16:creationId xmlns="" xmlns:a16="http://schemas.microsoft.com/office/drawing/2014/main" id="{9E497754-46EC-D2E8-D574-A521B518B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42405300" y="-20574000"/>
            <a:ext cx="93954600" cy="462915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595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18.png"/><Relationship Id="rId4" Type="http://schemas.openxmlformats.org/officeDocument/2006/relationships/audio" Target="../media/audio9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8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3.xml"/><Relationship Id="rId18" Type="http://schemas.openxmlformats.org/officeDocument/2006/relationships/image" Target="../media/image43.png"/><Relationship Id="rId3" Type="http://schemas.openxmlformats.org/officeDocument/2006/relationships/audio" Target="../media/audio20.wav"/><Relationship Id="rId21" Type="http://schemas.openxmlformats.org/officeDocument/2006/relationships/image" Target="../media/image46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48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audio" Target="../media/audio23.wav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6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2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audio" Target="../media/audio23.wav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7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48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audio" Target="../media/audio23.wav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8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audio" Target="../media/audio23.wav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7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9.png"/><Relationship Id="rId3" Type="http://schemas.openxmlformats.org/officeDocument/2006/relationships/audio" Target="../media/audio20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43.png"/><Relationship Id="rId5" Type="http://schemas.openxmlformats.org/officeDocument/2006/relationships/audio" Target="../media/audio23.wav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audio" Target="../media/audio22.wav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openxmlformats.org/officeDocument/2006/relationships/image" Target="../media/image51.png"/><Relationship Id="rId3" Type="http://schemas.openxmlformats.org/officeDocument/2006/relationships/audio" Target="../media/audio2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55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38.png"/><Relationship Id="rId5" Type="http://schemas.openxmlformats.org/officeDocument/2006/relationships/audio" Target="../media/audio23.wav"/><Relationship Id="rId1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audio" Target="../media/audio22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5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7.png"/><Relationship Id="rId7" Type="http://schemas.openxmlformats.org/officeDocument/2006/relationships/audio" Target="../media/audio23.wav"/><Relationship Id="rId12" Type="http://schemas.openxmlformats.org/officeDocument/2006/relationships/image" Target="../media/image40.png"/><Relationship Id="rId17" Type="http://schemas.openxmlformats.org/officeDocument/2006/relationships/image" Target="../media/image50.png"/><Relationship Id="rId2" Type="http://schemas.openxmlformats.org/officeDocument/2006/relationships/audio" Target="../media/media4.wav"/><Relationship Id="rId16" Type="http://schemas.openxmlformats.org/officeDocument/2006/relationships/image" Target="../media/image49.png"/><Relationship Id="rId20" Type="http://schemas.openxmlformats.org/officeDocument/2006/relationships/image" Target="../media/image15.png"/><Relationship Id="rId1" Type="http://schemas.microsoft.com/office/2007/relationships/media" Target="../media/media4.wav"/><Relationship Id="rId6" Type="http://schemas.openxmlformats.org/officeDocument/2006/relationships/audio" Target="../media/audio22.wav"/><Relationship Id="rId11" Type="http://schemas.openxmlformats.org/officeDocument/2006/relationships/image" Target="../media/image39.png"/><Relationship Id="rId24" Type="http://schemas.openxmlformats.org/officeDocument/2006/relationships/image" Target="../media/image38.png"/><Relationship Id="rId5" Type="http://schemas.openxmlformats.org/officeDocument/2006/relationships/audio" Target="../media/audio20.wav"/><Relationship Id="rId15" Type="http://schemas.openxmlformats.org/officeDocument/2006/relationships/image" Target="../media/image44.png"/><Relationship Id="rId23" Type="http://schemas.openxmlformats.org/officeDocument/2006/relationships/image" Target="../media/image14.jpg"/><Relationship Id="rId10" Type="http://schemas.openxmlformats.org/officeDocument/2006/relationships/image" Target="../media/image30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43.png"/><Relationship Id="rId2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png"/><Relationship Id="rId7" Type="http://schemas.openxmlformats.org/officeDocument/2006/relationships/audio" Target="../media/audio23.wav"/><Relationship Id="rId12" Type="http://schemas.openxmlformats.org/officeDocument/2006/relationships/image" Target="../media/image40.png"/><Relationship Id="rId17" Type="http://schemas.openxmlformats.org/officeDocument/2006/relationships/image" Target="../media/image50.png"/><Relationship Id="rId2" Type="http://schemas.openxmlformats.org/officeDocument/2006/relationships/audio" Target="../media/media5.wav"/><Relationship Id="rId16" Type="http://schemas.openxmlformats.org/officeDocument/2006/relationships/image" Target="../media/image49.png"/><Relationship Id="rId20" Type="http://schemas.openxmlformats.org/officeDocument/2006/relationships/image" Target="../media/image18.png"/><Relationship Id="rId1" Type="http://schemas.microsoft.com/office/2007/relationships/media" Target="../media/media5.wav"/><Relationship Id="rId6" Type="http://schemas.openxmlformats.org/officeDocument/2006/relationships/audio" Target="../media/audio22.wav"/><Relationship Id="rId11" Type="http://schemas.openxmlformats.org/officeDocument/2006/relationships/image" Target="../media/image39.png"/><Relationship Id="rId24" Type="http://schemas.openxmlformats.org/officeDocument/2006/relationships/image" Target="../media/image38.png"/><Relationship Id="rId5" Type="http://schemas.openxmlformats.org/officeDocument/2006/relationships/audio" Target="../media/audio20.wav"/><Relationship Id="rId15" Type="http://schemas.openxmlformats.org/officeDocument/2006/relationships/image" Target="../media/image44.png"/><Relationship Id="rId23" Type="http://schemas.openxmlformats.org/officeDocument/2006/relationships/image" Target="../media/image14.jpg"/><Relationship Id="rId10" Type="http://schemas.openxmlformats.org/officeDocument/2006/relationships/image" Target="../media/image30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12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43.png"/><Relationship Id="rId2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8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5.png"/><Relationship Id="rId7" Type="http://schemas.openxmlformats.org/officeDocument/2006/relationships/audio" Target="../media/audio23.wav"/><Relationship Id="rId12" Type="http://schemas.openxmlformats.org/officeDocument/2006/relationships/image" Target="../media/image40.png"/><Relationship Id="rId17" Type="http://schemas.openxmlformats.org/officeDocument/2006/relationships/image" Target="../media/image49.png"/><Relationship Id="rId2" Type="http://schemas.openxmlformats.org/officeDocument/2006/relationships/audio" Target="../media/media6.wav"/><Relationship Id="rId16" Type="http://schemas.openxmlformats.org/officeDocument/2006/relationships/image" Target="../media/image44.png"/><Relationship Id="rId20" Type="http://schemas.openxmlformats.org/officeDocument/2006/relationships/image" Target="../media/image51.png"/><Relationship Id="rId1" Type="http://schemas.microsoft.com/office/2007/relationships/media" Target="../media/media6.wav"/><Relationship Id="rId6" Type="http://schemas.openxmlformats.org/officeDocument/2006/relationships/audio" Target="../media/audio22.wav"/><Relationship Id="rId11" Type="http://schemas.openxmlformats.org/officeDocument/2006/relationships/image" Target="../media/image39.png"/><Relationship Id="rId24" Type="http://schemas.openxmlformats.org/officeDocument/2006/relationships/image" Target="../media/image14.jpg"/><Relationship Id="rId5" Type="http://schemas.openxmlformats.org/officeDocument/2006/relationships/audio" Target="../media/audio20.wav"/><Relationship Id="rId15" Type="http://schemas.openxmlformats.org/officeDocument/2006/relationships/image" Target="../media/image43.png"/><Relationship Id="rId23" Type="http://schemas.openxmlformats.org/officeDocument/2006/relationships/image" Target="../media/image17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3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57.png"/><Relationship Id="rId22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8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7.png"/><Relationship Id="rId7" Type="http://schemas.openxmlformats.org/officeDocument/2006/relationships/audio" Target="../media/audio23.wav"/><Relationship Id="rId12" Type="http://schemas.openxmlformats.org/officeDocument/2006/relationships/image" Target="../media/image40.png"/><Relationship Id="rId17" Type="http://schemas.openxmlformats.org/officeDocument/2006/relationships/image" Target="../media/image49.png"/><Relationship Id="rId2" Type="http://schemas.openxmlformats.org/officeDocument/2006/relationships/audio" Target="../media/media7.wav"/><Relationship Id="rId16" Type="http://schemas.openxmlformats.org/officeDocument/2006/relationships/image" Target="../media/image44.png"/><Relationship Id="rId20" Type="http://schemas.openxmlformats.org/officeDocument/2006/relationships/image" Target="../media/image51.png"/><Relationship Id="rId1" Type="http://schemas.microsoft.com/office/2007/relationships/media" Target="../media/media7.wav"/><Relationship Id="rId6" Type="http://schemas.openxmlformats.org/officeDocument/2006/relationships/audio" Target="../media/audio22.wav"/><Relationship Id="rId11" Type="http://schemas.openxmlformats.org/officeDocument/2006/relationships/image" Target="../media/image39.png"/><Relationship Id="rId24" Type="http://schemas.openxmlformats.org/officeDocument/2006/relationships/image" Target="../media/image14.jpg"/><Relationship Id="rId5" Type="http://schemas.openxmlformats.org/officeDocument/2006/relationships/audio" Target="../media/audio20.wav"/><Relationship Id="rId15" Type="http://schemas.openxmlformats.org/officeDocument/2006/relationships/image" Target="../media/image43.png"/><Relationship Id="rId23" Type="http://schemas.openxmlformats.org/officeDocument/2006/relationships/image" Target="../media/image16.png"/><Relationship Id="rId10" Type="http://schemas.openxmlformats.org/officeDocument/2006/relationships/image" Target="../media/image30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www.facebook.com/msphampowerpoint" TargetMode="External"/><Relationship Id="rId14" Type="http://schemas.openxmlformats.org/officeDocument/2006/relationships/image" Target="../media/image58.png"/><Relationship Id="rId2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4.jp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"/>
          <p:cNvGrpSpPr/>
          <p:nvPr/>
        </p:nvGrpSpPr>
        <p:grpSpPr>
          <a:xfrm rot="21328589">
            <a:off x="1491903" y="1357853"/>
            <a:ext cx="6272708" cy="1829202"/>
            <a:chOff x="1143000" y="1292717"/>
            <a:chExt cx="6858000" cy="223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5400" y="1292717"/>
              <a:ext cx="6705600" cy="22304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3000" y="3181350"/>
              <a:ext cx="1295400" cy="34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04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4748329" y="2338793"/>
            <a:ext cx="28193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raʊnd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feɪs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547440" y="1507803"/>
            <a:ext cx="32211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round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15209" y="3043001"/>
            <a:ext cx="329321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khuôn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 descr="A cartoon of a child&#10;&#10;Description automatically generated">
            <a:extLst>
              <a:ext uri="{FF2B5EF4-FFF2-40B4-BE49-F238E27FC236}">
                <a16:creationId xmlns="" xmlns:a16="http://schemas.microsoft.com/office/drawing/2014/main" id="{4B0608E5-EC44-4603-AA24-5477E68D6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4202" r="2603" b="4202"/>
          <a:stretch/>
        </p:blipFill>
        <p:spPr>
          <a:xfrm>
            <a:off x="930506" y="1200150"/>
            <a:ext cx="3642334" cy="23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24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00651" y="2319278"/>
            <a:ext cx="21907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aɪz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01489" y="1507331"/>
            <a:ext cx="26115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eyes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175205" y="3035143"/>
            <a:ext cx="224163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đôi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238" r="3301" b="1320"/>
          <a:stretch/>
        </p:blipFill>
        <p:spPr>
          <a:xfrm>
            <a:off x="1520749" y="1240430"/>
            <a:ext cx="3535435" cy="24179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68" r="3670" b="5310"/>
          <a:stretch/>
        </p:blipFill>
        <p:spPr>
          <a:xfrm>
            <a:off x="4668142" y="1885950"/>
            <a:ext cx="2013157" cy="1411941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6867" r="4147" b="3519"/>
          <a:stretch/>
        </p:blipFill>
        <p:spPr>
          <a:xfrm>
            <a:off x="170237" y="2005683"/>
            <a:ext cx="2013157" cy="1411941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4032" r="4558" b="2835"/>
          <a:stretch/>
        </p:blipFill>
        <p:spPr>
          <a:xfrm>
            <a:off x="2338415" y="1930463"/>
            <a:ext cx="2013159" cy="1456874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=""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4032" r="5025" b="2835"/>
          <a:stretch/>
        </p:blipFill>
        <p:spPr>
          <a:xfrm>
            <a:off x="6884797" y="1885950"/>
            <a:ext cx="2013157" cy="1456874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2498990" y="3495415"/>
            <a:ext cx="1692010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long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=""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7095559" y="3495414"/>
            <a:ext cx="1591632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big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eyes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9C7D009D-C49F-4896-908A-86B5CF2A773F}"/>
              </a:ext>
            </a:extLst>
          </p:cNvPr>
          <p:cNvSpPr/>
          <p:nvPr/>
        </p:nvSpPr>
        <p:spPr>
          <a:xfrm>
            <a:off x="3677333" y="464117"/>
            <a:ext cx="1997387" cy="73603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4400" dirty="0" err="1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44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acebook: Bùi Liễu">
            <a:extLst>
              <a:ext uri="{FF2B5EF4-FFF2-40B4-BE49-F238E27FC236}">
                <a16:creationId xmlns="" xmlns:a16="http://schemas.microsoft.com/office/drawing/2014/main" id="{EDD78096-DB09-4C41-B6A7-4982AED4DB38}"/>
              </a:ext>
            </a:extLst>
          </p:cNvPr>
          <p:cNvSpPr/>
          <p:nvPr/>
        </p:nvSpPr>
        <p:spPr>
          <a:xfrm>
            <a:off x="332283" y="3495415"/>
            <a:ext cx="1887554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short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Facebook: Bùi Liễu">
            <a:extLst>
              <a:ext uri="{FF2B5EF4-FFF2-40B4-BE49-F238E27FC236}">
                <a16:creationId xmlns="" xmlns:a16="http://schemas.microsoft.com/office/drawing/2014/main" id="{23F53D3E-B2BF-4711-BCCD-C5AF3693C54A}"/>
              </a:ext>
            </a:extLst>
          </p:cNvPr>
          <p:cNvSpPr/>
          <p:nvPr/>
        </p:nvSpPr>
        <p:spPr>
          <a:xfrm>
            <a:off x="4495800" y="3495415"/>
            <a:ext cx="2299485" cy="50013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round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face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170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=""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3202123" y="2175151"/>
            <a:ext cx="243495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long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=""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202123" y="4041595"/>
            <a:ext cx="228255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big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eyes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=""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3205566" y="3066213"/>
            <a:ext cx="266011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round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face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3222759" y="1427750"/>
            <a:ext cx="229076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short </a:t>
            </a: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hair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=""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791200" y="1458528"/>
            <a:ext cx="1606850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tóc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=""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792922" y="3045088"/>
            <a:ext cx="2552622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khuôn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mặt tròn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=""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828804" y="4095750"/>
            <a:ext cx="1791196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đôi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mắt to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=""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792922" y="2180915"/>
            <a:ext cx="1719060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tóc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Facebook: 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68" r="3670" b="5310"/>
          <a:stretch/>
        </p:blipFill>
        <p:spPr>
          <a:xfrm>
            <a:off x="1802897" y="2951437"/>
            <a:ext cx="1040394" cy="729687"/>
          </a:xfrm>
          <a:prstGeom prst="roundRect">
            <a:avLst/>
          </a:prstGeom>
          <a:ln>
            <a:noFill/>
          </a:ln>
        </p:spPr>
      </p:pic>
      <p:pic>
        <p:nvPicPr>
          <p:cNvPr id="11" name="Bùi Liễu">
            <a:extLst>
              <a:ext uri="{FF2B5EF4-FFF2-40B4-BE49-F238E27FC236}">
                <a16:creationId xmlns=""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6867" r="4147" b="3519"/>
          <a:stretch/>
        </p:blipFill>
        <p:spPr>
          <a:xfrm>
            <a:off x="1664494" y="1198200"/>
            <a:ext cx="1040394" cy="729687"/>
          </a:xfrm>
          <a:prstGeom prst="roundRect">
            <a:avLst/>
          </a:prstGeom>
          <a:ln>
            <a:noFill/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4032" r="4558" b="2835"/>
          <a:stretch/>
        </p:blipFill>
        <p:spPr>
          <a:xfrm>
            <a:off x="1675392" y="2039139"/>
            <a:ext cx="1040395" cy="752909"/>
          </a:xfrm>
          <a:prstGeom prst="roundRect">
            <a:avLst/>
          </a:prstGeom>
          <a:ln>
            <a:noFill/>
          </a:ln>
        </p:spPr>
      </p:pic>
      <p:pic>
        <p:nvPicPr>
          <p:cNvPr id="14" name="Bùi liễu">
            <a:extLst>
              <a:ext uri="{FF2B5EF4-FFF2-40B4-BE49-F238E27FC236}">
                <a16:creationId xmlns=""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4032" r="5025" b="2835"/>
          <a:stretch/>
        </p:blipFill>
        <p:spPr>
          <a:xfrm>
            <a:off x="1773080" y="3915208"/>
            <a:ext cx="1040394" cy="752909"/>
          </a:xfrm>
          <a:prstGeom prst="roundRect">
            <a:avLst/>
          </a:prstGeom>
          <a:ln>
            <a:noFill/>
          </a:ln>
        </p:spPr>
      </p:pic>
      <p:sp>
        <p:nvSpPr>
          <p:cNvPr id="15" name="Facebook: Bùi Liễu">
            <a:extLst>
              <a:ext uri="{FF2B5EF4-FFF2-40B4-BE49-F238E27FC236}">
                <a16:creationId xmlns=""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222759" y="366494"/>
            <a:ext cx="3486113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ùi Liễu"/>
          <p:cNvSpPr/>
          <p:nvPr/>
        </p:nvSpPr>
        <p:spPr>
          <a:xfrm>
            <a:off x="4060323" y="432904"/>
            <a:ext cx="1997387" cy="6620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12324" y="2831413"/>
            <a:ext cx="2624176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3.</a:t>
            </a:r>
            <a:r>
              <a:rPr lang="en-US" sz="2300" dirty="0">
                <a:solidFill>
                  <a:schemeClr val="tx1"/>
                </a:solidFill>
              </a:rPr>
              <a:t> big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eyes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0434" y="1276507"/>
            <a:ext cx="2586067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1. </a:t>
            </a:r>
            <a:r>
              <a:rPr lang="vi-VN" sz="2300" dirty="0" err="1">
                <a:solidFill>
                  <a:schemeClr val="tx1"/>
                </a:solidFill>
              </a:rPr>
              <a:t>round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face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0434" y="2052245"/>
            <a:ext cx="2586066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2. </a:t>
            </a:r>
            <a:r>
              <a:rPr lang="vi-VN" sz="2300" dirty="0">
                <a:solidFill>
                  <a:schemeClr val="tx1"/>
                </a:solidFill>
              </a:rPr>
              <a:t>long </a:t>
            </a:r>
            <a:r>
              <a:rPr lang="vi-VN" sz="2300" dirty="0" err="1">
                <a:solidFill>
                  <a:schemeClr val="tx1"/>
                </a:solidFill>
              </a:rPr>
              <a:t>hair</a:t>
            </a:r>
            <a:endParaRPr lang="vi-VN" sz="2300" dirty="0">
              <a:solidFill>
                <a:schemeClr val="tx1"/>
              </a:solidFill>
            </a:endParaRPr>
          </a:p>
        </p:txBody>
      </p:sp>
      <p:cxnSp>
        <p:nvCxnSpPr>
          <p:cNvPr id="3" name="Bùi Liễu 0968142780">
            <a:extLst>
              <a:ext uri="{FF2B5EF4-FFF2-40B4-BE49-F238E27FC236}">
                <a16:creationId xmlns="" xmlns:a16="http://schemas.microsoft.com/office/drawing/2014/main" id="{8B50C532-3ED3-4D5E-BD20-7FB0522326F1}"/>
              </a:ext>
            </a:extLst>
          </p:cNvPr>
          <p:cNvCxnSpPr>
            <a:cxnSpLocks/>
            <a:stCxn id="46" idx="3"/>
            <a:endCxn id="27" idx="1"/>
          </p:cNvCxnSpPr>
          <p:nvPr/>
        </p:nvCxnSpPr>
        <p:spPr>
          <a:xfrm>
            <a:off x="3636501" y="1510614"/>
            <a:ext cx="1838245" cy="155474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Bùi Liễu 0968142780">
            <a:extLst>
              <a:ext uri="{FF2B5EF4-FFF2-40B4-BE49-F238E27FC236}">
                <a16:creationId xmlns="" xmlns:a16="http://schemas.microsoft.com/office/drawing/2014/main" id="{F8C34FED-5E69-4FEA-8264-B122E7F335A0}"/>
              </a:ext>
            </a:extLst>
          </p:cNvPr>
          <p:cNvCxnSpPr>
            <a:cxnSpLocks/>
            <a:stCxn id="47" idx="3"/>
            <a:endCxn id="28" idx="1"/>
          </p:cNvCxnSpPr>
          <p:nvPr/>
        </p:nvCxnSpPr>
        <p:spPr>
          <a:xfrm flipV="1">
            <a:off x="3636500" y="1510457"/>
            <a:ext cx="1871623" cy="7758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Bùi Liễu 0968142780">
            <a:extLst>
              <a:ext uri="{FF2B5EF4-FFF2-40B4-BE49-F238E27FC236}">
                <a16:creationId xmlns="" xmlns:a16="http://schemas.microsoft.com/office/drawing/2014/main" id="{9DD3AD7F-730B-4FC4-B2E8-59E9EBF55965}"/>
              </a:ext>
            </a:extLst>
          </p:cNvPr>
          <p:cNvCxnSpPr>
            <a:cxnSpLocks/>
            <a:stCxn id="45" idx="3"/>
            <a:endCxn id="29" idx="1"/>
          </p:cNvCxnSpPr>
          <p:nvPr/>
        </p:nvCxnSpPr>
        <p:spPr>
          <a:xfrm flipV="1">
            <a:off x="3636500" y="2286195"/>
            <a:ext cx="1871623" cy="77932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1012324" y="3610581"/>
            <a:ext cx="2624175" cy="46821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4.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short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hair</a:t>
            </a:r>
            <a:endParaRPr lang="en-US" sz="2300" dirty="0">
              <a:solidFill>
                <a:schemeClr val="tx1"/>
              </a:solidFill>
            </a:endParaRPr>
          </a:p>
        </p:txBody>
      </p: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FC23CC09-C292-4207-B95E-D1B7FDC6CF55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636499" y="3840944"/>
            <a:ext cx="1871624" cy="37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5803EF9-9AC1-4B09-8C12-CDB3E7D2B2F7}"/>
              </a:ext>
            </a:extLst>
          </p:cNvPr>
          <p:cNvSpPr txBox="1"/>
          <p:nvPr/>
        </p:nvSpPr>
        <p:spPr>
          <a:xfrm>
            <a:off x="5474746" y="2831256"/>
            <a:ext cx="2754854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c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vi-VN" sz="2300" dirty="0">
                <a:solidFill>
                  <a:schemeClr val="tx1"/>
                </a:solidFill>
              </a:rPr>
              <a:t> khuôn </a:t>
            </a:r>
            <a:r>
              <a:rPr lang="vi-VN" sz="2300" dirty="0" err="1">
                <a:solidFill>
                  <a:schemeClr val="tx1"/>
                </a:solidFill>
              </a:rPr>
              <a:t>mặt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tròn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AF91972-0AE5-4112-A6C3-2573D9800121}"/>
              </a:ext>
            </a:extLst>
          </p:cNvPr>
          <p:cNvSpPr txBox="1"/>
          <p:nvPr/>
        </p:nvSpPr>
        <p:spPr>
          <a:xfrm>
            <a:off x="5508123" y="1276350"/>
            <a:ext cx="2714849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a</a:t>
            </a:r>
            <a:r>
              <a:rPr lang="en-US" sz="2300" dirty="0">
                <a:solidFill>
                  <a:srgbClr val="FF0000"/>
                </a:solidFill>
              </a:rPr>
              <a:t>. </a:t>
            </a:r>
            <a:r>
              <a:rPr lang="vi-VN" sz="2300" dirty="0" err="1">
                <a:solidFill>
                  <a:schemeClr val="tx1"/>
                </a:solidFill>
              </a:rPr>
              <a:t>tóc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dài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C1B9FF5-7079-41D8-9C05-CE66D29245BF}"/>
              </a:ext>
            </a:extLst>
          </p:cNvPr>
          <p:cNvSpPr txBox="1"/>
          <p:nvPr/>
        </p:nvSpPr>
        <p:spPr>
          <a:xfrm>
            <a:off x="5508123" y="2052088"/>
            <a:ext cx="2714848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b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vi-VN" sz="2300" dirty="0">
                <a:solidFill>
                  <a:srgbClr val="FF0000"/>
                </a:solidFill>
              </a:rPr>
              <a:t> </a:t>
            </a:r>
            <a:r>
              <a:rPr lang="vi-VN" sz="2300" dirty="0">
                <a:solidFill>
                  <a:schemeClr val="tx1"/>
                </a:solidFill>
              </a:rPr>
              <a:t>đôi </a:t>
            </a:r>
            <a:r>
              <a:rPr lang="vi-VN" sz="2300" dirty="0" err="1">
                <a:solidFill>
                  <a:schemeClr val="tx1"/>
                </a:solidFill>
              </a:rPr>
              <a:t>mắt</a:t>
            </a:r>
            <a:r>
              <a:rPr lang="vi-VN" sz="2300" dirty="0">
                <a:solidFill>
                  <a:schemeClr val="tx1"/>
                </a:solidFill>
              </a:rPr>
              <a:t> 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599BA70-D687-4309-8421-D74D0AAB381E}"/>
              </a:ext>
            </a:extLst>
          </p:cNvPr>
          <p:cNvSpPr txBox="1"/>
          <p:nvPr/>
        </p:nvSpPr>
        <p:spPr>
          <a:xfrm>
            <a:off x="5474746" y="3610424"/>
            <a:ext cx="2754854" cy="468213"/>
          </a:xfrm>
          <a:prstGeom prst="roundRect">
            <a:avLst/>
          </a:prstGeom>
          <a:solidFill>
            <a:srgbClr val="D8CFE3"/>
          </a:solidFill>
          <a:ln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d</a:t>
            </a:r>
            <a:r>
              <a:rPr lang="en-US" sz="2300" dirty="0">
                <a:solidFill>
                  <a:srgbClr val="FF0000"/>
                </a:solidFill>
              </a:rPr>
              <a:t>.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tóc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ngắn</a:t>
            </a:r>
            <a:endParaRPr lang="en-US" sz="2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01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und face 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eyes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294281" y="1752825"/>
            <a:ext cx="3439519" cy="340519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465235" y="2666889"/>
            <a:ext cx="3026091" cy="340519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0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2103D89-625D-40B9-9CEF-100FFF315E0B}"/>
              </a:ext>
            </a:extLst>
          </p:cNvPr>
          <p:cNvGrpSpPr/>
          <p:nvPr/>
        </p:nvGrpSpPr>
        <p:grpSpPr>
          <a:xfrm>
            <a:off x="3733800" y="734710"/>
            <a:ext cx="5046342" cy="3986025"/>
            <a:chOff x="3554684" y="767539"/>
            <a:chExt cx="5017155" cy="398602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r="2322"/>
            <a:stretch/>
          </p:blipFill>
          <p:spPr>
            <a:xfrm>
              <a:off x="3673676" y="904159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" r="1825"/>
            <a:stretch/>
          </p:blipFill>
          <p:spPr>
            <a:xfrm>
              <a:off x="3672810" y="2837060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9" r="2749"/>
            <a:stretch/>
          </p:blipFill>
          <p:spPr>
            <a:xfrm>
              <a:off x="6202591" y="901814"/>
              <a:ext cx="2369248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" r="3234"/>
            <a:stretch/>
          </p:blipFill>
          <p:spPr>
            <a:xfrm>
              <a:off x="6200713" y="2830242"/>
              <a:ext cx="2369249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4129469" y="2365008"/>
              <a:ext cx="1455925" cy="364800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hair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71DFAE5B-C1BF-4F60-ABAF-0B3426907EB5}"/>
                </a:ext>
              </a:extLst>
            </p:cNvPr>
            <p:cNvSpPr/>
            <p:nvPr/>
          </p:nvSpPr>
          <p:spPr>
            <a:xfrm>
              <a:off x="6709661" y="2369623"/>
              <a:ext cx="1351353" cy="36480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 hair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6CAB8ABD-1727-42A3-A653-73EBCE08834D}"/>
                </a:ext>
              </a:extLst>
            </p:cNvPr>
            <p:cNvSpPr/>
            <p:nvPr/>
          </p:nvSpPr>
          <p:spPr>
            <a:xfrm>
              <a:off x="4037138" y="4304999"/>
              <a:ext cx="1640586" cy="394322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round face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56BAFCBF-07ED-498E-89F8-AEED6FE1BA63}"/>
                </a:ext>
              </a:extLst>
            </p:cNvPr>
            <p:cNvSpPr/>
            <p:nvPr/>
          </p:nvSpPr>
          <p:spPr>
            <a:xfrm>
              <a:off x="6759947" y="4359244"/>
              <a:ext cx="1250782" cy="394320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eyes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554684" y="830560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117509" y="767539"/>
              <a:ext cx="321140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560971" y="2735346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117524" y="2729808"/>
              <a:ext cx="321139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2" name="Track 26 Bùi Liễu">
            <a:hlinkClick r:id="" action="ppaction://media"/>
            <a:extLst>
              <a:ext uri="{FF2B5EF4-FFF2-40B4-BE49-F238E27FC236}">
                <a16:creationId xmlns="" xmlns:a16="http://schemas.microsoft.com/office/drawing/2014/main" id="{F03FDBE6-8384-4270-B3F3-A3643200E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456" y="377949"/>
            <a:ext cx="284681" cy="2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319643" y="3376153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66784" y="4142329"/>
            <a:ext cx="3207663" cy="536553"/>
          </a:xfrm>
          <a:prstGeom prst="wedgeRoundRectCallout">
            <a:avLst>
              <a:gd name="adj1" fmla="val 64326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74386" y="994073"/>
            <a:ext cx="2819400" cy="2171030"/>
            <a:chOff x="3131463" y="927795"/>
            <a:chExt cx="2819400" cy="217103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" t="408" b="408"/>
            <a:stretch/>
          </p:blipFill>
          <p:spPr>
            <a:xfrm>
              <a:off x="3131463" y="927795"/>
              <a:ext cx="28194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783675" y="2686154"/>
              <a:ext cx="1647258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short hair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41608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6239" y="420507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212882" y="95294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1143001" y="4666759"/>
            <a:ext cx="3494728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96059" y="3330128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she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43200" y="4096304"/>
            <a:ext cx="3207663" cy="536553"/>
          </a:xfrm>
          <a:prstGeom prst="wedgeRoundRectCallout">
            <a:avLst>
              <a:gd name="adj1" fmla="val 64326"/>
              <a:gd name="adj2" fmla="val 199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6516" y="903804"/>
            <a:ext cx="2895600" cy="2196700"/>
            <a:chOff x="3048000" y="903804"/>
            <a:chExt cx="2895600" cy="219670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" r="1321"/>
            <a:stretch/>
          </p:blipFill>
          <p:spPr>
            <a:xfrm>
              <a:off x="3048000" y="903804"/>
              <a:ext cx="2895600" cy="1990366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672171" y="2687833"/>
              <a:ext cx="1647258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hair</a:t>
              </a:r>
            </a:p>
          </p:txBody>
        </p:sp>
      </p:grp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16" y="337006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4316" y="416597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609600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780554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4953000" y="8191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067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30994" y="332197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609251" y="4128272"/>
            <a:ext cx="3523651" cy="536553"/>
          </a:xfrm>
          <a:prstGeom prst="wedgeRoundRectCallout">
            <a:avLst>
              <a:gd name="adj1" fmla="val 61375"/>
              <a:gd name="adj2" fmla="val 2695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round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face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43500" y="879994"/>
            <a:ext cx="2971800" cy="2135638"/>
            <a:chOff x="2985362" y="879994"/>
            <a:chExt cx="2971800" cy="213563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" b="919"/>
            <a:stretch/>
          </p:blipFill>
          <p:spPr>
            <a:xfrm>
              <a:off x="2985362" y="879994"/>
              <a:ext cx="2971800" cy="1990366"/>
            </a:xfrm>
            <a:prstGeom prst="roundRect">
              <a:avLst/>
            </a:prstGeom>
            <a:solidFill>
              <a:srgbClr val="FEE3A0"/>
            </a:solidFill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422521" y="2602961"/>
              <a:ext cx="2084405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round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400" y="418808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95400" y="332197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010992" y="8191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043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30994" y="3321974"/>
            <a:ext cx="4188257" cy="536552"/>
          </a:xfrm>
          <a:prstGeom prst="wedgeRoundRectCallout">
            <a:avLst>
              <a:gd name="adj1" fmla="val -59239"/>
              <a:gd name="adj2" fmla="val -55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does he look like?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985362" y="4114890"/>
            <a:ext cx="2780102" cy="536553"/>
          </a:xfrm>
          <a:prstGeom prst="wedgeRoundRectCallout">
            <a:avLst>
              <a:gd name="adj1" fmla="val 64365"/>
              <a:gd name="adj2" fmla="val 255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</a:t>
            </a:r>
            <a:r>
              <a:rPr lang="vi-VN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eyes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879994"/>
            <a:ext cx="2971800" cy="2132408"/>
            <a:chOff x="2985362" y="879994"/>
            <a:chExt cx="2971800" cy="213240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" r="553"/>
            <a:stretch/>
          </p:blipFill>
          <p:spPr>
            <a:xfrm>
              <a:off x="2985362" y="879994"/>
              <a:ext cx="2971800" cy="1990366"/>
            </a:xfrm>
            <a:prstGeom prst="roundRect">
              <a:avLst/>
            </a:prstGeom>
            <a:solidFill>
              <a:srgbClr val="FEE3A0"/>
            </a:solidFill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3782222" y="2599731"/>
              <a:ext cx="1378079" cy="412671"/>
            </a:xfrm>
            <a:prstGeom prst="roundRect">
              <a:avLst/>
            </a:prstGeom>
            <a:solidFill>
              <a:srgbClr val="FEE3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eyes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8F4ED901-35B3-4668-892D-C9B8674512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4600" y="418808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9D2FA896-D5A5-4D53-9E29-7FC3B4B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301661" y="330573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751269" y="1412557"/>
            <a:ext cx="4277931" cy="408623"/>
          </a:xfrm>
          <a:prstGeom prst="wedgeRoundRectCallout">
            <a:avLst>
              <a:gd name="adj1" fmla="val -6414"/>
              <a:gd name="adj2" fmla="val 125164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does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 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 like?</a:t>
            </a:r>
          </a:p>
        </p:txBody>
      </p: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922223" y="2326621"/>
            <a:ext cx="3495563" cy="408623"/>
          </a:xfrm>
          <a:prstGeom prst="wedgeRoundRectCallout">
            <a:avLst>
              <a:gd name="adj1" fmla="val -38044"/>
              <a:gd name="adj2" fmla="val 114515"/>
              <a:gd name="adj3" fmla="val 16667"/>
            </a:avLst>
          </a:prstGeom>
          <a:solidFill>
            <a:srgbClr val="FEE3A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She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has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BD1F3D6-969A-47FE-A540-CCD77FEC878E}"/>
              </a:ext>
            </a:extLst>
          </p:cNvPr>
          <p:cNvSpPr/>
          <p:nvPr/>
        </p:nvSpPr>
        <p:spPr>
          <a:xfrm>
            <a:off x="5172496" y="847583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438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6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6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09068" y="904044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06732" y="963442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</a:t>
            </a:r>
            <a:r>
              <a:rPr lang="en-US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84320" y="2193285"/>
            <a:ext cx="3951611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 smtClean="0">
                <a:latin typeface="Berlin Sans FB" panose="020E0602020502020306" pitchFamily="34" charset="0"/>
              </a:rPr>
              <a:t>2</a:t>
            </a:r>
            <a:r>
              <a:rPr lang="en-US" sz="4000" dirty="0" smtClean="0">
                <a:latin typeface="Berlin Sans FB" panose="020E0602020502020306" pitchFamily="34" charset="0"/>
              </a:rPr>
              <a:t> (1+2+3)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-1924050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Berlin Sans FB" panose="020E0602020502020306" pitchFamily="34" charset="0"/>
              </a:rPr>
              <a:t>Facebook 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600200" y="1947968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</a:t>
            </a: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2" name="Bùi Liễu">
            <a:extLst>
              <a:ext uri="{FF2B5EF4-FFF2-40B4-BE49-F238E27FC236}">
                <a16:creationId xmlns="" xmlns:a16="http://schemas.microsoft.com/office/drawing/2014/main" id="{ED905788-326B-4FAF-9FA6-67A1B7DB7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428999" y="2887670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4123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6541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973389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309459" y="1011648"/>
            <a:ext cx="4525081" cy="408623"/>
          </a:xfrm>
          <a:prstGeom prst="wedgeRoundRectCallout">
            <a:avLst>
              <a:gd name="adj1" fmla="val -56475"/>
              <a:gd name="adj2" fmla="val -120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827981" y="2198990"/>
            <a:ext cx="3498474" cy="480923"/>
          </a:xfrm>
          <a:prstGeom prst="wedgeRoundRectCallout">
            <a:avLst>
              <a:gd name="adj1" fmla="val 61084"/>
              <a:gd name="adj2" fmla="val 3210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vi-VN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048002" y="1435831"/>
            <a:ext cx="50479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2302102" y="2649274"/>
            <a:ext cx="461428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Cô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1301162" y="200648"/>
            <a:ext cx="6541676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cô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trông như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288367" y="3113746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=""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/>
        </p:blipFill>
        <p:spPr bwMode="auto">
          <a:xfrm>
            <a:off x="951595" y="3736767"/>
            <a:ext cx="1600200" cy="1071112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40" y="2184502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977" y="3506704"/>
            <a:ext cx="503883" cy="49931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3440936" y="4122454"/>
            <a:ext cx="3151271" cy="480923"/>
          </a:xfrm>
          <a:prstGeom prst="wedgeRoundRectCallout">
            <a:avLst>
              <a:gd name="adj1" fmla="val 61770"/>
              <a:gd name="adj2" fmla="val 291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16" y="412245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440936" y="3479257"/>
            <a:ext cx="3721863" cy="480923"/>
          </a:xfrm>
          <a:prstGeom prst="wedgeRoundRectCallout">
            <a:avLst>
              <a:gd name="adj1" fmla="val -58849"/>
              <a:gd name="adj2" fmla="val 3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5800" y="3790950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714750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09800" y="835739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  <a:endCxn id="68" idx="0"/>
          </p:cNvCxnSpPr>
          <p:nvPr/>
        </p:nvCxnSpPr>
        <p:spPr>
          <a:xfrm flipH="1">
            <a:off x="1532061" y="1992876"/>
            <a:ext cx="3309404" cy="463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992876"/>
            <a:ext cx="1262088" cy="1111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41465" y="1992876"/>
            <a:ext cx="785230" cy="1111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  <a:endCxn id="24" idx="0"/>
          </p:cNvCxnSpPr>
          <p:nvPr/>
        </p:nvCxnSpPr>
        <p:spPr>
          <a:xfrm>
            <a:off x="4841465" y="1992876"/>
            <a:ext cx="2832546" cy="4119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9684" y="2456526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805111" y="1516150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133350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404873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1690" y="1074102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17" y="1428750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655812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0" y="229825"/>
            <a:ext cx="3124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4711"/>
          <a:stretch/>
        </p:blipFill>
        <p:spPr>
          <a:xfrm>
            <a:off x="228601" y="1047750"/>
            <a:ext cx="8686800" cy="38862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2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27A0D6-2532-7ABF-98EC-D5BC383ACF4F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743885-31FD-6EDC-1029-6B9DC2E3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1" name="MsPham-0936082789">
              <a:hlinkClick r:id="rId5"/>
              <a:extLst>
                <a:ext uri="{FF2B5EF4-FFF2-40B4-BE49-F238E27FC236}">
                  <a16:creationId xmlns="" xmlns:a16="http://schemas.microsoft.com/office/drawing/2014/main" id="{D726FFEA-0296-4D26-2319-2FC0CD2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7" name="1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390" y="2067441"/>
            <a:ext cx="1117479" cy="26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3" y="2571750"/>
            <a:ext cx="1586612" cy="1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314" y="306877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24835" y="1405734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12459" t="10424" r="15552" b="7896"/>
          <a:stretch/>
        </p:blipFill>
        <p:spPr>
          <a:xfrm rot="418112">
            <a:off x="5377694" y="237358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5" y="722290"/>
            <a:ext cx="1045308" cy="1045308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BFF"/>
              </a:clrFrom>
              <a:clrTo>
                <a:srgbClr val="FD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49" y="4324350"/>
            <a:ext cx="379363" cy="373944"/>
          </a:xfrm>
          <a:prstGeom prst="rect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1798125" y="1294152"/>
            <a:ext cx="591680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96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714181"/>
      </p:ext>
    </p:extLst>
  </p:cSld>
  <p:clrMapOvr>
    <a:masterClrMapping/>
  </p:clrMapOvr>
  <p:transition advClick="0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6FA282E4-9665-0138-84F7-44A270B5C5BB}"/>
              </a:ext>
            </a:extLst>
          </p:cNvPr>
          <p:cNvSpPr txBox="1">
            <a:spLocks/>
          </p:cNvSpPr>
          <p:nvPr/>
        </p:nvSpPr>
        <p:spPr>
          <a:xfrm>
            <a:off x="-371475" y="-15842672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988E07FF-B8E5-404D-6D85-3EA21C5B5886}"/>
              </a:ext>
            </a:extLst>
          </p:cNvPr>
          <p:cNvSpPr txBox="1">
            <a:spLocks/>
          </p:cNvSpPr>
          <p:nvPr/>
        </p:nvSpPr>
        <p:spPr>
          <a:xfrm>
            <a:off x="-371475" y="18390178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="" xmlns:a16="http://schemas.microsoft.com/office/drawing/2014/main" id="{EA477BAD-FFC1-D174-1370-E8194984F8CD}"/>
              </a:ext>
            </a:extLst>
          </p:cNvPr>
          <p:cNvSpPr txBox="1">
            <a:spLocks/>
          </p:cNvSpPr>
          <p:nvPr/>
        </p:nvSpPr>
        <p:spPr>
          <a:xfrm>
            <a:off x="-33889950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 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4" name="MsPham-0936082789">
            <a:extLst>
              <a:ext uri="{FF2B5EF4-FFF2-40B4-BE49-F238E27FC236}">
                <a16:creationId xmlns="" xmlns:a16="http://schemas.microsoft.com/office/drawing/2014/main" id="{9F07C4AA-229B-9C2A-4291-F50E62C36CD4}"/>
              </a:ext>
            </a:extLst>
          </p:cNvPr>
          <p:cNvSpPr txBox="1">
            <a:spLocks/>
          </p:cNvSpPr>
          <p:nvPr/>
        </p:nvSpPr>
        <p:spPr>
          <a:xfrm>
            <a:off x="31331382" y="551639"/>
            <a:ext cx="12344400" cy="3901068"/>
          </a:xfrm>
          <a:prstGeom prst="flowChartProcess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125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25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EEED6E0-C35C-47AF-B2F6-1FA5F006001D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C1B7337B-A59A-4651-B819-AE5E2C53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9" name="MsPham-0936082789">
              <a:hlinkClick r:id="rId6"/>
              <a:extLst>
                <a:ext uri="{FF2B5EF4-FFF2-40B4-BE49-F238E27FC236}">
                  <a16:creationId xmlns="" xmlns:a16="http://schemas.microsoft.com/office/drawing/2014/main" id="{C6A3C1A9-39CD-6629-123C-32AAF0D7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16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" y="-49845"/>
            <a:ext cx="1537205" cy="13497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" y="3613546"/>
            <a:ext cx="1537205" cy="13497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1" y="-31235"/>
            <a:ext cx="1537205" cy="134974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1" y="2940244"/>
            <a:ext cx="1537205" cy="1349741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1138" y="2696278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" y="102371"/>
            <a:ext cx="1045308" cy="1045308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19" y="256511"/>
            <a:ext cx="1880126" cy="231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9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38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63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66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8" y="1173148"/>
            <a:ext cx="6473537" cy="2384420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4541" y="3109355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5303" y="203895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7"/>
          <a:srcRect l="12459" t="10424" r="15552" b="7896"/>
          <a:stretch/>
        </p:blipFill>
        <p:spPr>
          <a:xfrm rot="418112">
            <a:off x="416855" y="3715512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3771" y="2395473"/>
            <a:ext cx="1499746" cy="2405081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21169" y="2733332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37" y="3227228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19585" y="4206994"/>
            <a:ext cx="1174786" cy="5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3567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E34E7EF-9CD7-41E6-6EBC-CAB9034393D7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12A581B-0EFC-70E1-CC61-065541D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F6C03A04-AF11-2BB4-11FF-E82A68D8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42946" y="518800"/>
            <a:ext cx="1175292" cy="144625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34CC3D33-B080-3CFF-9BC7-32C4386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0229" y="842353"/>
            <a:ext cx="1983542" cy="13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6481BFB-3BF9-3D98-A7C9-D1DB5F0D7EF1}"/>
              </a:ext>
            </a:extLst>
          </p:cNvPr>
          <p:cNvSpPr txBox="1"/>
          <p:nvPr/>
        </p:nvSpPr>
        <p:spPr>
          <a:xfrm>
            <a:off x="2201993" y="2369892"/>
            <a:ext cx="4680570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______ hair.</a:t>
            </a:r>
          </a:p>
        </p:txBody>
      </p:sp>
    </p:spTree>
    <p:extLst>
      <p:ext uri="{BB962C8B-B14F-4D97-AF65-F5344CB8AC3E}">
        <p14:creationId xmlns:p14="http://schemas.microsoft.com/office/powerpoint/2010/main" val="26125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2DACF89-0422-EA00-D082-5F2D634DE94E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309FD0BA-1E9A-C12D-F418-9E77E18A4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895FB387-BE6F-C7E9-93FD-F2CD1F300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07531" y="411682"/>
            <a:ext cx="1385618" cy="129670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3337560" y="3447775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0162" y="3445981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0BF74DF2-E8A7-6119-0264-DB78E7842801}"/>
              </a:ext>
            </a:extLst>
          </p:cNvPr>
          <p:cNvSpPr txBox="1"/>
          <p:nvPr/>
        </p:nvSpPr>
        <p:spPr>
          <a:xfrm>
            <a:off x="2500833" y="2277553"/>
            <a:ext cx="4142333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_______ face</a:t>
            </a:r>
          </a:p>
        </p:txBody>
      </p:sp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A0A640C9-1511-4997-B08B-4F8BBE57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9242" y="842353"/>
            <a:ext cx="1945515" cy="13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E34E7EF-9CD7-41E6-6EBC-CAB9034393D7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12A581B-0EFC-70E1-CC61-065541D2D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F6C03A04-AF11-2BB4-11FF-E82A68D8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42946" y="518800"/>
            <a:ext cx="1175292" cy="144625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34CC3D33-B080-3CFF-9BC7-32C4386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563" y="884865"/>
            <a:ext cx="1950874" cy="12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6481BFB-3BF9-3D98-A7C9-D1DB5F0D7EF1}"/>
              </a:ext>
            </a:extLst>
          </p:cNvPr>
          <p:cNvSpPr txBox="1"/>
          <p:nvPr/>
        </p:nvSpPr>
        <p:spPr>
          <a:xfrm>
            <a:off x="2231715" y="2352460"/>
            <a:ext cx="4680570" cy="43858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 sz="2400" dirty="0">
                <a:solidFill>
                  <a:schemeClr val="tx1"/>
                </a:solidFill>
              </a:rPr>
              <a:t>_____ eyes</a:t>
            </a:r>
          </a:p>
        </p:txBody>
      </p:sp>
    </p:spTree>
    <p:extLst>
      <p:ext uri="{BB962C8B-B14F-4D97-AF65-F5344CB8AC3E}">
        <p14:creationId xmlns:p14="http://schemas.microsoft.com/office/powerpoint/2010/main" val="23126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EB30309-4772-B100-8CEF-D1ED3FE9B656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660003FF-47EC-38D1-DC8E-8E392CD7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678B7580-B162-8B3F-3CFC-8057BFAD5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long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hair.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300606" y="535885"/>
            <a:ext cx="1503709" cy="1459337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32" name="MsPham-0936082789">
            <a:extLst>
              <a:ext uri="{FF2B5EF4-FFF2-40B4-BE49-F238E27FC236}">
                <a16:creationId xmlns="" xmlns:a16="http://schemas.microsoft.com/office/drawing/2014/main" id="{E8879EDD-2342-B547-5EE6-7220C24B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3007" y="732753"/>
            <a:ext cx="1937986" cy="132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MsPham-0936082789">
            <a:extLst>
              <a:ext uri="{FF2B5EF4-FFF2-40B4-BE49-F238E27FC236}">
                <a16:creationId xmlns="" xmlns:a16="http://schemas.microsoft.com/office/drawing/2014/main" id="{0A34BF3D-5EF1-D5C8-C8E9-4823E87C83C9}"/>
              </a:ext>
            </a:extLst>
          </p:cNvPr>
          <p:cNvSpPr txBox="1"/>
          <p:nvPr/>
        </p:nvSpPr>
        <p:spPr>
          <a:xfrm>
            <a:off x="2515801" y="2106856"/>
            <a:ext cx="4265078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he </a:t>
            </a:r>
            <a:r>
              <a:rPr lang="vi-VN" altLang="en-US" sz="2400" dirty="0" err="1">
                <a:solidFill>
                  <a:schemeClr val="tx1"/>
                </a:solidFill>
              </a:rPr>
              <a:t>look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vi-VN" altLang="en-US" sz="2400" dirty="0" err="1">
                <a:solidFill>
                  <a:schemeClr val="tx1"/>
                </a:solidFill>
              </a:rPr>
              <a:t>like</a:t>
            </a:r>
            <a:r>
              <a:rPr lang="vi-VN" altLang="en-US" sz="2400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195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7FCDDD3-C24E-CB49-A6C2-74E828636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big eyes.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-12251" y="420420"/>
            <a:ext cx="1825572" cy="1643015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has long hair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short hair.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671678" y="5236634"/>
            <a:ext cx="685800" cy="685800"/>
          </a:xfrm>
          <a:prstGeom prst="star5">
            <a:avLst>
              <a:gd name="adj" fmla="val 22533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="" xmlns:a16="http://schemas.microsoft.com/office/drawing/2014/main" id="{325D33EC-64B2-FC0E-57D8-75E4CE2EF0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r="18360"/>
          <a:stretch/>
        </p:blipFill>
        <p:spPr>
          <a:xfrm>
            <a:off x="3832104" y="641002"/>
            <a:ext cx="1355285" cy="1433266"/>
          </a:xfrm>
          <a:prstGeom prst="round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="" xmlns:a16="http://schemas.microsoft.com/office/drawing/2014/main" id="{4DC3C517-1255-99B7-6D86-2BFFCE6D4FB7}"/>
              </a:ext>
            </a:extLst>
          </p:cNvPr>
          <p:cNvSpPr txBox="1"/>
          <p:nvPr/>
        </p:nvSpPr>
        <p:spPr>
          <a:xfrm>
            <a:off x="2438362" y="2126015"/>
            <a:ext cx="4680570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s</a:t>
            </a:r>
            <a:r>
              <a:rPr lang="vi-VN" altLang="en-US" sz="2400" dirty="0" smtClean="0">
                <a:solidFill>
                  <a:schemeClr val="tx1"/>
                </a:solidFill>
              </a:rPr>
              <a:t>he </a:t>
            </a:r>
            <a:r>
              <a:rPr lang="vi-VN" altLang="en-US" sz="2400" dirty="0">
                <a:solidFill>
                  <a:schemeClr val="tx1"/>
                </a:solidFill>
              </a:rPr>
              <a:t>look like?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ABC6940-9425-B98B-BD9E-58E918CD778F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648F972-10F7-C8FC-2278-D8A31573C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7"/>
              <a:extLst>
                <a:ext uri="{FF2B5EF4-FFF2-40B4-BE49-F238E27FC236}">
                  <a16:creationId xmlns="" xmlns:a16="http://schemas.microsoft.com/office/drawing/2014/main" id="{E78833B4-ECC3-92A8-75DF-2797DFF4B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noFill/>
          <a:ln w="57150">
            <a:noFill/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246965" y="518800"/>
            <a:ext cx="1567254" cy="1446254"/>
          </a:xfrm>
          <a:prstGeom prst="rect">
            <a:avLst/>
          </a:prstGeom>
        </p:spPr>
      </p:pic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has big eyes.</a:t>
            </a:r>
          </a:p>
        </p:txBody>
      </p:sp>
      <p:sp>
        <p:nvSpPr>
          <p:cNvPr id="16" name="Sai2MsPham"/>
          <p:cNvSpPr/>
          <p:nvPr/>
        </p:nvSpPr>
        <p:spPr>
          <a:xfrm>
            <a:off x="5936133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works at a hospital.</a:t>
            </a:r>
          </a:p>
        </p:txBody>
      </p:sp>
      <p:sp>
        <p:nvSpPr>
          <p:cNvPr id="17" name="Sai1MsPham"/>
          <p:cNvSpPr/>
          <p:nvPr/>
        </p:nvSpPr>
        <p:spPr>
          <a:xfrm>
            <a:off x="3340546" y="3454197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big city.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59DB4F2B-C952-BB95-B0C5-E5E483BE869D}"/>
              </a:ext>
            </a:extLst>
          </p:cNvPr>
          <p:cNvSpPr txBox="1"/>
          <p:nvPr/>
        </p:nvSpPr>
        <p:spPr>
          <a:xfrm>
            <a:off x="2359123" y="1378759"/>
            <a:ext cx="4680570" cy="80791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4C3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400" dirty="0">
                <a:solidFill>
                  <a:schemeClr val="tx1"/>
                </a:solidFill>
              </a:rPr>
              <a:t>A: What does</a:t>
            </a:r>
            <a:r>
              <a:rPr lang="vi-VN" altLang="en-US" sz="2400" dirty="0">
                <a:solidFill>
                  <a:schemeClr val="tx1"/>
                </a:solidFill>
              </a:rPr>
              <a:t> he </a:t>
            </a:r>
            <a:r>
              <a:rPr lang="vi-VN" altLang="en-US" sz="2400" dirty="0" err="1">
                <a:solidFill>
                  <a:schemeClr val="tx1"/>
                </a:solidFill>
              </a:rPr>
              <a:t>look</a:t>
            </a:r>
            <a:r>
              <a:rPr lang="vi-VN" altLang="en-US" sz="2400" dirty="0">
                <a:solidFill>
                  <a:schemeClr val="tx1"/>
                </a:solidFill>
              </a:rPr>
              <a:t> </a:t>
            </a:r>
            <a:r>
              <a:rPr lang="vi-VN" altLang="en-US" sz="2400" dirty="0" err="1">
                <a:solidFill>
                  <a:schemeClr val="tx1"/>
                </a:solidFill>
              </a:rPr>
              <a:t>like</a:t>
            </a:r>
            <a:r>
              <a:rPr lang="vi-VN" altLang="en-US" sz="2400" dirty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vi-VN" altLang="en-US" sz="2400" dirty="0">
                <a:solidFill>
                  <a:schemeClr val="tx1"/>
                </a:solidFill>
              </a:rPr>
              <a:t>B: _______________.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574F12-3F43-77E0-989F-EF2A110B3E79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414E9ADC-9CB6-5E37-489E-1D0568F2C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A0F16EC1-8AD1-F103-E80D-EADF49FE1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/>
          <a:srcRect l="12459" t="10424" r="15552" b="7896"/>
          <a:stretch/>
        </p:blipFill>
        <p:spPr>
          <a:xfrm rot="418112">
            <a:off x="672946" y="736502"/>
            <a:ext cx="1132115" cy="128451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435D8257-E1D7-9ECC-3FC7-13B800E6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9692" y="3609034"/>
            <a:ext cx="1564688" cy="105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642F7E4A-F928-7C12-EB41-6063FC3B7D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r="17742"/>
          <a:stretch/>
        </p:blipFill>
        <p:spPr>
          <a:xfrm>
            <a:off x="6583557" y="3554072"/>
            <a:ext cx="1174032" cy="1241585"/>
          </a:xfrm>
          <a:prstGeom prst="round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68900A58-8320-14FD-FAEE-177B7E85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43172" y="3567673"/>
            <a:ext cx="1657657" cy="10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ai1MsPham"/>
          <p:cNvSpPr/>
          <p:nvPr/>
        </p:nvSpPr>
        <p:spPr>
          <a:xfrm>
            <a:off x="738987" y="344184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3341404" y="3453739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2748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big eyes Bùi Liễu">
            <a:hlinkClick r:id="" action="ppaction://media"/>
            <a:extLst>
              <a:ext uri="{FF2B5EF4-FFF2-40B4-BE49-F238E27FC236}">
                <a16:creationId xmlns="" xmlns:a16="http://schemas.microsoft.com/office/drawing/2014/main" id="{EB9C3098-F7C8-4652-9C9B-F876EBBE2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452" y="1544157"/>
            <a:ext cx="461096" cy="369639"/>
          </a:xfrm>
          <a:prstGeom prst="rect">
            <a:avLst/>
          </a:prstGeom>
        </p:spPr>
      </p:pic>
      <p:sp>
        <p:nvSpPr>
          <p:cNvPr id="27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99206" y="4766758"/>
            <a:ext cx="558289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Click on the letter A, B or C to choose the answer.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CEB1589-F41B-9B57-8A13-F36126D84685}"/>
              </a:ext>
            </a:extLst>
          </p:cNvPr>
          <p:cNvGrpSpPr/>
          <p:nvPr/>
        </p:nvGrpSpPr>
        <p:grpSpPr>
          <a:xfrm>
            <a:off x="0" y="1"/>
            <a:ext cx="9144000" cy="5143499"/>
            <a:chOff x="0" y="0"/>
            <a:chExt cx="12192000" cy="685799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1806B03-DB39-0626-DF6B-274183BA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36DCA225-1E6B-AE50-F047-C3053275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292810" y="706164"/>
            <a:ext cx="1132115" cy="1135663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="" xmlns:a16="http://schemas.microsoft.com/office/drawing/2014/main" id="{EA7119E2-F1F5-B6E5-B610-7B2496E7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8211" y="3631008"/>
            <a:ext cx="1588247" cy="105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69B836E6-EAC2-DAF7-564B-DE642F9E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9541" y="3578006"/>
            <a:ext cx="1588247" cy="10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819476EB-1A37-8C30-9FDA-0F156624006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003"/>
          <a:stretch/>
        </p:blipFill>
        <p:spPr>
          <a:xfrm>
            <a:off x="6465552" y="3539865"/>
            <a:ext cx="1519240" cy="1193027"/>
          </a:xfrm>
          <a:prstGeom prst="round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0391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5931566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35978" y="3455112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long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EE7A8D51-12F7-42C9-915E-49D8AA446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928" y="1526476"/>
            <a:ext cx="365522" cy="293021"/>
          </a:xfrm>
          <a:prstGeom prst="rect">
            <a:avLst/>
          </a:prstGeom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5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E1074EC-99C8-D60B-3EC9-F3D1D1D38C63}"/>
              </a:ext>
            </a:extLst>
          </p:cNvPr>
          <p:cNvGrpSpPr/>
          <p:nvPr/>
        </p:nvGrpSpPr>
        <p:grpSpPr>
          <a:xfrm>
            <a:off x="0" y="1"/>
            <a:ext cx="9144000" cy="5143499"/>
            <a:chOff x="0" y="0"/>
            <a:chExt cx="12192000" cy="685799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7E4447C9-E6F9-12E7-DE3A-6B2DF15E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8" name="MsPham-0936082789">
              <a:hlinkClick r:id="rId9"/>
              <a:extLst>
                <a:ext uri="{FF2B5EF4-FFF2-40B4-BE49-F238E27FC236}">
                  <a16:creationId xmlns="" xmlns:a16="http://schemas.microsoft.com/office/drawing/2014/main" id="{4AA567C6-DA35-4D4B-2A0F-0AE7E59A6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285676" y="574228"/>
            <a:ext cx="1690482" cy="1256067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BEC9D7C7-402B-D0EB-F03D-D1CB0305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586" y="3623254"/>
            <a:ext cx="1605575" cy="10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6272B602-1A66-D23D-50C1-7FBBDECD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3972" y="3623254"/>
            <a:ext cx="1605574" cy="10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MsPham-0936082789">
            <a:extLst>
              <a:ext uri="{FF2B5EF4-FFF2-40B4-BE49-F238E27FC236}">
                <a16:creationId xmlns="" xmlns:a16="http://schemas.microsoft.com/office/drawing/2014/main" id="{2F274187-F595-82B1-4C11-21C2774B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0829" y="3556457"/>
            <a:ext cx="1748685" cy="11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2504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3679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38092" y="3457967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short hair Bùi Liễu">
            <a:hlinkClick r:id="" action="ppaction://media"/>
            <a:extLst>
              <a:ext uri="{FF2B5EF4-FFF2-40B4-BE49-F238E27FC236}">
                <a16:creationId xmlns="" xmlns:a16="http://schemas.microsoft.com/office/drawing/2014/main" id="{6910BAD2-C57F-451A-806A-36AEE5061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978" y="1370371"/>
            <a:ext cx="487708" cy="3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2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8F3ED95-699C-2462-ED2D-2F1DAB264D99}"/>
              </a:ext>
            </a:extLst>
          </p:cNvPr>
          <p:cNvGrpSpPr/>
          <p:nvPr/>
        </p:nvGrpSpPr>
        <p:grpSpPr>
          <a:xfrm>
            <a:off x="0" y="0"/>
            <a:ext cx="9144000" cy="5143499"/>
            <a:chOff x="0" y="0"/>
            <a:chExt cx="12192000" cy="685799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6B6C654-C354-0654-05B0-01D4F949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26" name="MsPham-0936082789">
              <a:hlinkClick r:id="rId9"/>
              <a:extLst>
                <a:ext uri="{FF2B5EF4-FFF2-40B4-BE49-F238E27FC236}">
                  <a16:creationId xmlns="" xmlns:a16="http://schemas.microsoft.com/office/drawing/2014/main" id="{918F2A52-7580-8207-70DB-70A49DAB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1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523093" y="655103"/>
            <a:ext cx="1328625" cy="1259103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="" xmlns:a16="http://schemas.microsoft.com/office/drawing/2014/main" id="{8748915E-A24B-2299-577B-90F329FA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0198" y="3596891"/>
            <a:ext cx="1623605" cy="11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sPham-0936082789">
            <a:extLst>
              <a:ext uri="{FF2B5EF4-FFF2-40B4-BE49-F238E27FC236}">
                <a16:creationId xmlns="" xmlns:a16="http://schemas.microsoft.com/office/drawing/2014/main" id="{E74583B2-6B4F-69C9-D86E-A479E87D1F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r="18685"/>
          <a:stretch/>
        </p:blipFill>
        <p:spPr>
          <a:xfrm>
            <a:off x="1387429" y="3486577"/>
            <a:ext cx="1184756" cy="1252926"/>
          </a:xfrm>
          <a:prstGeom prst="round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="" xmlns:a16="http://schemas.microsoft.com/office/drawing/2014/main" id="{F892B9B6-157C-962B-C79E-B8EB5D6C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3369" y="3584258"/>
            <a:ext cx="1623605" cy="10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ai1MsPham"/>
          <p:cNvSpPr/>
          <p:nvPr/>
        </p:nvSpPr>
        <p:spPr>
          <a:xfrm>
            <a:off x="740391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DungMsPham"/>
          <p:cNvSpPr/>
          <p:nvPr/>
        </p:nvSpPr>
        <p:spPr>
          <a:xfrm>
            <a:off x="3335978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1566" y="3445636"/>
            <a:ext cx="2468880" cy="139094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C.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round face  Bùi Liễu">
            <a:hlinkClick r:id="" action="ppaction://media"/>
            <a:extLst>
              <a:ext uri="{FF2B5EF4-FFF2-40B4-BE49-F238E27FC236}">
                <a16:creationId xmlns="" xmlns:a16="http://schemas.microsoft.com/office/drawing/2014/main" id="{CB1763B9-B70D-4FAB-9929-138A2AFB0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239" y="1551353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327A0D6-2532-7ABF-98EC-D5BC383ACF4F}"/>
              </a:ext>
            </a:extLst>
          </p:cNvPr>
          <p:cNvGrpSpPr/>
          <p:nvPr/>
        </p:nvGrpSpPr>
        <p:grpSpPr>
          <a:xfrm>
            <a:off x="1" y="0"/>
            <a:ext cx="9143999" cy="5143500"/>
            <a:chOff x="0" y="0"/>
            <a:chExt cx="12191999" cy="685800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45743885-31FD-6EDC-1029-6B9DC2E3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21" name="MsPham-0936082789">
              <a:hlinkClick r:id="rId5"/>
              <a:extLst>
                <a:ext uri="{FF2B5EF4-FFF2-40B4-BE49-F238E27FC236}">
                  <a16:creationId xmlns="" xmlns:a16="http://schemas.microsoft.com/office/drawing/2014/main" id="{D726FFEA-0296-4D26-2319-2FC0CD2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154" y="6225186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7" name="1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390" y="2067441"/>
            <a:ext cx="1117479" cy="26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3" y="2571750"/>
            <a:ext cx="1586612" cy="1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314" y="306877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24835" y="1405734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l="12459" t="10424" r="15552" b="7896"/>
          <a:stretch/>
        </p:blipFill>
        <p:spPr>
          <a:xfrm rot="418112">
            <a:off x="5377694" y="237358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5" y="722290"/>
            <a:ext cx="1045308" cy="1045308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507630" y="2067441"/>
            <a:ext cx="6262622" cy="215969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>
            <a:prstTxWarp prst="textArchUp">
              <a:avLst/>
            </a:prstTxWarp>
          </a:bodyPr>
          <a:lstStyle/>
          <a:p>
            <a:pPr algn="ctr"/>
            <a:r>
              <a:rPr lang="en-US" sz="86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</a:t>
            </a:r>
            <a:r>
              <a:rPr lang="en-US" sz="86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5002" y="4085593"/>
            <a:ext cx="1234547" cy="6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6312"/>
      </p:ext>
    </p:extLst>
  </p:cSld>
  <p:clrMapOvr>
    <a:masterClrMapping/>
  </p:clrMapOvr>
  <p:transition advClick="0"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194886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33400" y="3907559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954709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09800" y="909878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04944" y="2100122"/>
            <a:ext cx="3196764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2100122"/>
            <a:ext cx="1222331" cy="1004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01708" y="2100122"/>
            <a:ext cx="824987" cy="1004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801708" y="2100122"/>
            <a:ext cx="2825906" cy="502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2523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=""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65354" y="1623396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284584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644832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43" y="112020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41" y="159987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375103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9AD6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Let’s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733505" y="1741410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726434" y="2272618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722313" y="2649542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tall.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xmlns="" id="{330E8835-7A20-44CE-93A6-2538F718A8D4}"/>
              </a:ext>
            </a:extLst>
          </p:cNvPr>
          <p:cNvSpPr txBox="1"/>
          <p:nvPr/>
        </p:nvSpPr>
        <p:spPr>
          <a:xfrm>
            <a:off x="1437224" y="1047749"/>
            <a:ext cx="663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Facebook: Bùi Liễu" descr="A person and person standing on grass&#10;&#10;Description automatically generated">
            <a:extLst>
              <a:ext uri="{FF2B5EF4-FFF2-40B4-BE49-F238E27FC236}">
                <a16:creationId xmlns:a16="http://schemas.microsoft.com/office/drawing/2014/main" xmlns="" id="{107B281B-452F-45FA-B157-6DF4D8BE9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40" y="2781300"/>
            <a:ext cx="2005543" cy="2141128"/>
          </a:xfrm>
          <a:prstGeom prst="roundRect">
            <a:avLst/>
          </a:prstGeom>
        </p:spPr>
      </p:pic>
      <p:sp>
        <p:nvSpPr>
          <p:cNvPr id="24" name="Facebook: Bùi Liễu">
            <a:extLst>
              <a:ext uri="{FF2B5EF4-FFF2-40B4-BE49-F238E27FC236}">
                <a16:creationId xmlns:a16="http://schemas.microsoft.com/office/drawing/2014/main" xmlns="" id="{71BF2621-0325-4B84-B5D6-F5B086B1A885}"/>
              </a:ext>
            </a:extLst>
          </p:cNvPr>
          <p:cNvSpPr txBox="1"/>
          <p:nvPr/>
        </p:nvSpPr>
        <p:spPr>
          <a:xfrm>
            <a:off x="722313" y="3794019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 and tall.</a:t>
            </a:r>
          </a:p>
        </p:txBody>
      </p:sp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0612D18C-AD9C-4FAD-80AD-8E8702901F21}"/>
              </a:ext>
            </a:extLst>
          </p:cNvPr>
          <p:cNvSpPr txBox="1"/>
          <p:nvPr/>
        </p:nvSpPr>
        <p:spPr>
          <a:xfrm>
            <a:off x="4773859" y="1763456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xmlns="" id="{91D76B7B-49BB-4852-83D8-394D9E098082}"/>
              </a:ext>
            </a:extLst>
          </p:cNvPr>
          <p:cNvSpPr txBox="1"/>
          <p:nvPr/>
        </p:nvSpPr>
        <p:spPr>
          <a:xfrm>
            <a:off x="4771126" y="2275688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xmlns="" id="{F2C80359-C7B7-484F-8BB9-E783BDD29D2D}"/>
              </a:ext>
            </a:extLst>
          </p:cNvPr>
          <p:cNvSpPr txBox="1"/>
          <p:nvPr/>
        </p:nvSpPr>
        <p:spPr>
          <a:xfrm>
            <a:off x="4771126" y="2643939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tall.</a:t>
            </a: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xmlns="" id="{410BE944-5730-49E2-8194-A49453D1EB28}"/>
              </a:ext>
            </a:extLst>
          </p:cNvPr>
          <p:cNvSpPr txBox="1"/>
          <p:nvPr/>
        </p:nvSpPr>
        <p:spPr>
          <a:xfrm>
            <a:off x="4755095" y="3808716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big and tall.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C7986BFF-2F7E-40C1-A412-963096F05DAE}"/>
              </a:ext>
            </a:extLst>
          </p:cNvPr>
          <p:cNvSpPr txBox="1"/>
          <p:nvPr/>
        </p:nvSpPr>
        <p:spPr>
          <a:xfrm>
            <a:off x="2262555" y="1733550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1BA5A3BB-4DEB-488D-BF7C-1B3D5C061564}"/>
              </a:ext>
            </a:extLst>
          </p:cNvPr>
          <p:cNvSpPr txBox="1"/>
          <p:nvPr/>
        </p:nvSpPr>
        <p:spPr>
          <a:xfrm>
            <a:off x="6151314" y="1749516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24 karaoke bùi liễu">
            <a:hlinkClick r:id="" action="ppaction://media"/>
            <a:extLst>
              <a:ext uri="{FF2B5EF4-FFF2-40B4-BE49-F238E27FC236}">
                <a16:creationId xmlns:a16="http://schemas.microsoft.com/office/drawing/2014/main" xmlns="" id="{841CFA9D-04C6-43F2-8B47-87C346244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820"/>
                    <p14:bmk name="Bookmark 9" time="11882.136"/>
                    <p14:bmk name="Bookmark 2" time="13240"/>
                    <p14:bmk name="Bookmark 3" time="15560"/>
                    <p14:bmk name="Bookmark 4" time="17970"/>
                    <p14:bmk name="Bookmark 5" time="24899.7249"/>
                    <p14:bmk name="Bookmark 10" time="26299.7249"/>
                    <p14:bmk name="Bookmark 6" time="27479.7249"/>
                    <p14:bmk name="Bookmark 7" time="29849.7249"/>
                    <p14:bmk name="Bookmark 8" time="32229.7249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181" y="312339"/>
            <a:ext cx="509072" cy="5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155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7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4" grpId="0"/>
          <p:bldP spid="25" grpId="0"/>
          <p:bldP spid="26" grpId="0"/>
          <p:bldP spid="27" grpId="0"/>
          <p:bldP spid="29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71800" y="24193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20056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14249" y="3619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">
            <a:extLst>
              <a:ext uri="{FF2B5EF4-FFF2-40B4-BE49-F238E27FC236}">
                <a16:creationId xmlns=""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286000" y="1352550"/>
            <a:ext cx="5410200" cy="745245"/>
            <a:chOff x="1871607" y="523806"/>
            <a:chExt cx="5410200" cy="745245"/>
          </a:xfrm>
        </p:grpSpPr>
        <p:sp>
          <p:nvSpPr>
            <p:cNvPr id="34" name="Bùi Liễu">
              <a:extLst>
                <a:ext uri="{FF2B5EF4-FFF2-40B4-BE49-F238E27FC236}">
                  <a16:creationId xmlns=""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458329" y="691251"/>
              <a:ext cx="4823478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607" y="523806"/>
              <a:ext cx="655284" cy="741507"/>
            </a:xfrm>
            <a:prstGeom prst="rect">
              <a:avLst/>
            </a:prstGeom>
          </p:spPr>
        </p:pic>
      </p:grpSp>
      <p:grpSp>
        <p:nvGrpSpPr>
          <p:cNvPr id="9" name="Bùi Liễu">
            <a:extLst>
              <a:ext uri="{FF2B5EF4-FFF2-40B4-BE49-F238E27FC236}">
                <a16:creationId xmlns=""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794252" y="2396255"/>
            <a:ext cx="5054347" cy="740050"/>
            <a:chOff x="2354670" y="1200917"/>
            <a:chExt cx="5054347" cy="740050"/>
          </a:xfrm>
        </p:grpSpPr>
        <p:sp>
          <p:nvSpPr>
            <p:cNvPr id="37" name="Bùi Liễu">
              <a:extLst>
                <a:ext uri="{FF2B5EF4-FFF2-40B4-BE49-F238E27FC236}">
                  <a16:creationId xmlns=""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2614" y="1314276"/>
              <a:ext cx="4486403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54670" y="1200917"/>
              <a:ext cx="567944" cy="740050"/>
            </a:xfrm>
            <a:prstGeom prst="rect">
              <a:avLst/>
            </a:prstGeom>
          </p:spPr>
        </p:pic>
      </p:grpSp>
      <p:grpSp>
        <p:nvGrpSpPr>
          <p:cNvPr id="10" name="Bùi Liễu">
            <a:extLst>
              <a:ext uri="{FF2B5EF4-FFF2-40B4-BE49-F238E27FC236}">
                <a16:creationId xmlns="" xmlns:a16="http://schemas.microsoft.com/office/drawing/2014/main" id="{7B6F7B15-B4AB-4122-992D-E73075E58D35}"/>
              </a:ext>
            </a:extLst>
          </p:cNvPr>
          <p:cNvGrpSpPr/>
          <p:nvPr/>
        </p:nvGrpSpPr>
        <p:grpSpPr>
          <a:xfrm>
            <a:off x="3167910" y="3338172"/>
            <a:ext cx="3075287" cy="833778"/>
            <a:chOff x="2749410" y="1909534"/>
            <a:chExt cx="3075287" cy="833778"/>
          </a:xfrm>
        </p:grpSpPr>
        <p:sp>
          <p:nvSpPr>
            <p:cNvPr id="46" name="Bùi Liễu">
              <a:extLst>
                <a:ext uri="{FF2B5EF4-FFF2-40B4-BE49-F238E27FC236}">
                  <a16:creationId xmlns="" xmlns:a16="http://schemas.microsoft.com/office/drawing/2014/main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362646" y="2093367"/>
              <a:ext cx="2462051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AC6929E-FC36-412B-B901-DBD3995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9410" y="1909534"/>
              <a:ext cx="613236" cy="833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37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49773" y="4171076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262952" y="4171075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362200" y="4171075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FABA8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5543" y="899112"/>
            <a:ext cx="8686800" cy="2987804"/>
            <a:chOff x="233543" y="728270"/>
            <a:chExt cx="8686800" cy="3079950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" t="-1" r="784" b="-1045"/>
            <a:stretch/>
          </p:blipFill>
          <p:spPr>
            <a:xfrm>
              <a:off x="233543" y="737783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=""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1002836" y="792230"/>
              <a:ext cx="3458447" cy="723273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=""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5246515" y="728270"/>
              <a:ext cx="3143486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=""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6332600" y="3226576"/>
              <a:ext cx="2587743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=""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3234119" y="1431343"/>
              <a:ext cx="1363216" cy="4139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990600" y="1057482"/>
            <a:ext cx="3697606" cy="48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 old is your father, Mai?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5247961" y="877331"/>
            <a:ext cx="3316331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does he look like?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3037844" y="1510740"/>
            <a:ext cx="1728132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He’s forty.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6306621" y="3303035"/>
            <a:ext cx="2837379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 has a round face.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47364" y="1347086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42538" y="1301558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25 Bùi Liễu">
            <a:hlinkClick r:id="" action="ppaction://media"/>
            <a:extLst>
              <a:ext uri="{FF2B5EF4-FFF2-40B4-BE49-F238E27FC236}">
                <a16:creationId xmlns="" xmlns:a16="http://schemas.microsoft.com/office/drawing/2014/main" id="{497AA047-2514-41EC-BB9D-61301375A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722" y="321875"/>
            <a:ext cx="433350" cy="3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5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5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5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5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7531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482955" y="2344829"/>
            <a:ext cx="2119708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ʃɔːt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84621" y="1523547"/>
            <a:ext cx="29163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588702" y="3043001"/>
            <a:ext cx="190821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3588" r="2870" b="3823"/>
          <a:stretch/>
        </p:blipFill>
        <p:spPr>
          <a:xfrm>
            <a:off x="1600200" y="1428750"/>
            <a:ext cx="3276600" cy="22098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0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ort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319672" y="2336721"/>
            <a:ext cx="23431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lɒŋ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heə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237021" y="1507331"/>
            <a:ext cx="261157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793887" y="3043001"/>
            <a:ext cx="1497846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" t="3631" r="5660" b="2668"/>
          <a:stretch/>
        </p:blipFill>
        <p:spPr>
          <a:xfrm>
            <a:off x="1083971" y="1113549"/>
            <a:ext cx="3703930" cy="25527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6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ng hair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772</Words>
  <Application>Microsoft Office PowerPoint</Application>
  <PresentationFormat>On-screen Show (16:9)</PresentationFormat>
  <Paragraphs>208</Paragraphs>
  <Slides>40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.VnBlack</vt:lpstr>
      <vt:lpstr>Calibri</vt:lpstr>
      <vt:lpstr>宋体</vt:lpstr>
      <vt:lpstr>Berlin Sans FB Demi</vt:lpstr>
      <vt:lpstr>Cooper Black</vt:lpstr>
      <vt:lpstr>Fredoka One</vt:lpstr>
      <vt:lpstr>Berlin Sans FB</vt:lpstr>
      <vt:lpstr>Tahoma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283</cp:revision>
  <dcterms:created xsi:type="dcterms:W3CDTF">2006-08-16T00:00:00Z</dcterms:created>
  <dcterms:modified xsi:type="dcterms:W3CDTF">2024-02-25T05:45:24Z</dcterms:modified>
</cp:coreProperties>
</file>