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04" r:id="rId2"/>
    <p:sldId id="258" r:id="rId3"/>
    <p:sldId id="408" r:id="rId4"/>
    <p:sldId id="309" r:id="rId5"/>
    <p:sldId id="402" r:id="rId6"/>
    <p:sldId id="403" r:id="rId7"/>
    <p:sldId id="345" r:id="rId8"/>
    <p:sldId id="318" r:id="rId9"/>
    <p:sldId id="405" r:id="rId10"/>
    <p:sldId id="406" r:id="rId11"/>
    <p:sldId id="407" r:id="rId12"/>
    <p:sldId id="260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2" autoAdjust="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D5824-0BFD-4E87-A42C-12F590C47C2D}" type="datetimeFigureOut">
              <a:rPr lang="vi-VN" smtClean="0"/>
              <a:t>23/02/2024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A6799-DF31-4AA9-9F2E-A76CCA45C9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92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Facebook : Bùi</a:t>
            </a:r>
            <a:r>
              <a:rPr lang="en-US" baseline="0" smtClean="0"/>
              <a:t> Liễu  </a:t>
            </a:r>
          </a:p>
          <a:p>
            <a:r>
              <a:rPr lang="en-US" baseline="0" smtClean="0"/>
              <a:t>Mobile phone: 0968142780</a:t>
            </a:r>
            <a:endParaRPr lang="en-US" smtClean="0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BE6D2-FE12-4B24-B230-8FE3873E4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1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"/>
          <a:stretch/>
        </p:blipFill>
        <p:spPr>
          <a:xfrm>
            <a:off x="29936" y="0"/>
            <a:ext cx="12162064" cy="6934200"/>
          </a:xfrm>
          <a:prstGeom prst="rect">
            <a:avLst/>
          </a:prstGeom>
        </p:spPr>
      </p:pic>
      <p:sp>
        <p:nvSpPr>
          <p:cNvPr id="7" name="Bùi Liễu 0968142780"/>
          <p:cNvSpPr txBox="1"/>
          <p:nvPr userDrawn="1"/>
        </p:nvSpPr>
        <p:spPr>
          <a:xfrm>
            <a:off x="1691647" y="1229908"/>
            <a:ext cx="1596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erlin Sans FB Demi" panose="020E0802020502020306" pitchFamily="34" charset="0"/>
              </a:rPr>
              <a:t>Unit</a:t>
            </a:r>
          </a:p>
        </p:txBody>
      </p:sp>
      <p:sp>
        <p:nvSpPr>
          <p:cNvPr id="9" name="Bùi Liễu 0968142780"/>
          <p:cNvSpPr/>
          <p:nvPr userDrawn="1"/>
        </p:nvSpPr>
        <p:spPr>
          <a:xfrm>
            <a:off x="3235991" y="1174026"/>
            <a:ext cx="910653" cy="825323"/>
          </a:xfrm>
          <a:prstGeom prst="dec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13</a:t>
            </a:r>
            <a:endParaRPr lang="en-US" sz="44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Bùi Liễu 0968142780"/>
          <p:cNvSpPr txBox="1"/>
          <p:nvPr userDrawn="1"/>
        </p:nvSpPr>
        <p:spPr>
          <a:xfrm>
            <a:off x="4343400" y="838200"/>
            <a:ext cx="5256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My</a:t>
            </a:r>
            <a:r>
              <a:rPr lang="en-US" sz="8000" b="1" baseline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house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Bùi Liễu 0968142780"/>
          <p:cNvSpPr txBox="1"/>
          <p:nvPr userDrawn="1"/>
        </p:nvSpPr>
        <p:spPr>
          <a:xfrm>
            <a:off x="4527645" y="2006631"/>
            <a:ext cx="4424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erlin Sans FB Demi" panose="020E0802020502020306" pitchFamily="34" charset="0"/>
              </a:rPr>
              <a:t>Lesson </a:t>
            </a:r>
            <a:r>
              <a:rPr lang="en-US" sz="4400" b="1" dirty="0" smtClean="0">
                <a:latin typeface="Berlin Sans FB Demi" panose="020E0802020502020306" pitchFamily="34" charset="0"/>
              </a:rPr>
              <a:t>1</a:t>
            </a:r>
            <a:endParaRPr lang="en-US" sz="4400" b="1" dirty="0">
              <a:latin typeface="Berlin Sans FB Demi" panose="020E0802020502020306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61" y="3370194"/>
            <a:ext cx="4343400" cy="3016266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270639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"/>
          <a:stretch/>
        </p:blipFill>
        <p:spPr>
          <a:xfrm>
            <a:off x="19908" y="-1"/>
            <a:ext cx="12172091" cy="686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9342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209800" y="4191000"/>
            <a:ext cx="1676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Bùi</a:t>
            </a:r>
            <a:r>
              <a:rPr lang="en-US" baseline="0" smtClean="0">
                <a:solidFill>
                  <a:schemeClr val="tx1"/>
                </a:solidFill>
              </a:rPr>
              <a:t> Liễu</a:t>
            </a:r>
          </a:p>
          <a:p>
            <a:pPr algn="ctr"/>
            <a:r>
              <a:rPr lang="en-US" baseline="0" smtClean="0">
                <a:solidFill>
                  <a:schemeClr val="tx1"/>
                </a:solidFill>
              </a:rPr>
              <a:t>0968.142.780</a:t>
            </a:r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4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56"/>
            <a:ext cx="12192000" cy="682534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2209800" y="2667000"/>
            <a:ext cx="1752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Bùi</a:t>
            </a:r>
            <a:r>
              <a:rPr lang="en-US" baseline="0" smtClean="0">
                <a:solidFill>
                  <a:schemeClr val="tx1"/>
                </a:solidFill>
              </a:rPr>
              <a:t> Liễu </a:t>
            </a:r>
          </a:p>
          <a:p>
            <a:pPr algn="ctr"/>
            <a:r>
              <a:rPr lang="en-US" baseline="0" smtClean="0">
                <a:solidFill>
                  <a:schemeClr val="tx1"/>
                </a:solidFill>
              </a:rPr>
              <a:t>0968142780</a:t>
            </a:r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20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447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2743200" y="3200400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Bùi</a:t>
            </a:r>
            <a:r>
              <a:rPr lang="en-US" baseline="0" smtClean="0">
                <a:solidFill>
                  <a:schemeClr val="tx1"/>
                </a:solidFill>
              </a:rPr>
              <a:t> Liễu </a:t>
            </a:r>
          </a:p>
          <a:p>
            <a:pPr algn="ctr"/>
            <a:r>
              <a:rPr lang="en-US" baseline="0" smtClean="0">
                <a:solidFill>
                  <a:schemeClr val="tx1"/>
                </a:solidFill>
              </a:rPr>
              <a:t>0968142780</a:t>
            </a:r>
            <a:endParaRPr lang="vi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5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4" r:id="rId15"/>
    <p:sldLayoutId id="2147483663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15.png"/><Relationship Id="rId2" Type="http://schemas.openxmlformats.org/officeDocument/2006/relationships/audio" Target="../media/media1.wav"/><Relationship Id="rId16" Type="http://schemas.openxmlformats.org/officeDocument/2006/relationships/image" Target="../media/image19.png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24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23.png"/><Relationship Id="rId17" Type="http://schemas.openxmlformats.org/officeDocument/2006/relationships/image" Target="../media/image15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13.xml"/><Relationship Id="rId5" Type="http://schemas.microsoft.com/office/2007/relationships/media" Target="../media/media4.wav"/><Relationship Id="rId15" Type="http://schemas.openxmlformats.org/officeDocument/2006/relationships/image" Target="../media/image26.png"/><Relationship Id="rId10" Type="http://schemas.openxmlformats.org/officeDocument/2006/relationships/audio" Target="../media/media6.wav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1736002" y="2059975"/>
            <a:ext cx="1596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erlin Sans FB Demi" panose="020E0802020502020306" pitchFamily="34" charset="0"/>
              </a:rPr>
              <a:t>Unit</a:t>
            </a:r>
          </a:p>
        </p:txBody>
      </p:sp>
      <p:sp>
        <p:nvSpPr>
          <p:cNvPr id="3" name="Bùi Liễu 0968142780"/>
          <p:cNvSpPr txBox="1"/>
          <p:nvPr/>
        </p:nvSpPr>
        <p:spPr>
          <a:xfrm>
            <a:off x="1752600" y="1013493"/>
            <a:ext cx="969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Berlin Sans FB Demi" panose="020E0802020502020306" pitchFamily="34" charset="0"/>
              </a:rPr>
              <a:t>..................................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4" name="Bùi Liễu 0968142780"/>
          <p:cNvSpPr/>
          <p:nvPr/>
        </p:nvSpPr>
        <p:spPr>
          <a:xfrm>
            <a:off x="3332888" y="2091842"/>
            <a:ext cx="858112" cy="745199"/>
          </a:xfrm>
          <a:prstGeom prst="decago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13</a:t>
            </a:r>
            <a:endParaRPr lang="en-US" sz="44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Bùi Liễu 0968142780"/>
          <p:cNvSpPr txBox="1"/>
          <p:nvPr/>
        </p:nvSpPr>
        <p:spPr>
          <a:xfrm>
            <a:off x="4387755" y="1668267"/>
            <a:ext cx="5256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My house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Bùi Liễu 0968142780"/>
          <p:cNvSpPr txBox="1"/>
          <p:nvPr/>
        </p:nvSpPr>
        <p:spPr>
          <a:xfrm>
            <a:off x="4534786" y="2837041"/>
            <a:ext cx="44247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Berlin Sans FB Demi" panose="020E0802020502020306" pitchFamily="34" charset="0"/>
              </a:rPr>
              <a:t>Lesson </a:t>
            </a:r>
            <a:r>
              <a:rPr lang="en-US" sz="4400" b="1" smtClean="0">
                <a:latin typeface="Berlin Sans FB Demi" panose="020E0802020502020306" pitchFamily="34" charset="0"/>
              </a:rPr>
              <a:t>2 (4+5+6)</a:t>
            </a:r>
          </a:p>
          <a:p>
            <a:pPr algn="ctr"/>
            <a:endParaRPr lang="en-US" sz="4400" b="1" dirty="0">
              <a:latin typeface="Berlin Sans FB Demi" panose="020E08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" b="7341"/>
          <a:stretch/>
        </p:blipFill>
        <p:spPr>
          <a:xfrm>
            <a:off x="4800600" y="3733861"/>
            <a:ext cx="3234566" cy="2790832"/>
          </a:xfrm>
          <a:prstGeom prst="cloud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789594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ùi Liễu 0968142780"/>
          <p:cNvSpPr txBox="1"/>
          <p:nvPr/>
        </p:nvSpPr>
        <p:spPr>
          <a:xfrm>
            <a:off x="2851082" y="2765018"/>
            <a:ext cx="16319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chair</a:t>
            </a:r>
          </a:p>
        </p:txBody>
      </p:sp>
      <p:sp>
        <p:nvSpPr>
          <p:cNvPr id="10" name="Bùi Liễu 0968142780"/>
          <p:cNvSpPr txBox="1"/>
          <p:nvPr/>
        </p:nvSpPr>
        <p:spPr>
          <a:xfrm>
            <a:off x="2771333" y="4208393"/>
            <a:ext cx="13230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lamp</a:t>
            </a:r>
          </a:p>
        </p:txBody>
      </p:sp>
      <p:sp>
        <p:nvSpPr>
          <p:cNvPr id="11" name="Bùi Liễu 0968142780"/>
          <p:cNvSpPr txBox="1"/>
          <p:nvPr/>
        </p:nvSpPr>
        <p:spPr>
          <a:xfrm>
            <a:off x="9646933" y="1715535"/>
            <a:ext cx="16162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table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2" name="Bùi Liễu 0968142780"/>
          <p:cNvSpPr txBox="1"/>
          <p:nvPr/>
        </p:nvSpPr>
        <p:spPr>
          <a:xfrm>
            <a:off x="9589046" y="2757014"/>
            <a:ext cx="173206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chair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" name="Bùi Liễu 0968142780"/>
          <p:cNvSpPr txBox="1"/>
          <p:nvPr/>
        </p:nvSpPr>
        <p:spPr>
          <a:xfrm>
            <a:off x="9646933" y="4185896"/>
            <a:ext cx="15865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lamp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14" name="Bùi Liễu 09681427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50" y="2765018"/>
            <a:ext cx="969042" cy="1059425"/>
          </a:xfrm>
          <a:prstGeom prst="roundRect">
            <a:avLst/>
          </a:prstGeom>
        </p:spPr>
      </p:pic>
      <p:pic>
        <p:nvPicPr>
          <p:cNvPr id="15" name="Bùi Liễu 09681427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49387"/>
            <a:ext cx="883664" cy="883664"/>
          </a:xfrm>
          <a:prstGeom prst="roundRect">
            <a:avLst/>
          </a:prstGeom>
        </p:spPr>
      </p:pic>
      <p:pic>
        <p:nvPicPr>
          <p:cNvPr id="16" name="09681427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036" y="4025658"/>
            <a:ext cx="1031455" cy="1031455"/>
          </a:xfrm>
          <a:prstGeom prst="roundRect">
            <a:avLst/>
          </a:prstGeom>
        </p:spPr>
      </p:pic>
      <p:pic>
        <p:nvPicPr>
          <p:cNvPr id="17" name="Bùi Liễu 09681427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616" y="1675190"/>
            <a:ext cx="704495" cy="704495"/>
          </a:xfrm>
          <a:prstGeom prst="roundRect">
            <a:avLst/>
          </a:prstGeom>
        </p:spPr>
      </p:pic>
      <p:pic>
        <p:nvPicPr>
          <p:cNvPr id="18" name="Bùi Liễu 09681427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8410" y="1682254"/>
            <a:ext cx="704495" cy="704495"/>
          </a:xfrm>
          <a:prstGeom prst="roundRect">
            <a:avLst/>
          </a:prstGeom>
        </p:spPr>
      </p:pic>
      <p:pic>
        <p:nvPicPr>
          <p:cNvPr id="19" name="Bùi Liễu 09681427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04" y="2662619"/>
            <a:ext cx="776482" cy="1026898"/>
          </a:xfrm>
          <a:prstGeom prst="roundRect">
            <a:avLst/>
          </a:prstGeom>
        </p:spPr>
      </p:pic>
      <p:pic>
        <p:nvPicPr>
          <p:cNvPr id="20" name="Bùi Liễu 09681427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301" y="2627598"/>
            <a:ext cx="932605" cy="1056796"/>
          </a:xfrm>
          <a:prstGeom prst="roundRect">
            <a:avLst/>
          </a:prstGeom>
        </p:spPr>
      </p:pic>
      <p:pic>
        <p:nvPicPr>
          <p:cNvPr id="21" name="09681427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21" y="3969967"/>
            <a:ext cx="1059331" cy="1059331"/>
          </a:xfrm>
          <a:prstGeom prst="roundRect">
            <a:avLst/>
          </a:prstGeom>
        </p:spPr>
      </p:pic>
      <p:pic>
        <p:nvPicPr>
          <p:cNvPr id="22" name="Bùi Liễu 096814278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1954" y="3974317"/>
            <a:ext cx="1054979" cy="1054979"/>
          </a:xfrm>
          <a:prstGeom prst="roundRect">
            <a:avLst/>
          </a:prstGeom>
        </p:spPr>
      </p:pic>
      <p:cxnSp>
        <p:nvCxnSpPr>
          <p:cNvPr id="23" name="Bùi Liễu 0968142780"/>
          <p:cNvCxnSpPr/>
          <p:nvPr/>
        </p:nvCxnSpPr>
        <p:spPr>
          <a:xfrm>
            <a:off x="5315878" y="2276924"/>
            <a:ext cx="7354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Bùi Liễu 0968142780"/>
          <p:cNvCxnSpPr/>
          <p:nvPr/>
        </p:nvCxnSpPr>
        <p:spPr>
          <a:xfrm>
            <a:off x="5315878" y="3155996"/>
            <a:ext cx="7354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0968142780"/>
          <p:cNvCxnSpPr/>
          <p:nvPr/>
        </p:nvCxnSpPr>
        <p:spPr>
          <a:xfrm>
            <a:off x="5315878" y="4657819"/>
            <a:ext cx="7354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ùi Liễu  0968142780"/>
          <p:cNvSpPr txBox="1"/>
          <p:nvPr/>
        </p:nvSpPr>
        <p:spPr>
          <a:xfrm>
            <a:off x="3168224" y="613806"/>
            <a:ext cx="6478709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smtClean="0">
                <a:cs typeface="Arial" panose="020B0604020202020204" pitchFamily="34" charset="0"/>
              </a:rPr>
              <a:t>Singular nouns and plural nouns</a:t>
            </a:r>
            <a:endParaRPr lang="en-US" sz="3600" b="1" dirty="0">
              <a:cs typeface="Arial" panose="020B0604020202020204" pitchFamily="34" charset="0"/>
            </a:endParaRPr>
          </a:p>
        </p:txBody>
      </p:sp>
      <p:sp>
        <p:nvSpPr>
          <p:cNvPr id="27" name="Bùi Liễu 0968142780"/>
          <p:cNvSpPr txBox="1"/>
          <p:nvPr/>
        </p:nvSpPr>
        <p:spPr>
          <a:xfrm>
            <a:off x="2851082" y="5260383"/>
            <a:ext cx="132302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book</a:t>
            </a:r>
          </a:p>
        </p:txBody>
      </p:sp>
      <p:sp>
        <p:nvSpPr>
          <p:cNvPr id="28" name="Bùi Liễu 0968142780"/>
          <p:cNvSpPr txBox="1"/>
          <p:nvPr/>
        </p:nvSpPr>
        <p:spPr>
          <a:xfrm>
            <a:off x="9614276" y="5344447"/>
            <a:ext cx="158656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book</a:t>
            </a:r>
            <a:r>
              <a:rPr lang="en-US" sz="3600" smtClean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9" name="09681427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86" y="5322969"/>
            <a:ext cx="786134" cy="786134"/>
          </a:xfrm>
          <a:prstGeom prst="roundRect">
            <a:avLst/>
          </a:prstGeom>
        </p:spPr>
      </p:pic>
      <p:pic>
        <p:nvPicPr>
          <p:cNvPr id="30" name="09681427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925" y="5245837"/>
            <a:ext cx="843547" cy="843547"/>
          </a:xfrm>
          <a:prstGeom prst="roundRect">
            <a:avLst/>
          </a:prstGeom>
        </p:spPr>
      </p:pic>
      <p:pic>
        <p:nvPicPr>
          <p:cNvPr id="31" name="Bùi Liễu 09681427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22034" y="5245838"/>
            <a:ext cx="843547" cy="843547"/>
          </a:xfrm>
          <a:prstGeom prst="roundRect">
            <a:avLst/>
          </a:prstGeom>
        </p:spPr>
      </p:pic>
      <p:cxnSp>
        <p:nvCxnSpPr>
          <p:cNvPr id="32" name="0968142780"/>
          <p:cNvCxnSpPr/>
          <p:nvPr/>
        </p:nvCxnSpPr>
        <p:spPr>
          <a:xfrm>
            <a:off x="5395627" y="5709809"/>
            <a:ext cx="735432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Bùi Liễu 0968142780"/>
          <p:cNvSpPr txBox="1"/>
          <p:nvPr/>
        </p:nvSpPr>
        <p:spPr>
          <a:xfrm>
            <a:off x="2897586" y="1561735"/>
            <a:ext cx="161628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table</a:t>
            </a:r>
            <a:endParaRPr lang="en-US" sz="36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56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7" grpId="0"/>
      <p:bldP spid="28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95600" y="1676400"/>
            <a:ext cx="6738305" cy="1527368"/>
          </a:xfrm>
          <a:prstGeom prst="roundRect">
            <a:avLst/>
          </a:prstGeom>
          <a:solidFill>
            <a:srgbClr val="00B050"/>
          </a:solidFill>
          <a:ln w="381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Where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the  _______?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They’re _____.</a:t>
            </a:r>
          </a:p>
        </p:txBody>
      </p:sp>
      <p:sp>
        <p:nvSpPr>
          <p:cNvPr id="3" name="Bùi liễu 0968142780"/>
          <p:cNvSpPr/>
          <p:nvPr/>
        </p:nvSpPr>
        <p:spPr>
          <a:xfrm>
            <a:off x="914400" y="936305"/>
            <a:ext cx="617348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và trả </a:t>
            </a:r>
            <a:r>
              <a:rPr lang="en-US" sz="2800" b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 về vị trí của đồ vật.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Bùi liễu 0968142780"/>
          <p:cNvSpPr/>
          <p:nvPr/>
        </p:nvSpPr>
        <p:spPr>
          <a:xfrm>
            <a:off x="2438400" y="3733800"/>
            <a:ext cx="356379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_________ ở đâu?)</a:t>
            </a: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Bùi liễu 0968142780"/>
          <p:cNvSpPr/>
          <p:nvPr/>
        </p:nvSpPr>
        <p:spPr>
          <a:xfrm>
            <a:off x="2475854" y="4291385"/>
            <a:ext cx="322235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(Chúng ở ______.)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Bùi Liễu  0968142780"/>
          <p:cNvSpPr txBox="1"/>
          <p:nvPr/>
        </p:nvSpPr>
        <p:spPr>
          <a:xfrm>
            <a:off x="1295400" y="33547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ùi liễu 0968142780"/>
          <p:cNvSpPr/>
          <p:nvPr/>
        </p:nvSpPr>
        <p:spPr>
          <a:xfrm>
            <a:off x="2438400" y="5303794"/>
            <a:ext cx="297389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they’re = they 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03768"/>
            <a:ext cx="4479448" cy="32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95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/>
          <p:nvPr/>
        </p:nvSpPr>
        <p:spPr>
          <a:xfrm>
            <a:off x="4528307" y="990600"/>
            <a:ext cx="3226990" cy="8133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en-US" sz="4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430294" y="2997394"/>
            <a:ext cx="389106" cy="330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430294" y="3744559"/>
            <a:ext cx="389106" cy="33074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0" y="2667000"/>
            <a:ext cx="9390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114158678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ùi Liễu 0968142780" descr="D:\LIEU\Soạn lớp 1,2\Ảnh nền đẹp\—Pngtree—hand-drawn simple colored simple brush_4578782 - Sao ché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834" y="990599"/>
            <a:ext cx="6360207" cy="41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ùi Liễu 0968142780"/>
          <p:cNvSpPr txBox="1"/>
          <p:nvPr/>
        </p:nvSpPr>
        <p:spPr>
          <a:xfrm>
            <a:off x="3352800" y="3200400"/>
            <a:ext cx="5638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192707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 0.06366 L -0.04167 0.0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6181 0.05625 L -0.00348 0.06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819400" y="1143000"/>
            <a:ext cx="6858000" cy="3657600"/>
          </a:xfrm>
          <a:prstGeom prst="rect">
            <a:avLst/>
          </a:prstGeom>
        </p:spPr>
      </p:pic>
      <p:sp>
        <p:nvSpPr>
          <p:cNvPr id="5" name="Bùi Liễu 0968142780"/>
          <p:cNvSpPr txBox="1"/>
          <p:nvPr/>
        </p:nvSpPr>
        <p:spPr>
          <a:xfrm>
            <a:off x="3619500" y="2954594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>
                <a:solidFill>
                  <a:srgbClr val="00B050"/>
                </a:solidFill>
                <a:latin typeface="Berlin Sans FB Demi" panose="020E0802020502020306" pitchFamily="34" charset="0"/>
              </a:rPr>
              <a:t>Warm-up</a:t>
            </a:r>
            <a:r>
              <a:rPr lang="en-US" sz="9600" b="1">
                <a:solidFill>
                  <a:srgbClr val="00B050"/>
                </a:solidFill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03070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ùi Liễu 09681427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0000"/>
          <a:stretch/>
        </p:blipFill>
        <p:spPr>
          <a:xfrm>
            <a:off x="2114550" y="1219200"/>
            <a:ext cx="7772400" cy="3657600"/>
          </a:xfrm>
          <a:prstGeom prst="rect">
            <a:avLst/>
          </a:prstGeom>
        </p:spPr>
      </p:pic>
      <p:sp>
        <p:nvSpPr>
          <p:cNvPr id="5" name="Bùi Liễu 0968142780"/>
          <p:cNvSpPr txBox="1"/>
          <p:nvPr/>
        </p:nvSpPr>
        <p:spPr>
          <a:xfrm>
            <a:off x="3124200" y="2954594"/>
            <a:ext cx="575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smtClean="0">
                <a:solidFill>
                  <a:srgbClr val="00B050"/>
                </a:solidFill>
                <a:latin typeface="Berlin Sans FB Demi" panose="020E0802020502020306" pitchFamily="34" charset="0"/>
              </a:rPr>
              <a:t>Let’play! </a:t>
            </a:r>
            <a:endParaRPr lang="en-US" sz="9600" b="1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758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/>
          <p:cNvSpPr txBox="1"/>
          <p:nvPr/>
        </p:nvSpPr>
        <p:spPr>
          <a:xfrm>
            <a:off x="4466304" y="688753"/>
            <a:ext cx="364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latin typeface="Berlin Sans FB Demi" panose="020E0802020502020306" pitchFamily="34" charset="0"/>
              </a:rPr>
              <a:t>Contents</a:t>
            </a:r>
            <a:endParaRPr lang="en-US" sz="6000" b="1">
              <a:latin typeface="Berlin Sans FB Demi" panose="020E0802020502020306" pitchFamily="34" charset="0"/>
            </a:endParaRPr>
          </a:p>
        </p:txBody>
      </p:sp>
      <p:sp>
        <p:nvSpPr>
          <p:cNvPr id="10" name="Bùi Liễu"/>
          <p:cNvSpPr txBox="1">
            <a:spLocks/>
          </p:cNvSpPr>
          <p:nvPr/>
        </p:nvSpPr>
        <p:spPr>
          <a:xfrm>
            <a:off x="4572000" y="2286000"/>
            <a:ext cx="4375533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number.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ùi Liễu 09681427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33" y="2153105"/>
            <a:ext cx="583834" cy="674400"/>
          </a:xfrm>
          <a:prstGeom prst="rect">
            <a:avLst/>
          </a:prstGeom>
        </p:spPr>
      </p:pic>
      <p:sp>
        <p:nvSpPr>
          <p:cNvPr id="12" name="Bùi Liễu"/>
          <p:cNvSpPr txBox="1">
            <a:spLocks/>
          </p:cNvSpPr>
          <p:nvPr/>
        </p:nvSpPr>
        <p:spPr>
          <a:xfrm>
            <a:off x="4566405" y="2907676"/>
            <a:ext cx="6631984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circle and read.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ùi Liễu 09681427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61" y="2836307"/>
            <a:ext cx="686400" cy="751835"/>
          </a:xfrm>
          <a:prstGeom prst="rect">
            <a:avLst/>
          </a:prstGeom>
        </p:spPr>
      </p:pic>
      <p:sp>
        <p:nvSpPr>
          <p:cNvPr id="14" name="Bùi Liễu"/>
          <p:cNvSpPr txBox="1">
            <a:spLocks/>
          </p:cNvSpPr>
          <p:nvPr/>
        </p:nvSpPr>
        <p:spPr>
          <a:xfrm>
            <a:off x="4566406" y="3580799"/>
            <a:ext cx="2737030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6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play.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ùi Liễu 09681427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26" y="3570181"/>
            <a:ext cx="769635" cy="7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408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871" y="2135497"/>
            <a:ext cx="2289848" cy="1959704"/>
          </a:xfrm>
          <a:prstGeom prst="round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33" y="2135497"/>
            <a:ext cx="2289848" cy="1959704"/>
          </a:xfrm>
          <a:prstGeom prst="round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63" y="2135497"/>
            <a:ext cx="2289848" cy="1959704"/>
          </a:xfrm>
          <a:prstGeom prst="roundRect">
            <a:avLst/>
          </a:prstGeom>
          <a:ln w="19050">
            <a:solidFill>
              <a:schemeClr val="accent1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43" y="2135497"/>
            <a:ext cx="2289848" cy="1959704"/>
          </a:xfrm>
          <a:prstGeom prst="roundRect">
            <a:avLst/>
          </a:prstGeom>
          <a:ln w="19050">
            <a:solidFill>
              <a:schemeClr val="accent1"/>
            </a:solidFill>
            <a:prstDash val="sysDash"/>
          </a:ln>
        </p:spPr>
      </p:pic>
      <p:sp>
        <p:nvSpPr>
          <p:cNvPr id="11" name="Bùi Liễu"/>
          <p:cNvSpPr txBox="1">
            <a:spLocks/>
          </p:cNvSpPr>
          <p:nvPr/>
        </p:nvSpPr>
        <p:spPr>
          <a:xfrm>
            <a:off x="990600" y="509531"/>
            <a:ext cx="6066602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4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Listen and number. 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quare 1"/>
          <p:cNvSpPr/>
          <p:nvPr/>
        </p:nvSpPr>
        <p:spPr>
          <a:xfrm>
            <a:off x="5391287" y="3596174"/>
            <a:ext cx="624927" cy="5771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square 1"/>
          <p:cNvSpPr/>
          <p:nvPr/>
        </p:nvSpPr>
        <p:spPr>
          <a:xfrm>
            <a:off x="8175563" y="3560321"/>
            <a:ext cx="624927" cy="5771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square 1"/>
          <p:cNvSpPr/>
          <p:nvPr/>
        </p:nvSpPr>
        <p:spPr>
          <a:xfrm>
            <a:off x="11022985" y="3560321"/>
            <a:ext cx="624927" cy="5771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square 1"/>
          <p:cNvSpPr/>
          <p:nvPr/>
        </p:nvSpPr>
        <p:spPr>
          <a:xfrm>
            <a:off x="2576612" y="3531142"/>
            <a:ext cx="624927" cy="57712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Bùi Liễu 0968142780">
            <a:extLst>
              <a:ext uri="{FF2B5EF4-FFF2-40B4-BE49-F238E27FC236}">
                <a16:creationId xmlns:a16="http://schemas.microsoft.com/office/drawing/2014/main" xmlns="" id="{17B18151-AF40-405C-9017-23421AB772AC}"/>
              </a:ext>
            </a:extLst>
          </p:cNvPr>
          <p:cNvSpPr txBox="1">
            <a:spLocks/>
          </p:cNvSpPr>
          <p:nvPr/>
        </p:nvSpPr>
        <p:spPr>
          <a:xfrm>
            <a:off x="5379290" y="3697540"/>
            <a:ext cx="662441" cy="43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Bùi Liễu 0968142780">
            <a:extLst>
              <a:ext uri="{FF2B5EF4-FFF2-40B4-BE49-F238E27FC236}">
                <a16:creationId xmlns:a16="http://schemas.microsoft.com/office/drawing/2014/main" xmlns="" id="{8A9B7B12-D1CF-4EA9-A85D-625823F7392D}"/>
              </a:ext>
            </a:extLst>
          </p:cNvPr>
          <p:cNvSpPr txBox="1">
            <a:spLocks/>
          </p:cNvSpPr>
          <p:nvPr/>
        </p:nvSpPr>
        <p:spPr>
          <a:xfrm rot="10800000" flipV="1">
            <a:off x="11007737" y="3560321"/>
            <a:ext cx="662441" cy="56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Bùi Liễu 0968142780">
            <a:extLst>
              <a:ext uri="{FF2B5EF4-FFF2-40B4-BE49-F238E27FC236}">
                <a16:creationId xmlns:a16="http://schemas.microsoft.com/office/drawing/2014/main" xmlns="" id="{BF16A060-F78D-4DA5-9BDE-ACED597764DC}"/>
              </a:ext>
            </a:extLst>
          </p:cNvPr>
          <p:cNvSpPr txBox="1">
            <a:spLocks/>
          </p:cNvSpPr>
          <p:nvPr/>
        </p:nvSpPr>
        <p:spPr>
          <a:xfrm>
            <a:off x="8145691" y="3658029"/>
            <a:ext cx="662441" cy="437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Bùi Liễu 0968142780">
            <a:extLst>
              <a:ext uri="{FF2B5EF4-FFF2-40B4-BE49-F238E27FC236}">
                <a16:creationId xmlns:a16="http://schemas.microsoft.com/office/drawing/2014/main" xmlns="" id="{0B83F5DB-24AC-41EC-86C2-3039E02BA86B}"/>
              </a:ext>
            </a:extLst>
          </p:cNvPr>
          <p:cNvSpPr txBox="1">
            <a:spLocks/>
          </p:cNvSpPr>
          <p:nvPr/>
        </p:nvSpPr>
        <p:spPr>
          <a:xfrm flipH="1">
            <a:off x="2604881" y="3645447"/>
            <a:ext cx="670449" cy="48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1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Decagon 7"/>
          <p:cNvSpPr/>
          <p:nvPr/>
        </p:nvSpPr>
        <p:spPr>
          <a:xfrm>
            <a:off x="558294" y="2088477"/>
            <a:ext cx="457200" cy="411870"/>
          </a:xfrm>
          <a:prstGeom prst="decag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Decagon 30"/>
          <p:cNvSpPr/>
          <p:nvPr/>
        </p:nvSpPr>
        <p:spPr>
          <a:xfrm>
            <a:off x="3426711" y="2125239"/>
            <a:ext cx="457200" cy="411870"/>
          </a:xfrm>
          <a:prstGeom prst="decag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ecagon 31"/>
          <p:cNvSpPr/>
          <p:nvPr/>
        </p:nvSpPr>
        <p:spPr>
          <a:xfrm>
            <a:off x="6179500" y="2088477"/>
            <a:ext cx="457200" cy="411870"/>
          </a:xfrm>
          <a:prstGeom prst="decag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ecagon 32"/>
          <p:cNvSpPr/>
          <p:nvPr/>
        </p:nvSpPr>
        <p:spPr>
          <a:xfrm>
            <a:off x="9054921" y="2116401"/>
            <a:ext cx="457200" cy="411870"/>
          </a:xfrm>
          <a:prstGeom prst="decag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3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ùi Liễ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277" y="776829"/>
            <a:ext cx="609600" cy="517675"/>
          </a:xfrm>
          <a:prstGeom prst="rect">
            <a:avLst/>
          </a:prstGeom>
        </p:spPr>
      </p:pic>
      <p:pic>
        <p:nvPicPr>
          <p:cNvPr id="25" name="Bùi Liễ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end="31726.4263"/>
                </p14:media>
              </p:ext>
            </p:ext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25" y="5143163"/>
            <a:ext cx="609600" cy="402253"/>
          </a:xfrm>
          <a:prstGeom prst="rect">
            <a:avLst/>
          </a:prstGeom>
        </p:spPr>
      </p:pic>
      <p:pic>
        <p:nvPicPr>
          <p:cNvPr id="26" name="Bùi Liễ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9326" end="22725.4263"/>
                </p14:media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40" y="5186693"/>
            <a:ext cx="609600" cy="360913"/>
          </a:xfrm>
          <a:prstGeom prst="rect">
            <a:avLst/>
          </a:prstGeom>
        </p:spPr>
      </p:pic>
      <p:pic>
        <p:nvPicPr>
          <p:cNvPr id="27" name="Bùi Liễ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28221" end="12784.4263"/>
                </p14:media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80" y="5148011"/>
            <a:ext cx="609600" cy="392555"/>
          </a:xfrm>
          <a:prstGeom prst="rect">
            <a:avLst/>
          </a:prstGeom>
        </p:spPr>
      </p:pic>
      <p:pic>
        <p:nvPicPr>
          <p:cNvPr id="36" name="Bùi Liễ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38549" end="2982.4263"/>
                </p14:media>
              </p:ext>
            </p:ext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195" y="5132696"/>
            <a:ext cx="609600" cy="42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96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871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10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39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943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10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9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7" grpId="0"/>
      <p:bldP spid="23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ùi Liễu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956176" y="401333"/>
            <a:ext cx="6842232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Look, circle and read.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8604302" cy="5438173"/>
          </a:xfrm>
          <a:prstGeom prst="rect">
            <a:avLst/>
          </a:prstGeom>
        </p:spPr>
      </p:pic>
      <p:sp>
        <p:nvSpPr>
          <p:cNvPr id="6" name="Bùi Liễu"/>
          <p:cNvSpPr/>
          <p:nvPr/>
        </p:nvSpPr>
        <p:spPr>
          <a:xfrm>
            <a:off x="5583724" y="1905000"/>
            <a:ext cx="471027" cy="417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ùi Liễu"/>
          <p:cNvSpPr/>
          <p:nvPr/>
        </p:nvSpPr>
        <p:spPr>
          <a:xfrm>
            <a:off x="5583724" y="3276600"/>
            <a:ext cx="471027" cy="417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ùi Liễu"/>
          <p:cNvSpPr/>
          <p:nvPr/>
        </p:nvSpPr>
        <p:spPr>
          <a:xfrm>
            <a:off x="5545788" y="4193722"/>
            <a:ext cx="471027" cy="417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ùi Liễu"/>
          <p:cNvSpPr/>
          <p:nvPr/>
        </p:nvSpPr>
        <p:spPr>
          <a:xfrm>
            <a:off x="5535849" y="6019800"/>
            <a:ext cx="471027" cy="41753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0999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ùi Liễu 0968142780">
            <a:extLst>
              <a:ext uri="{FF2B5EF4-FFF2-40B4-BE49-F238E27FC236}">
                <a16:creationId xmlns=""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1252925" y="306809"/>
            <a:ext cx="3048000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6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Let’s play.</a:t>
            </a:r>
            <a:endParaRPr lang="en-US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6427" t="12678" r="216" b="159"/>
          <a:stretch/>
        </p:blipFill>
        <p:spPr>
          <a:xfrm>
            <a:off x="2133600" y="1143000"/>
            <a:ext cx="7891075" cy="48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85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"/>
          <p:cNvSpPr/>
          <p:nvPr/>
        </p:nvSpPr>
        <p:spPr>
          <a:xfrm>
            <a:off x="4091354" y="990600"/>
            <a:ext cx="7315200" cy="1547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600" smtClean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Wrap up</a:t>
            </a:r>
            <a:r>
              <a:rPr lang="en-US" sz="960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ùi Liễ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57941"/>
            <a:ext cx="5362376" cy="36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96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 0968142780"/>
          <p:cNvSpPr txBox="1"/>
          <p:nvPr/>
        </p:nvSpPr>
        <p:spPr>
          <a:xfrm>
            <a:off x="5473348" y="324182"/>
            <a:ext cx="1574470" cy="646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3600" b="1" smtClean="0">
                <a:cs typeface="Arial" panose="020B0604020202020204" pitchFamily="34" charset="0"/>
              </a:rPr>
              <a:t>Review</a:t>
            </a:r>
            <a:endParaRPr lang="en-US" sz="3600" b="1" dirty="0">
              <a:cs typeface="Arial" panose="020B0604020202020204" pitchFamily="34" charset="0"/>
            </a:endParaRPr>
          </a:p>
        </p:txBody>
      </p:sp>
      <p:grpSp>
        <p:nvGrpSpPr>
          <p:cNvPr id="3" name="Bùi Liễu"/>
          <p:cNvGrpSpPr/>
          <p:nvPr/>
        </p:nvGrpSpPr>
        <p:grpSpPr>
          <a:xfrm>
            <a:off x="6705600" y="1524000"/>
            <a:ext cx="2655654" cy="1959636"/>
            <a:chOff x="1925737" y="1303584"/>
            <a:chExt cx="3816682" cy="2377724"/>
          </a:xfrm>
          <a:noFill/>
        </p:grpSpPr>
        <p:sp>
          <p:nvSpPr>
            <p:cNvPr id="4" name="Bùi Liễu"/>
            <p:cNvSpPr txBox="1"/>
            <p:nvPr/>
          </p:nvSpPr>
          <p:spPr>
            <a:xfrm>
              <a:off x="2985780" y="2877547"/>
              <a:ext cx="1850431" cy="784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3600" smtClean="0">
                  <a:solidFill>
                    <a:srgbClr val="C00000"/>
                  </a:solidFill>
                </a:rPr>
                <a:t>chair</a:t>
              </a:r>
            </a:p>
          </p:txBody>
        </p:sp>
        <p:sp>
          <p:nvSpPr>
            <p:cNvPr id="5" name="Bùi Liễu"/>
            <p:cNvSpPr/>
            <p:nvPr/>
          </p:nvSpPr>
          <p:spPr>
            <a:xfrm>
              <a:off x="1925737" y="1303584"/>
              <a:ext cx="3816682" cy="2377724"/>
            </a:xfrm>
            <a:prstGeom prst="flowChartAlternateProces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Bùi Liễu 0968142780"/>
          <p:cNvGrpSpPr/>
          <p:nvPr/>
        </p:nvGrpSpPr>
        <p:grpSpPr>
          <a:xfrm>
            <a:off x="2282041" y="3883250"/>
            <a:ext cx="2503254" cy="2048636"/>
            <a:chOff x="1925737" y="4040342"/>
            <a:chExt cx="3816682" cy="2485713"/>
          </a:xfrm>
          <a:noFill/>
        </p:grpSpPr>
        <p:sp>
          <p:nvSpPr>
            <p:cNvPr id="10" name="Bùi Liễu"/>
            <p:cNvSpPr txBox="1"/>
            <p:nvPr/>
          </p:nvSpPr>
          <p:spPr>
            <a:xfrm>
              <a:off x="2918160" y="5741829"/>
              <a:ext cx="1923981" cy="784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3600" smtClean="0">
                  <a:solidFill>
                    <a:srgbClr val="C00000"/>
                  </a:solidFill>
                </a:rPr>
                <a:t>lamp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Bùi Liễu"/>
            <p:cNvSpPr/>
            <p:nvPr/>
          </p:nvSpPr>
          <p:spPr>
            <a:xfrm>
              <a:off x="1925737" y="4040342"/>
              <a:ext cx="3816682" cy="2377724"/>
            </a:xfrm>
            <a:prstGeom prst="flowChartAlternateProces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" name="Bùi Liễu 0968142780"/>
          <p:cNvGrpSpPr/>
          <p:nvPr/>
        </p:nvGrpSpPr>
        <p:grpSpPr>
          <a:xfrm>
            <a:off x="5219996" y="3899329"/>
            <a:ext cx="2536037" cy="1996617"/>
            <a:chOff x="6392042" y="4025867"/>
            <a:chExt cx="3816682" cy="2422595"/>
          </a:xfrm>
          <a:noFill/>
        </p:grpSpPr>
        <p:sp>
          <p:nvSpPr>
            <p:cNvPr id="13" name="Bùi Liễu"/>
            <p:cNvSpPr txBox="1"/>
            <p:nvPr/>
          </p:nvSpPr>
          <p:spPr>
            <a:xfrm>
              <a:off x="8032517" y="5664236"/>
              <a:ext cx="895517" cy="784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3600" smtClean="0">
                  <a:solidFill>
                    <a:srgbClr val="C00000"/>
                  </a:solidFill>
                </a:rPr>
                <a:t>in</a:t>
              </a:r>
            </a:p>
          </p:txBody>
        </p:sp>
        <p:sp>
          <p:nvSpPr>
            <p:cNvPr id="14" name="Bùi Liễu"/>
            <p:cNvSpPr/>
            <p:nvPr/>
          </p:nvSpPr>
          <p:spPr>
            <a:xfrm>
              <a:off x="6392042" y="4025867"/>
              <a:ext cx="3816682" cy="2377724"/>
            </a:xfrm>
            <a:prstGeom prst="flowChartAlternateProces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5" name="Bùi Liễu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9649" y="1650108"/>
            <a:ext cx="1116494" cy="1271129"/>
          </a:xfrm>
          <a:prstGeom prst="rect">
            <a:avLst/>
          </a:prstGeom>
        </p:spPr>
      </p:pic>
      <p:pic>
        <p:nvPicPr>
          <p:cNvPr id="16" name="Bùi Liễu">
            <a:extLst>
              <a:ext uri="{FF2B5EF4-FFF2-40B4-BE49-F238E27FC236}">
                <a16:creationId xmlns:a16="http://schemas.microsoft.com/office/drawing/2014/main" xmlns="" id="{8C31F9BF-65EA-4B73-B10B-02FCFA2305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9653" y="4110156"/>
            <a:ext cx="1215797" cy="1215797"/>
          </a:xfrm>
          <a:prstGeom prst="rect">
            <a:avLst/>
          </a:prstGeom>
        </p:spPr>
      </p:pic>
      <p:grpSp>
        <p:nvGrpSpPr>
          <p:cNvPr id="18" name="Bùi Liễu"/>
          <p:cNvGrpSpPr/>
          <p:nvPr/>
        </p:nvGrpSpPr>
        <p:grpSpPr>
          <a:xfrm>
            <a:off x="2891641" y="1497324"/>
            <a:ext cx="2655654" cy="1982625"/>
            <a:chOff x="1925737" y="1303584"/>
            <a:chExt cx="3816682" cy="2405618"/>
          </a:xfrm>
          <a:noFill/>
        </p:grpSpPr>
        <p:sp>
          <p:nvSpPr>
            <p:cNvPr id="19" name="Bùi Liễu"/>
            <p:cNvSpPr txBox="1"/>
            <p:nvPr/>
          </p:nvSpPr>
          <p:spPr>
            <a:xfrm>
              <a:off x="2994993" y="2924976"/>
              <a:ext cx="1813570" cy="784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3600" smtClean="0">
                  <a:solidFill>
                    <a:srgbClr val="C00000"/>
                  </a:solidFill>
                </a:rPr>
                <a:t>table</a:t>
              </a:r>
            </a:p>
          </p:txBody>
        </p:sp>
        <p:sp>
          <p:nvSpPr>
            <p:cNvPr id="20" name="Bùi Liễu"/>
            <p:cNvSpPr/>
            <p:nvPr/>
          </p:nvSpPr>
          <p:spPr>
            <a:xfrm>
              <a:off x="1925737" y="1303584"/>
              <a:ext cx="3816682" cy="2377724"/>
            </a:xfrm>
            <a:prstGeom prst="flowChartAlternateProces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1" name="Bùi Liễu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6797" y="1590972"/>
            <a:ext cx="1413792" cy="1413792"/>
          </a:xfrm>
          <a:prstGeom prst="rect">
            <a:avLst/>
          </a:prstGeom>
        </p:spPr>
      </p:pic>
      <p:pic>
        <p:nvPicPr>
          <p:cNvPr id="22" name="Bùi Liễu">
            <a:extLst>
              <a:ext uri="{FF2B5EF4-FFF2-40B4-BE49-F238E27FC236}">
                <a16:creationId xmlns:a16="http://schemas.microsoft.com/office/drawing/2014/main" xmlns="" id="{8C31F9BF-65EA-4B73-B10B-02FCFA2305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9520" y="4189649"/>
            <a:ext cx="1975314" cy="1235311"/>
          </a:xfrm>
          <a:prstGeom prst="rect">
            <a:avLst/>
          </a:prstGeom>
        </p:spPr>
      </p:pic>
      <p:grpSp>
        <p:nvGrpSpPr>
          <p:cNvPr id="28" name="Bùi Liễu 0968142780"/>
          <p:cNvGrpSpPr/>
          <p:nvPr/>
        </p:nvGrpSpPr>
        <p:grpSpPr>
          <a:xfrm>
            <a:off x="8145301" y="3899329"/>
            <a:ext cx="2498602" cy="1996617"/>
            <a:chOff x="6392042" y="4025867"/>
            <a:chExt cx="3816682" cy="2422595"/>
          </a:xfrm>
          <a:noFill/>
        </p:grpSpPr>
        <p:sp>
          <p:nvSpPr>
            <p:cNvPr id="29" name="Bùi Liễu"/>
            <p:cNvSpPr txBox="1"/>
            <p:nvPr/>
          </p:nvSpPr>
          <p:spPr>
            <a:xfrm>
              <a:off x="7908274" y="5664236"/>
              <a:ext cx="1144002" cy="7842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defPPr>
                <a:defRPr lang="en-US"/>
              </a:defPPr>
              <a:lvl1pPr algn="ctr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lang="en-US" sz="3600" smtClean="0">
                  <a:solidFill>
                    <a:srgbClr val="C00000"/>
                  </a:solidFill>
                </a:rPr>
                <a:t>on</a:t>
              </a:r>
            </a:p>
          </p:txBody>
        </p:sp>
        <p:sp>
          <p:nvSpPr>
            <p:cNvPr id="30" name="Bùi Liễu"/>
            <p:cNvSpPr/>
            <p:nvPr/>
          </p:nvSpPr>
          <p:spPr>
            <a:xfrm>
              <a:off x="6392042" y="4025867"/>
              <a:ext cx="3816682" cy="2377724"/>
            </a:xfrm>
            <a:prstGeom prst="flowChartAlternateProcess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1" y="4004574"/>
            <a:ext cx="1380916" cy="1729846"/>
          </a:xfrm>
          <a:prstGeom prst="rect">
            <a:avLst/>
          </a:prstGeom>
        </p:spPr>
      </p:pic>
      <p:pic>
        <p:nvPicPr>
          <p:cNvPr id="42" name="Bùi Liễ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01" y="5690740"/>
            <a:ext cx="360614" cy="306235"/>
          </a:xfrm>
          <a:prstGeom prst="rect">
            <a:avLst/>
          </a:prstGeom>
        </p:spPr>
      </p:pic>
      <p:pic>
        <p:nvPicPr>
          <p:cNvPr id="43" name="Bùi Liễ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56" y="5678945"/>
            <a:ext cx="405218" cy="344113"/>
          </a:xfrm>
          <a:prstGeom prst="rect">
            <a:avLst/>
          </a:prstGeom>
        </p:spPr>
      </p:pic>
      <p:pic>
        <p:nvPicPr>
          <p:cNvPr id="44" name="Bùi Liễu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54955"/>
            <a:ext cx="376836" cy="320010"/>
          </a:xfrm>
          <a:prstGeom prst="rect">
            <a:avLst/>
          </a:prstGeom>
        </p:spPr>
      </p:pic>
      <p:pic>
        <p:nvPicPr>
          <p:cNvPr id="45" name="Bùi Liễu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45" y="5555041"/>
            <a:ext cx="422462" cy="358757"/>
          </a:xfrm>
          <a:prstGeom prst="rect">
            <a:avLst/>
          </a:prstGeom>
        </p:spPr>
      </p:pic>
      <p:pic>
        <p:nvPicPr>
          <p:cNvPr id="46" name="Bùi Liễu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52" y="3230105"/>
            <a:ext cx="381000" cy="3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8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10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10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10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123</Words>
  <Application>Microsoft Office PowerPoint</Application>
  <PresentationFormat>Custom</PresentationFormat>
  <Paragraphs>52</Paragraphs>
  <Slides>13</Slides>
  <Notes>1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ASUS</cp:lastModifiedBy>
  <cp:revision>81</cp:revision>
  <dcterms:created xsi:type="dcterms:W3CDTF">2006-08-16T00:00:00Z</dcterms:created>
  <dcterms:modified xsi:type="dcterms:W3CDTF">2024-02-23T11:41:52Z</dcterms:modified>
</cp:coreProperties>
</file>