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media1.wav" ContentType="audio/wav"/>
  <Override PartName="/ppt/media/media2.wav" ContentType="audio/wav"/>
  <Override PartName="/ppt/media/media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4.wav" ContentType="audio/wav"/>
  <Override PartName="/ppt/notesSlides/notesSlide6.xml" ContentType="application/vnd.openxmlformats-officedocument.presentationml.notesSlide+xml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90" r:id="rId2"/>
    <p:sldId id="340" r:id="rId3"/>
    <p:sldId id="257" r:id="rId4"/>
    <p:sldId id="376" r:id="rId5"/>
    <p:sldId id="377" r:id="rId6"/>
    <p:sldId id="378" r:id="rId7"/>
    <p:sldId id="379" r:id="rId8"/>
    <p:sldId id="380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402" r:id="rId17"/>
    <p:sldId id="403" r:id="rId18"/>
    <p:sldId id="404" r:id="rId19"/>
    <p:sldId id="405" r:id="rId20"/>
    <p:sldId id="312" r:id="rId21"/>
    <p:sldId id="401" r:id="rId22"/>
    <p:sldId id="309" r:id="rId23"/>
    <p:sldId id="310" r:id="rId24"/>
  </p:sldIdLst>
  <p:sldSz cx="9144000" cy="5143500" type="screen16x9"/>
  <p:notesSz cx="9144000" cy="6858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宋体" pitchFamily="2" charset="-122"/>
      <p:regular r:id="rId30"/>
    </p:embeddedFont>
    <p:embeddedFont>
      <p:font typeface="Cooper Black" pitchFamily="18" charset="0"/>
      <p:regular r:id="rId31"/>
    </p:embeddedFont>
    <p:embeddedFont>
      <p:font typeface="Berlin Sans FB Demi" pitchFamily="34" charset="0"/>
      <p:bold r:id="rId32"/>
    </p:embeddedFont>
    <p:embeddedFont>
      <p:font typeface="Berlin Sans FB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D6F"/>
    <a:srgbClr val="FABA86"/>
    <a:srgbClr val="FBC497"/>
    <a:srgbClr val="FEE3A0"/>
    <a:srgbClr val="D8CFE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2" autoAdjust="0"/>
    <p:restoredTop sz="94660"/>
  </p:normalViewPr>
  <p:slideViewPr>
    <p:cSldViewPr>
      <p:cViewPr>
        <p:scale>
          <a:sx n="91" d="100"/>
          <a:sy n="91" d="100"/>
        </p:scale>
        <p:origin x="-936" y="-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9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2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5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769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452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4.wav"/><Relationship Id="rId16" Type="http://schemas.openxmlformats.org/officeDocument/2006/relationships/image" Target="../media/image33.png"/><Relationship Id="rId1" Type="http://schemas.microsoft.com/office/2007/relationships/media" Target="../media/media4.wav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5.wdp"/><Relationship Id="rId1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7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ùi Liễu"/>
          <p:cNvGrpSpPr/>
          <p:nvPr/>
        </p:nvGrpSpPr>
        <p:grpSpPr>
          <a:xfrm rot="21328589">
            <a:off x="1491903" y="1357853"/>
            <a:ext cx="6272708" cy="1829202"/>
            <a:chOff x="1143000" y="1292717"/>
            <a:chExt cx="6858000" cy="22304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5400" y="1292717"/>
              <a:ext cx="6705600" cy="223041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43000" y="3181350"/>
              <a:ext cx="1295400" cy="341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0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8408" y="374492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6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8397" y="3357757"/>
            <a:ext cx="3241766" cy="93907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C.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59543" y="1440455"/>
            <a:ext cx="3241765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A.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8397" y="2399106"/>
            <a:ext cx="3241766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9003" y="1406527"/>
            <a:ext cx="3785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____ hair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C055BF4-F363-4CCF-A2E3-1A45DF3E3A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2212696"/>
            <a:ext cx="1959988" cy="13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8000" y="40540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7</a:t>
            </a:r>
          </a:p>
        </p:txBody>
      </p:sp>
      <p:sp>
        <p:nvSpPr>
          <p:cNvPr id="7" name="Rectangle 6"/>
          <p:cNvSpPr/>
          <p:nvPr/>
        </p:nvSpPr>
        <p:spPr>
          <a:xfrm>
            <a:off x="5764588" y="2334822"/>
            <a:ext cx="3088339" cy="114383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8758" y="1127570"/>
            <a:ext cx="3385178" cy="10524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 hair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5877287" y="3739161"/>
            <a:ext cx="2975640" cy="114383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round face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1826990"/>
            <a:ext cx="3385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Choose the odd one out:</a:t>
            </a:r>
          </a:p>
        </p:txBody>
      </p:sp>
    </p:spTree>
    <p:extLst>
      <p:ext uri="{BB962C8B-B14F-4D97-AF65-F5344CB8AC3E}">
        <p14:creationId xmlns:p14="http://schemas.microsoft.com/office/powerpoint/2010/main" val="251080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7999" y="483860"/>
            <a:ext cx="1643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8 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5857" y="2488744"/>
            <a:ext cx="3194307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8" name="Rectangle 7"/>
          <p:cNvSpPr/>
          <p:nvPr/>
        </p:nvSpPr>
        <p:spPr>
          <a:xfrm>
            <a:off x="5615857" y="1460090"/>
            <a:ext cx="3388034" cy="82642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674126" y="3461371"/>
            <a:ext cx="3077769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7693" y="1844628"/>
            <a:ext cx="3194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Choose the odd one out:</a:t>
            </a:r>
          </a:p>
        </p:txBody>
      </p:sp>
    </p:spTree>
    <p:extLst>
      <p:ext uri="{BB962C8B-B14F-4D97-AF65-F5344CB8AC3E}">
        <p14:creationId xmlns:p14="http://schemas.microsoft.com/office/powerpoint/2010/main" val="34436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386200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9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3043" y="2329398"/>
            <a:ext cx="3200957" cy="98938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What does he look like?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5769665" y="1234065"/>
            <a:ext cx="3374335" cy="105244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What does she look like?</a:t>
            </a:r>
          </a:p>
        </p:txBody>
      </p:sp>
      <p:sp>
        <p:nvSpPr>
          <p:cNvPr id="9" name="Rectangle 8"/>
          <p:cNvSpPr/>
          <p:nvPr/>
        </p:nvSpPr>
        <p:spPr>
          <a:xfrm>
            <a:off x="5769665" y="3450771"/>
            <a:ext cx="3374335" cy="93016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A581936-57EF-4601-A665-84C6CF0B7166}"/>
              </a:ext>
            </a:extLst>
          </p:cNvPr>
          <p:cNvSpPr txBox="1"/>
          <p:nvPr/>
        </p:nvSpPr>
        <p:spPr>
          <a:xfrm>
            <a:off x="1106423" y="1732421"/>
            <a:ext cx="3730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</a:p>
          <a:p>
            <a:pPr lvl="0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He has big eyes.</a:t>
            </a:r>
          </a:p>
        </p:txBody>
      </p:sp>
    </p:spTree>
    <p:extLst>
      <p:ext uri="{BB962C8B-B14F-4D97-AF65-F5344CB8AC3E}">
        <p14:creationId xmlns:p14="http://schemas.microsoft.com/office/powerpoint/2010/main" val="23204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4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263" y="386095"/>
            <a:ext cx="172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5904365" y="1741714"/>
            <a:ext cx="3043544" cy="830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False</a:t>
            </a:r>
          </a:p>
        </p:txBody>
      </p:sp>
      <p:sp>
        <p:nvSpPr>
          <p:cNvPr id="8" name="Rectangle 7"/>
          <p:cNvSpPr/>
          <p:nvPr/>
        </p:nvSpPr>
        <p:spPr>
          <a:xfrm>
            <a:off x="5904365" y="2771774"/>
            <a:ext cx="3043544" cy="830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True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93" y="394994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9694" y="1571566"/>
            <a:ext cx="3882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She has long hair.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1E8ABA6-42EB-4CA9-8F67-A030F9A58B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304" y="2212696"/>
            <a:ext cx="1939780" cy="13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4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65">
            <a:off x="2563470" y="634056"/>
            <a:ext cx="4243481" cy="4249213"/>
          </a:xfrm>
          <a:prstGeom prst="rect">
            <a:avLst/>
          </a:prstGeom>
        </p:spPr>
      </p:pic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423706" y="4600590"/>
            <a:ext cx="154116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on the bell.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352800" y="453792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13" name="Bùi Liễu">
            <a:extLst>
              <a:ext uri="{FF2B5EF4-FFF2-40B4-BE49-F238E27FC236}">
                <a16:creationId xmlns:a16="http://schemas.microsoft.com/office/drawing/2014/main" xmlns="" id="{0D19C35F-A152-4165-B015-62395DCD5CD3}"/>
              </a:ext>
            </a:extLst>
          </p:cNvPr>
          <p:cNvGrpSpPr/>
          <p:nvPr/>
        </p:nvGrpSpPr>
        <p:grpSpPr>
          <a:xfrm>
            <a:off x="2057400" y="2876550"/>
            <a:ext cx="2624193" cy="847804"/>
            <a:chOff x="1871607" y="4119485"/>
            <a:chExt cx="2624193" cy="847804"/>
          </a:xfrm>
        </p:grpSpPr>
        <p:sp>
          <p:nvSpPr>
            <p:cNvPr id="40" name="Bùi Liễu">
              <a:extLst>
                <a:ext uri="{FF2B5EF4-FFF2-40B4-BE49-F238E27FC236}">
                  <a16:creationId xmlns:a16="http://schemas.microsoft.com/office/drawing/2014/main" xmlns="" id="{68ED2F71-7625-4EDE-9945-CE7D118FB7F9}"/>
                </a:ext>
              </a:extLst>
            </p:cNvPr>
            <p:cNvSpPr txBox="1">
              <a:spLocks/>
            </p:cNvSpPr>
            <p:nvPr/>
          </p:nvSpPr>
          <p:spPr>
            <a:xfrm>
              <a:off x="2366635" y="4292289"/>
              <a:ext cx="2129165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Let’s play.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2302775-BF59-40B9-BEFF-A4DD3884D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1607" y="4119485"/>
              <a:ext cx="527625" cy="833778"/>
            </a:xfrm>
            <a:prstGeom prst="rect">
              <a:avLst/>
            </a:prstGeom>
          </p:spPr>
        </p:pic>
      </p:grpSp>
      <p:grpSp>
        <p:nvGrpSpPr>
          <p:cNvPr id="12" name="Bùi Liễu">
            <a:extLst>
              <a:ext uri="{FF2B5EF4-FFF2-40B4-BE49-F238E27FC236}">
                <a16:creationId xmlns:a16="http://schemas.microsoft.com/office/drawing/2014/main" xmlns="" id="{D18062DC-A581-4A57-B1DD-F02298B099A6}"/>
              </a:ext>
            </a:extLst>
          </p:cNvPr>
          <p:cNvGrpSpPr/>
          <p:nvPr/>
        </p:nvGrpSpPr>
        <p:grpSpPr>
          <a:xfrm>
            <a:off x="2539203" y="2038350"/>
            <a:ext cx="5995197" cy="885427"/>
            <a:chOff x="2354670" y="3356028"/>
            <a:chExt cx="5995197" cy="885427"/>
          </a:xfrm>
        </p:grpSpPr>
        <p:sp>
          <p:nvSpPr>
            <p:cNvPr id="43" name="Bùi Liễu">
              <a:extLst>
                <a:ext uri="{FF2B5EF4-FFF2-40B4-BE49-F238E27FC236}">
                  <a16:creationId xmlns:a16="http://schemas.microsoft.com/office/drawing/2014/main" xmlns="" id="{15CB7968-ADE7-4D1A-A099-24003CF3AB64}"/>
                </a:ext>
              </a:extLst>
            </p:cNvPr>
            <p:cNvSpPr txBox="1">
              <a:spLocks/>
            </p:cNvSpPr>
            <p:nvPr/>
          </p:nvSpPr>
          <p:spPr>
            <a:xfrm>
              <a:off x="3000765" y="3541685"/>
              <a:ext cx="5349102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B0A2327-7680-457B-A9F2-B140E6322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54670" y="3356028"/>
              <a:ext cx="646095" cy="885427"/>
            </a:xfrm>
            <a:prstGeom prst="rect">
              <a:avLst/>
            </a:prstGeom>
          </p:spPr>
        </p:pic>
      </p:grpSp>
      <p:grpSp>
        <p:nvGrpSpPr>
          <p:cNvPr id="11" name="Bùi Liễu">
            <a:extLst>
              <a:ext uri="{FF2B5EF4-FFF2-40B4-BE49-F238E27FC236}">
                <a16:creationId xmlns:a16="http://schemas.microsoft.com/office/drawing/2014/main" xmlns="" id="{E65103BD-7532-4ACD-9155-F59C9B30DE26}"/>
              </a:ext>
            </a:extLst>
          </p:cNvPr>
          <p:cNvGrpSpPr/>
          <p:nvPr/>
        </p:nvGrpSpPr>
        <p:grpSpPr>
          <a:xfrm>
            <a:off x="2917913" y="1200150"/>
            <a:ext cx="4930686" cy="890027"/>
            <a:chOff x="2738957" y="2609485"/>
            <a:chExt cx="4930686" cy="890027"/>
          </a:xfrm>
        </p:grpSpPr>
        <p:sp>
          <p:nvSpPr>
            <p:cNvPr id="49" name="Bùi Liễu">
              <a:extLst>
                <a:ext uri="{FF2B5EF4-FFF2-40B4-BE49-F238E27FC236}">
                  <a16:creationId xmlns:a16="http://schemas.microsoft.com/office/drawing/2014/main" xmlns="" id="{6E596826-2EC8-4B92-AE2A-9CD20D1518E8}"/>
                </a:ext>
              </a:extLst>
            </p:cNvPr>
            <p:cNvSpPr txBox="1">
              <a:spLocks/>
            </p:cNvSpPr>
            <p:nvPr/>
          </p:nvSpPr>
          <p:spPr>
            <a:xfrm>
              <a:off x="3362646" y="2799207"/>
              <a:ext cx="4306997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 and number</a:t>
              </a:r>
              <a:r>
                <a:rPr lang="vi-VN" sz="3200" dirty="0"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C7FDCCFA-6E8E-4D10-B513-CE6F2CBE5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957" y="2609485"/>
              <a:ext cx="635733" cy="890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106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ùi Liễu">
            <a:extLst>
              <a:ext uri="{FF2B5EF4-FFF2-40B4-BE49-F238E27FC236}">
                <a16:creationId xmlns:a16="http://schemas.microsoft.com/office/drawing/2014/main" xmlns="" id="{EEA631C4-5FB8-49EE-B33B-7DC92C6AFAAB}"/>
              </a:ext>
            </a:extLst>
          </p:cNvPr>
          <p:cNvSpPr txBox="1">
            <a:spLocks/>
          </p:cNvSpPr>
          <p:nvPr/>
        </p:nvSpPr>
        <p:spPr>
          <a:xfrm>
            <a:off x="492817" y="285750"/>
            <a:ext cx="484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Listen and </a:t>
            </a:r>
            <a:r>
              <a:rPr lang="vi-VN" sz="2700" b="1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4" name="Bùi Liễu">
            <a:extLst>
              <a:ext uri="{FF2B5EF4-FFF2-40B4-BE49-F238E27FC236}">
                <a16:creationId xmlns:a16="http://schemas.microsoft.com/office/drawing/2014/main" xmlns="" id="{A987AB01-570B-4B4B-8247-DC05B4EBB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" r="425"/>
          <a:stretch/>
        </p:blipFill>
        <p:spPr>
          <a:xfrm>
            <a:off x="470776" y="1504950"/>
            <a:ext cx="1894819" cy="175327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xmlns="" id="{0F193B85-56E7-4995-8B23-0A69EDCBBE3A}"/>
              </a:ext>
            </a:extLst>
          </p:cNvPr>
          <p:cNvSpPr/>
          <p:nvPr/>
        </p:nvSpPr>
        <p:spPr>
          <a:xfrm>
            <a:off x="468257" y="1399351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04D5523F-834D-4A44-8B8D-9810F5CE3370}"/>
              </a:ext>
            </a:extLst>
          </p:cNvPr>
          <p:cNvSpPr/>
          <p:nvPr/>
        </p:nvSpPr>
        <p:spPr>
          <a:xfrm>
            <a:off x="2006682" y="2935267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Bùi Liễu">
            <a:extLst>
              <a:ext uri="{FF2B5EF4-FFF2-40B4-BE49-F238E27FC236}">
                <a16:creationId xmlns:a16="http://schemas.microsoft.com/office/drawing/2014/main" xmlns="" id="{2616299E-C4A9-4FBA-807C-577C5F7BC6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" r="846"/>
          <a:stretch/>
        </p:blipFill>
        <p:spPr>
          <a:xfrm>
            <a:off x="2548366" y="1496699"/>
            <a:ext cx="1894818" cy="179070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xmlns="" id="{00E5F83B-FC43-4A36-BDB7-E39A00C2BF91}"/>
              </a:ext>
            </a:extLst>
          </p:cNvPr>
          <p:cNvSpPr/>
          <p:nvPr/>
        </p:nvSpPr>
        <p:spPr>
          <a:xfrm>
            <a:off x="2543196" y="1427661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CA94C95F-E360-4CCC-87EF-F4F340858A2C}"/>
              </a:ext>
            </a:extLst>
          </p:cNvPr>
          <p:cNvSpPr/>
          <p:nvPr/>
        </p:nvSpPr>
        <p:spPr>
          <a:xfrm>
            <a:off x="4089015" y="2948917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Bùi Liễu">
            <a:extLst>
              <a:ext uri="{FF2B5EF4-FFF2-40B4-BE49-F238E27FC236}">
                <a16:creationId xmlns:a16="http://schemas.microsoft.com/office/drawing/2014/main" xmlns="" id="{F2BEB99D-8A05-45E5-AA14-D8DE74542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" r="2958"/>
          <a:stretch/>
        </p:blipFill>
        <p:spPr>
          <a:xfrm>
            <a:off x="4630699" y="1494690"/>
            <a:ext cx="1894819" cy="179070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BC2AF42D-4D80-43A7-AFAA-FB28918828D1}"/>
              </a:ext>
            </a:extLst>
          </p:cNvPr>
          <p:cNvSpPr/>
          <p:nvPr/>
        </p:nvSpPr>
        <p:spPr>
          <a:xfrm>
            <a:off x="6163583" y="2989942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Bùi Liễu">
            <a:extLst>
              <a:ext uri="{FF2B5EF4-FFF2-40B4-BE49-F238E27FC236}">
                <a16:creationId xmlns:a16="http://schemas.microsoft.com/office/drawing/2014/main" xmlns="" id="{B09A6A4F-49DC-4005-8062-C5E9FACD549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" r="2416"/>
          <a:stretch/>
        </p:blipFill>
        <p:spPr>
          <a:xfrm>
            <a:off x="6727369" y="1494182"/>
            <a:ext cx="1892952" cy="179070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E1ADDBF1-3E17-45BC-942F-3A9FBA980E4F}"/>
              </a:ext>
            </a:extLst>
          </p:cNvPr>
          <p:cNvSpPr/>
          <p:nvPr/>
        </p:nvSpPr>
        <p:spPr>
          <a:xfrm>
            <a:off x="8266151" y="2946400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AE2AD434-BEE5-4846-BBC0-63F47D36902E}"/>
              </a:ext>
            </a:extLst>
          </p:cNvPr>
          <p:cNvSpPr/>
          <p:nvPr/>
        </p:nvSpPr>
        <p:spPr>
          <a:xfrm>
            <a:off x="4670026" y="1453895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8B51F419-54DA-4C62-BE0A-F40A11D8C22E}"/>
              </a:ext>
            </a:extLst>
          </p:cNvPr>
          <p:cNvSpPr/>
          <p:nvPr/>
        </p:nvSpPr>
        <p:spPr>
          <a:xfrm>
            <a:off x="6759302" y="1435404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22FB0FBB-3172-4293-A9D1-3B990EE7293D}"/>
              </a:ext>
            </a:extLst>
          </p:cNvPr>
          <p:cNvSpPr txBox="1"/>
          <p:nvPr/>
        </p:nvSpPr>
        <p:spPr>
          <a:xfrm>
            <a:off x="8273431" y="2884808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Bùi Liễu">
            <a:extLst>
              <a:ext uri="{FF2B5EF4-FFF2-40B4-BE49-F238E27FC236}">
                <a16:creationId xmlns:a16="http://schemas.microsoft.com/office/drawing/2014/main" xmlns="" id="{0B0C4D5F-F67A-4242-A0F6-7EA77843AC7A}"/>
              </a:ext>
            </a:extLst>
          </p:cNvPr>
          <p:cNvSpPr txBox="1"/>
          <p:nvPr/>
        </p:nvSpPr>
        <p:spPr>
          <a:xfrm>
            <a:off x="2018646" y="287367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Bùi Liễu">
            <a:extLst>
              <a:ext uri="{FF2B5EF4-FFF2-40B4-BE49-F238E27FC236}">
                <a16:creationId xmlns:a16="http://schemas.microsoft.com/office/drawing/2014/main" xmlns="" id="{EF5522CF-CB04-484F-B86B-32971AF479B9}"/>
              </a:ext>
            </a:extLst>
          </p:cNvPr>
          <p:cNvSpPr txBox="1"/>
          <p:nvPr/>
        </p:nvSpPr>
        <p:spPr>
          <a:xfrm>
            <a:off x="6161573" y="2935267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xmlns="" id="{151CE3DD-860A-4C5A-AC65-AE38045BBDB9}"/>
              </a:ext>
            </a:extLst>
          </p:cNvPr>
          <p:cNvSpPr txBox="1"/>
          <p:nvPr/>
        </p:nvSpPr>
        <p:spPr>
          <a:xfrm>
            <a:off x="4093276" y="2894772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Track 27 Bùi Liễu">
            <a:hlinkClick r:id="" action="ppaction://media"/>
            <a:extLst>
              <a:ext uri="{FF2B5EF4-FFF2-40B4-BE49-F238E27FC236}">
                <a16:creationId xmlns:a16="http://schemas.microsoft.com/office/drawing/2014/main" xmlns="" id="{DECB627E-2E1B-4109-8F6B-BD9AAFC57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323" y="518878"/>
            <a:ext cx="451133" cy="361653"/>
          </a:xfrm>
          <a:prstGeom prst="rect">
            <a:avLst/>
          </a:prstGeom>
        </p:spPr>
      </p:pic>
      <p:pic>
        <p:nvPicPr>
          <p:cNvPr id="20" name="Track 27 Bùi Liễu">
            <a:hlinkClick r:id="" action="ppaction://media"/>
            <a:extLst>
              <a:ext uri="{FF2B5EF4-FFF2-40B4-BE49-F238E27FC236}">
                <a16:creationId xmlns:a16="http://schemas.microsoft.com/office/drawing/2014/main" xmlns="" id="{C6076FAC-2CAE-4FBB-86B7-56B9523886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625" end="29102.888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7" y="3811913"/>
            <a:ext cx="364635" cy="398500"/>
          </a:xfrm>
          <a:prstGeom prst="rect">
            <a:avLst/>
          </a:prstGeom>
        </p:spPr>
      </p:pic>
      <p:pic>
        <p:nvPicPr>
          <p:cNvPr id="21" name="Track 27 Bùi Liễu">
            <a:hlinkClick r:id="" action="ppaction://media"/>
            <a:extLst>
              <a:ext uri="{FF2B5EF4-FFF2-40B4-BE49-F238E27FC236}">
                <a16:creationId xmlns:a16="http://schemas.microsoft.com/office/drawing/2014/main" xmlns="" id="{F1B0DE18-A3E5-4090-B95B-8054E255CD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003" end="21019.4399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652" y="3811913"/>
            <a:ext cx="316594" cy="398500"/>
          </a:xfrm>
          <a:prstGeom prst="rect">
            <a:avLst/>
          </a:prstGeom>
        </p:spPr>
      </p:pic>
      <p:pic>
        <p:nvPicPr>
          <p:cNvPr id="22" name="Track 27 Bùi Liễu">
            <a:hlinkClick r:id="" action="ppaction://media"/>
            <a:extLst>
              <a:ext uri="{FF2B5EF4-FFF2-40B4-BE49-F238E27FC236}">
                <a16:creationId xmlns:a16="http://schemas.microsoft.com/office/drawing/2014/main" xmlns="" id="{2FAE2FA8-28EA-4CB7-BCEB-FFB5D77964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070" end="11922.4399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948" y="3811913"/>
            <a:ext cx="396205" cy="398500"/>
          </a:xfrm>
          <a:prstGeom prst="rect">
            <a:avLst/>
          </a:prstGeom>
        </p:spPr>
      </p:pic>
      <p:pic>
        <p:nvPicPr>
          <p:cNvPr id="23" name="Track 27 Bùi Liễu">
            <a:hlinkClick r:id="" action="ppaction://media"/>
            <a:extLst>
              <a:ext uri="{FF2B5EF4-FFF2-40B4-BE49-F238E27FC236}">
                <a16:creationId xmlns:a16="http://schemas.microsoft.com/office/drawing/2014/main" xmlns="" id="{46526260-51B4-4432-9EC8-70811CDD85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6996" end="3223.4399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7193" y="3811913"/>
            <a:ext cx="437243" cy="3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53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Bùi Liễu">
            <a:extLst>
              <a:ext uri="{FF2B5EF4-FFF2-40B4-BE49-F238E27FC236}">
                <a16:creationId xmlns:a16="http://schemas.microsoft.com/office/drawing/2014/main" xmlns="" id="{3FB3EB33-88BD-4B98-BC89-C9090064F697}"/>
              </a:ext>
            </a:extLst>
          </p:cNvPr>
          <p:cNvGrpSpPr/>
          <p:nvPr/>
        </p:nvGrpSpPr>
        <p:grpSpPr>
          <a:xfrm>
            <a:off x="427348" y="3067338"/>
            <a:ext cx="6583051" cy="1692771"/>
            <a:chOff x="561420" y="935308"/>
            <a:chExt cx="8915950" cy="169277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EF4ED47-7FA0-46F9-BD60-AFD1DC09061F}"/>
                </a:ext>
              </a:extLst>
            </p:cNvPr>
            <p:cNvSpPr txBox="1"/>
            <p:nvPr/>
          </p:nvSpPr>
          <p:spPr>
            <a:xfrm>
              <a:off x="1016120" y="935308"/>
              <a:ext cx="846125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dirty="0">
                  <a:solidFill>
                    <a:srgbClr val="FF0000"/>
                  </a:solidFill>
                </a:rPr>
                <a:t>A: </a:t>
              </a:r>
              <a:r>
                <a:rPr lang="vi-VN" sz="2600" dirty="0"/>
                <a:t>Do </a:t>
              </a:r>
              <a:r>
                <a:rPr lang="vi-VN" sz="2600" dirty="0" err="1"/>
                <a:t>you</a:t>
              </a:r>
              <a:r>
                <a:rPr lang="vi-VN" sz="2600" dirty="0"/>
                <a:t> </a:t>
              </a:r>
              <a:r>
                <a:rPr lang="vi-VN" sz="2600" dirty="0" err="1"/>
                <a:t>have</a:t>
              </a:r>
              <a:r>
                <a:rPr lang="vi-VN" sz="2600" dirty="0"/>
                <a:t> a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sister</a:t>
              </a:r>
              <a:r>
                <a:rPr lang="vi-VN" sz="2600" dirty="0"/>
                <a:t>, </a:t>
              </a:r>
              <a:r>
                <a:rPr lang="en-US" sz="2600" dirty="0">
                  <a:latin typeface="Arial" pitchFamily="34" charset="0"/>
                  <a:cs typeface="Arial" pitchFamily="34" charset="0"/>
                </a:rPr>
                <a:t>Bill</a:t>
              </a:r>
              <a:r>
                <a:rPr lang="vi-VN" sz="2600" dirty="0"/>
                <a:t>?</a:t>
              </a:r>
              <a:endParaRPr lang="vi-VN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600" dirty="0">
                  <a:solidFill>
                    <a:srgbClr val="FF0000"/>
                  </a:solidFill>
                </a:rPr>
                <a:t>B: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  <a:r>
                <a:rPr lang="vi-VN" sz="2600" dirty="0">
                  <a:latin typeface="Arial" panose="020B0604020202020204" pitchFamily="34" charset="0"/>
                  <a:cs typeface="Arial" panose="020B0604020202020204" pitchFamily="34" charset="0"/>
                </a:rPr>
                <a:t>, I do.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What does she _____________?</a:t>
              </a:r>
            </a:p>
            <a:p>
              <a:r>
                <a:rPr lang="en-US" sz="2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She’s slim. She has ____________.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2A2259B-8BD5-42C3-9E69-BA9C98223898}"/>
                </a:ext>
              </a:extLst>
            </p:cNvPr>
            <p:cNvSpPr txBox="1"/>
            <p:nvPr/>
          </p:nvSpPr>
          <p:spPr>
            <a:xfrm>
              <a:off x="561420" y="939516"/>
              <a:ext cx="77898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2</a:t>
              </a:r>
              <a:r>
                <a:rPr lang="vi-VN" sz="2600" b="1" dirty="0"/>
                <a:t>.</a:t>
              </a:r>
              <a:endParaRPr lang="en-US" sz="2600" b="1" dirty="0"/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06775" y="312900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15" name="Bùi Liễu">
            <a:extLst>
              <a:ext uri="{FF2B5EF4-FFF2-40B4-BE49-F238E27FC236}">
                <a16:creationId xmlns:a16="http://schemas.microsoft.com/office/drawing/2014/main" xmlns="" id="{4E28AEF4-AA6F-4750-ADF4-3E4223F0EB64}"/>
              </a:ext>
            </a:extLst>
          </p:cNvPr>
          <p:cNvGrpSpPr/>
          <p:nvPr/>
        </p:nvGrpSpPr>
        <p:grpSpPr>
          <a:xfrm>
            <a:off x="469110" y="1065143"/>
            <a:ext cx="8370090" cy="1692771"/>
            <a:chOff x="561420" y="935308"/>
            <a:chExt cx="10201038" cy="169277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CBE6D58-C175-480E-912D-C9A4B14CCDE1}"/>
                </a:ext>
              </a:extLst>
            </p:cNvPr>
            <p:cNvSpPr txBox="1"/>
            <p:nvPr/>
          </p:nvSpPr>
          <p:spPr>
            <a:xfrm>
              <a:off x="1016121" y="935308"/>
              <a:ext cx="9746337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dirty="0">
                  <a:solidFill>
                    <a:srgbClr val="FF0000"/>
                  </a:solidFill>
                </a:rPr>
                <a:t>A: </a:t>
              </a:r>
              <a:r>
                <a:rPr lang="vi-VN" sz="2600" dirty="0"/>
                <a:t>Do </a:t>
              </a:r>
              <a:r>
                <a:rPr lang="vi-VN" sz="2600" dirty="0" err="1"/>
                <a:t>you</a:t>
              </a:r>
              <a:r>
                <a:rPr lang="vi-VN" sz="2600" dirty="0"/>
                <a:t> </a:t>
              </a:r>
              <a:r>
                <a:rPr lang="vi-VN" sz="2600" dirty="0" err="1"/>
                <a:t>have</a:t>
              </a:r>
              <a:r>
                <a:rPr lang="vi-VN" sz="2600" dirty="0"/>
                <a:t> a </a:t>
              </a:r>
              <a:r>
                <a:rPr lang="vi-VN" sz="2600" dirty="0" err="1"/>
                <a:t>brother</a:t>
              </a:r>
              <a:r>
                <a:rPr lang="vi-VN" sz="2600" dirty="0"/>
                <a:t>, Mai?</a:t>
              </a:r>
              <a:endParaRPr lang="vi-VN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600" dirty="0">
                  <a:solidFill>
                    <a:srgbClr val="FF0000"/>
                  </a:solidFill>
                </a:rPr>
                <a:t>B: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  <a:r>
                <a:rPr lang="vi-VN" sz="2600" dirty="0">
                  <a:latin typeface="Arial" panose="020B0604020202020204" pitchFamily="34" charset="0"/>
                  <a:cs typeface="Arial" panose="020B0604020202020204" pitchFamily="34" charset="0"/>
                </a:rPr>
                <a:t>, I do.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What does he look like?</a:t>
              </a:r>
            </a:p>
            <a:p>
              <a:r>
                <a:rPr lang="en-US" sz="2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He’s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_________.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He has a round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_____.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Bùi Liễu">
              <a:extLst>
                <a:ext uri="{FF2B5EF4-FFF2-40B4-BE49-F238E27FC236}">
                  <a16:creationId xmlns:a16="http://schemas.microsoft.com/office/drawing/2014/main" xmlns="" id="{C43FC846-6840-486D-A742-F7A167C27DF1}"/>
                </a:ext>
              </a:extLst>
            </p:cNvPr>
            <p:cNvSpPr txBox="1"/>
            <p:nvPr/>
          </p:nvSpPr>
          <p:spPr>
            <a:xfrm>
              <a:off x="561420" y="939516"/>
              <a:ext cx="7789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b="1" dirty="0"/>
                <a:t>1.</a:t>
              </a:r>
              <a:endParaRPr lang="en-US" sz="2600" b="1" dirty="0"/>
            </a:p>
          </p:txBody>
        </p:sp>
      </p:grpSp>
      <p:sp>
        <p:nvSpPr>
          <p:cNvPr id="28" name="Bùi Liễu">
            <a:extLst>
              <a:ext uri="{FF2B5EF4-FFF2-40B4-BE49-F238E27FC236}">
                <a16:creationId xmlns:a16="http://schemas.microsoft.com/office/drawing/2014/main" xmlns="" id="{7B2717F9-0055-4794-ABDF-A07F752B99E8}"/>
              </a:ext>
            </a:extLst>
          </p:cNvPr>
          <p:cNvSpPr txBox="1"/>
          <p:nvPr/>
        </p:nvSpPr>
        <p:spPr>
          <a:xfrm>
            <a:off x="6172200" y="2252324"/>
            <a:ext cx="1052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pic>
        <p:nvPicPr>
          <p:cNvPr id="36" name="Bùi Liễu">
            <a:extLst>
              <a:ext uri="{FF2B5EF4-FFF2-40B4-BE49-F238E27FC236}">
                <a16:creationId xmlns:a16="http://schemas.microsoft.com/office/drawing/2014/main" xmlns="" id="{47C6A4DB-7B05-4173-BFE5-635EDD409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" b="71"/>
          <a:stretch/>
        </p:blipFill>
        <p:spPr>
          <a:xfrm>
            <a:off x="7315200" y="755991"/>
            <a:ext cx="1389873" cy="1737341"/>
          </a:xfrm>
          <a:prstGeom prst="roundRect">
            <a:avLst/>
          </a:prstGeom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xmlns="" id="{A1169546-6448-499A-BE6A-ED04E053A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" b="143"/>
          <a:stretch/>
        </p:blipFill>
        <p:spPr>
          <a:xfrm>
            <a:off x="7162799" y="2910517"/>
            <a:ext cx="1542274" cy="1927842"/>
          </a:xfrm>
          <a:prstGeom prst="roundRect">
            <a:avLst/>
          </a:prstGeom>
        </p:spPr>
      </p:pic>
      <p:sp>
        <p:nvSpPr>
          <p:cNvPr id="26" name="Bùi Liễu">
            <a:extLst>
              <a:ext uri="{FF2B5EF4-FFF2-40B4-BE49-F238E27FC236}">
                <a16:creationId xmlns:a16="http://schemas.microsoft.com/office/drawing/2014/main" xmlns="" id="{DF8AA4FC-CF89-4228-8F8A-8458EA9B7555}"/>
              </a:ext>
            </a:extLst>
          </p:cNvPr>
          <p:cNvSpPr txBox="1"/>
          <p:nvPr/>
        </p:nvSpPr>
        <p:spPr>
          <a:xfrm>
            <a:off x="2125476" y="2280559"/>
            <a:ext cx="17612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</a:t>
            </a: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xmlns="" id="{51A6B70C-67A2-44EE-B44A-95D6CB729207}"/>
              </a:ext>
            </a:extLst>
          </p:cNvPr>
          <p:cNvSpPr txBox="1"/>
          <p:nvPr/>
        </p:nvSpPr>
        <p:spPr>
          <a:xfrm>
            <a:off x="3469098" y="3874438"/>
            <a:ext cx="25507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</a:t>
            </a:r>
          </a:p>
        </p:txBody>
      </p:sp>
      <p:sp>
        <p:nvSpPr>
          <p:cNvPr id="29" name="Bùi Liễu">
            <a:extLst>
              <a:ext uri="{FF2B5EF4-FFF2-40B4-BE49-F238E27FC236}">
                <a16:creationId xmlns:a16="http://schemas.microsoft.com/office/drawing/2014/main" xmlns="" id="{2E3AAA99-B6D6-4ADC-AB49-12FBC1C23238}"/>
              </a:ext>
            </a:extLst>
          </p:cNvPr>
          <p:cNvSpPr txBox="1"/>
          <p:nvPr/>
        </p:nvSpPr>
        <p:spPr>
          <a:xfrm>
            <a:off x="4267200" y="4249651"/>
            <a:ext cx="20935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</p:spTree>
    <p:extLst>
      <p:ext uri="{BB962C8B-B14F-4D97-AF65-F5344CB8AC3E}">
        <p14:creationId xmlns:p14="http://schemas.microsoft.com/office/powerpoint/2010/main" val="3362325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31447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97F3EB-9704-43C3-A150-2B6CEE426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352550"/>
            <a:ext cx="8686800" cy="343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11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9068" y="904044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06732" y="963442"/>
            <a:ext cx="630999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</a:t>
            </a:r>
            <a:r>
              <a:rPr lang="en-US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3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574077" y="2321472"/>
            <a:ext cx="4256411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vi-VN" sz="4000" dirty="0" smtClean="0">
                <a:latin typeface="Berlin Sans FB" panose="020E0602020502020306" pitchFamily="34" charset="0"/>
              </a:rPr>
              <a:t>2</a:t>
            </a:r>
            <a:r>
              <a:rPr lang="en-US" sz="4000" dirty="0" smtClean="0">
                <a:latin typeface="Berlin Sans FB" panose="020E0602020502020306" pitchFamily="34" charset="0"/>
              </a:rPr>
              <a:t> (4+5+6)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-1924050"/>
            <a:ext cx="217170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Berlin Sans FB" panose="020E0602020502020306" pitchFamily="34" charset="0"/>
              </a:rPr>
              <a:t>Facebook : </a:t>
            </a:r>
            <a:r>
              <a:rPr lang="en-US" sz="1200" dirty="0" err="1">
                <a:latin typeface="Berlin Sans FB" panose="020E0602020502020306" pitchFamily="34" charset="0"/>
              </a:rPr>
              <a:t>Bùi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Liễu</a:t>
            </a:r>
            <a:r>
              <a:rPr lang="en-US" sz="1200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sz="1200" dirty="0">
                <a:latin typeface="Berlin Sans FB" panose="020E0602020502020306" pitchFamily="34" charset="0"/>
              </a:rPr>
              <a:t>0968142780</a:t>
            </a:r>
          </a:p>
        </p:txBody>
      </p:sp>
      <p:sp>
        <p:nvSpPr>
          <p:cNvPr id="6" name="Bùi Liễu"/>
          <p:cNvSpPr/>
          <p:nvPr/>
        </p:nvSpPr>
        <p:spPr>
          <a:xfrm>
            <a:off x="1600200" y="1947968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APPEARANCE</a:t>
            </a: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xmlns="" id="{ED905788-326B-4FAF-9FA6-67A1B7DB7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797" r="-2407" b="-1797"/>
          <a:stretch/>
        </p:blipFill>
        <p:spPr>
          <a:xfrm>
            <a:off x="3188966" y="2974087"/>
            <a:ext cx="3026631" cy="1937045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4123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194886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33400" y="3907559"/>
            <a:ext cx="183191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62329" y="4419629"/>
            <a:ext cx="2043271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face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75094" y="4406153"/>
            <a:ext cx="1996906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41595" y="3954709"/>
            <a:ext cx="159280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209800" y="909878"/>
            <a:ext cx="5353047" cy="476726"/>
          </a:xfrm>
          <a:prstGeom prst="wedgeRoundRectCallout">
            <a:avLst>
              <a:gd name="adj1" fmla="val -59098"/>
              <a:gd name="adj2" fmla="val -460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04944" y="2100122"/>
            <a:ext cx="3196764" cy="502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2100122"/>
            <a:ext cx="1222331" cy="10041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801708" y="2100122"/>
            <a:ext cx="824987" cy="1004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801708" y="2100122"/>
            <a:ext cx="2825906" cy="502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2440"/>
          <a:stretch/>
        </p:blipFill>
        <p:spPr>
          <a:xfrm>
            <a:off x="612523" y="2644832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2866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765354" y="1623396"/>
            <a:ext cx="4072707" cy="476726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81000" y="284584"/>
            <a:ext cx="25908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r="1460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3350"/>
          <a:stretch/>
        </p:blipFill>
        <p:spPr>
          <a:xfrm>
            <a:off x="6761634" y="2644832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043" y="1120207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41" y="1599874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375103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193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20056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195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04661" y="477079"/>
            <a:ext cx="4129709" cy="40253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3">
                    <a:lumMod val="75000"/>
                  </a:schemeClr>
                </a:solidFill>
                <a:latin typeface="Cooper Black" panose="0208090404030B020404" pitchFamily="18" charset="0"/>
              </a:rPr>
              <a:t>Play game!</a:t>
            </a:r>
          </a:p>
        </p:txBody>
      </p:sp>
    </p:spTree>
    <p:extLst>
      <p:ext uri="{BB962C8B-B14F-4D97-AF65-F5344CB8AC3E}">
        <p14:creationId xmlns:p14="http://schemas.microsoft.com/office/powerpoint/2010/main" val="1260158519"/>
      </p:ext>
    </p:extLst>
  </p:cSld>
  <p:clrMapOvr>
    <a:masterClrMapping/>
  </p:clrMapOvr>
  <p:transition spd="slow" advTm="4000">
    <p:fade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8101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1</a:t>
            </a:r>
          </a:p>
        </p:txBody>
      </p:sp>
      <p:sp>
        <p:nvSpPr>
          <p:cNvPr id="7" name="Rectangle 6"/>
          <p:cNvSpPr/>
          <p:nvPr/>
        </p:nvSpPr>
        <p:spPr>
          <a:xfrm>
            <a:off x="6074410" y="3466974"/>
            <a:ext cx="2390102" cy="115175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>
                <a:solidFill>
                  <a:srgbClr val="FF0000"/>
                </a:solidFill>
              </a:rPr>
              <a:t> C.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1765" y="1112179"/>
            <a:ext cx="2560321" cy="119053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A.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81764" y="2305772"/>
            <a:ext cx="2455119" cy="115175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B.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D6572C9-391D-4324-9B31-732FD95E7C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" b="1038"/>
          <a:stretch/>
        </p:blipFill>
        <p:spPr>
          <a:xfrm>
            <a:off x="6838214" y="1310111"/>
            <a:ext cx="1165298" cy="778569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2B9B09F-CDA0-4A02-A945-88932C9ADB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" b="528"/>
          <a:stretch/>
        </p:blipFill>
        <p:spPr>
          <a:xfrm>
            <a:off x="6726675" y="3642037"/>
            <a:ext cx="1165298" cy="778569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8656934-1216-4002-9F1B-808DAA9A5B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/>
          <a:stretch/>
        </p:blipFill>
        <p:spPr>
          <a:xfrm>
            <a:off x="6779275" y="2477778"/>
            <a:ext cx="1165298" cy="778569"/>
          </a:xfrm>
          <a:prstGeom prst="roundRect">
            <a:avLst/>
          </a:prstGeom>
        </p:spPr>
      </p:pic>
      <p:pic>
        <p:nvPicPr>
          <p:cNvPr id="6" name="short hair Bùi Liễu">
            <a:hlinkClick r:id="" action="ppaction://media"/>
            <a:extLst>
              <a:ext uri="{FF2B5EF4-FFF2-40B4-BE49-F238E27FC236}">
                <a16:creationId xmlns="" xmlns:a16="http://schemas.microsoft.com/office/drawing/2014/main" id="{EF789067-B7F9-4BD7-8297-E4A90B563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961" y="2376402"/>
            <a:ext cx="487363" cy="390695"/>
          </a:xfrm>
          <a:prstGeom prst="rect">
            <a:avLst/>
          </a:prstGeom>
        </p:spPr>
      </p:pic>
      <p:sp>
        <p:nvSpPr>
          <p:cNvPr id="28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63836" y="4610614"/>
            <a:ext cx="855156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Nhấn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“play”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đếm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giây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giây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“???”. GV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nhấn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“???”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hiển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Nhấn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“next”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6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53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2073" y="47603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2</a:t>
            </a:r>
          </a:p>
        </p:txBody>
      </p:sp>
      <p:sp>
        <p:nvSpPr>
          <p:cNvPr id="7" name="Rectangle 6"/>
          <p:cNvSpPr/>
          <p:nvPr/>
        </p:nvSpPr>
        <p:spPr>
          <a:xfrm>
            <a:off x="6149590" y="1172515"/>
            <a:ext cx="2660572" cy="11086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>
                <a:solidFill>
                  <a:srgbClr val="FF0000"/>
                </a:solidFill>
              </a:rPr>
              <a:t> A.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49591" y="2301490"/>
            <a:ext cx="2660572" cy="11086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>
                <a:solidFill>
                  <a:srgbClr val="FF0000"/>
                </a:solidFill>
              </a:rPr>
              <a:t> B.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9591" y="3450771"/>
            <a:ext cx="2660572" cy="11086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C. 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4D58EA8-F78F-4ACD-ADE5-683CABE994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/>
          <a:stretch/>
        </p:blipFill>
        <p:spPr>
          <a:xfrm>
            <a:off x="6981115" y="1303445"/>
            <a:ext cx="1165298" cy="778569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F20441D-0405-4167-8B95-FAC48B1909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r="4008"/>
          <a:stretch/>
        </p:blipFill>
        <p:spPr>
          <a:xfrm>
            <a:off x="7019389" y="3607435"/>
            <a:ext cx="1046263" cy="776069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83DCF99-E318-48BA-BC4A-4928C3DDE8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b="81"/>
          <a:stretch/>
        </p:blipFill>
        <p:spPr>
          <a:xfrm>
            <a:off x="6981115" y="2441117"/>
            <a:ext cx="1165298" cy="778569"/>
          </a:xfrm>
          <a:prstGeom prst="roundRect">
            <a:avLst/>
          </a:prstGeom>
        </p:spPr>
      </p:pic>
      <p:pic>
        <p:nvPicPr>
          <p:cNvPr id="6" name="big eyes Bùi Liễu">
            <a:hlinkClick r:id="" action="ppaction://media"/>
            <a:extLst>
              <a:ext uri="{FF2B5EF4-FFF2-40B4-BE49-F238E27FC236}">
                <a16:creationId xmlns="" xmlns:a16="http://schemas.microsoft.com/office/drawing/2014/main" id="{75F6E54E-1647-45B0-8F50-69B97E327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114" y="2376402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0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8101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3</a:t>
            </a:r>
          </a:p>
        </p:txBody>
      </p:sp>
      <p:sp>
        <p:nvSpPr>
          <p:cNvPr id="7" name="Rectangle 6"/>
          <p:cNvSpPr/>
          <p:nvPr/>
        </p:nvSpPr>
        <p:spPr>
          <a:xfrm>
            <a:off x="5834809" y="3464743"/>
            <a:ext cx="2854709" cy="105166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>
                <a:solidFill>
                  <a:srgbClr val="FF0000"/>
                </a:solidFill>
              </a:rPr>
              <a:t> C.</a:t>
            </a:r>
          </a:p>
        </p:txBody>
      </p:sp>
      <p:sp>
        <p:nvSpPr>
          <p:cNvPr id="8" name="Rectangle 7"/>
          <p:cNvSpPr/>
          <p:nvPr/>
        </p:nvSpPr>
        <p:spPr>
          <a:xfrm>
            <a:off x="5801657" y="1039527"/>
            <a:ext cx="2913915" cy="111009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A.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34809" y="2219981"/>
            <a:ext cx="2854709" cy="11744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B.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9F8FAB3-5A31-4554-A1A7-B92A4D86DD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" b="528"/>
          <a:stretch/>
        </p:blipFill>
        <p:spPr>
          <a:xfrm>
            <a:off x="6693882" y="2404270"/>
            <a:ext cx="1165298" cy="778569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D011CCF-44BF-4EF0-9E27-FC410B4537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r="5035"/>
          <a:stretch/>
        </p:blipFill>
        <p:spPr>
          <a:xfrm>
            <a:off x="6812917" y="3578671"/>
            <a:ext cx="1046263" cy="778569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7A3E767-D3FF-45C2-9C9F-0500A956C1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" b="1038"/>
          <a:stretch/>
        </p:blipFill>
        <p:spPr>
          <a:xfrm>
            <a:off x="6693882" y="1188281"/>
            <a:ext cx="1165298" cy="778569"/>
          </a:xfrm>
          <a:prstGeom prst="roundRect">
            <a:avLst/>
          </a:prstGeom>
        </p:spPr>
      </p:pic>
      <p:pic>
        <p:nvPicPr>
          <p:cNvPr id="6" name="long hair Bùi Liễu">
            <a:hlinkClick r:id="" action="ppaction://media"/>
            <a:extLst>
              <a:ext uri="{FF2B5EF4-FFF2-40B4-BE49-F238E27FC236}">
                <a16:creationId xmlns="" xmlns:a16="http://schemas.microsoft.com/office/drawing/2014/main" id="{BE33B60D-ED62-49CB-9971-C8EAE9A16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723" y="2368152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4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7221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4</a:t>
            </a:r>
          </a:p>
        </p:txBody>
      </p:sp>
      <p:sp>
        <p:nvSpPr>
          <p:cNvPr id="7" name="Rectangle 6"/>
          <p:cNvSpPr/>
          <p:nvPr/>
        </p:nvSpPr>
        <p:spPr>
          <a:xfrm>
            <a:off x="5609230" y="2405418"/>
            <a:ext cx="3200933" cy="9133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a round face.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9230" y="1310112"/>
            <a:ext cx="3200933" cy="976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has big eyes.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5701353" y="3437687"/>
            <a:ext cx="3108810" cy="8431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short hair.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6458" y="1365352"/>
            <a:ext cx="4100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DDF7D0E-2E16-4698-86A8-63237A93AA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3002" y="2456366"/>
            <a:ext cx="1691282" cy="115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4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" y="0"/>
            <a:ext cx="913968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8408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5</a:t>
            </a:r>
          </a:p>
        </p:txBody>
      </p:sp>
      <p:sp>
        <p:nvSpPr>
          <p:cNvPr id="7" name="Rectangle 6"/>
          <p:cNvSpPr/>
          <p:nvPr/>
        </p:nvSpPr>
        <p:spPr>
          <a:xfrm>
            <a:off x="5605671" y="3450771"/>
            <a:ext cx="3204493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</a:rPr>
              <a:t>C.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5670" y="1456476"/>
            <a:ext cx="3204493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A.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5670" y="2399106"/>
            <a:ext cx="3204493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7551" y="1401976"/>
            <a:ext cx="3897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___ eyes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888" y="2435973"/>
            <a:ext cx="1890725" cy="12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520</Words>
  <Application>Microsoft Office PowerPoint</Application>
  <PresentationFormat>On-screen Show (16:9)</PresentationFormat>
  <Paragraphs>214</Paragraphs>
  <Slides>23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Fredoka One</vt:lpstr>
      <vt:lpstr>Calibri</vt:lpstr>
      <vt:lpstr>宋体</vt:lpstr>
      <vt:lpstr>Cooper Black</vt:lpstr>
      <vt:lpstr>Berlin Sans FB Demi</vt:lpstr>
      <vt:lpstr>Berlin Sans FB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282</cp:revision>
  <dcterms:created xsi:type="dcterms:W3CDTF">2006-08-16T00:00:00Z</dcterms:created>
  <dcterms:modified xsi:type="dcterms:W3CDTF">2024-02-25T05:46:11Z</dcterms:modified>
</cp:coreProperties>
</file>