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x-wav"/>
  <Override PartName="/ppt/media/audio3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audio4.wav" ContentType="audio/x-wav"/>
  <Override PartName="/ppt/media/audio5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404" r:id="rId2"/>
    <p:sldId id="258" r:id="rId3"/>
    <p:sldId id="405" r:id="rId4"/>
    <p:sldId id="406" r:id="rId5"/>
    <p:sldId id="407" r:id="rId6"/>
    <p:sldId id="408" r:id="rId7"/>
    <p:sldId id="409" r:id="rId8"/>
    <p:sldId id="410" r:id="rId9"/>
    <p:sldId id="411" r:id="rId10"/>
    <p:sldId id="412" r:id="rId11"/>
    <p:sldId id="413" r:id="rId12"/>
    <p:sldId id="414" r:id="rId13"/>
    <p:sldId id="415" r:id="rId14"/>
    <p:sldId id="416" r:id="rId15"/>
    <p:sldId id="309" r:id="rId16"/>
    <p:sldId id="417" r:id="rId17"/>
    <p:sldId id="418" r:id="rId18"/>
    <p:sldId id="419" r:id="rId19"/>
    <p:sldId id="423" r:id="rId20"/>
    <p:sldId id="318" r:id="rId21"/>
    <p:sldId id="424" r:id="rId22"/>
    <p:sldId id="425" r:id="rId23"/>
    <p:sldId id="426" r:id="rId24"/>
    <p:sldId id="427" r:id="rId25"/>
    <p:sldId id="428" r:id="rId26"/>
    <p:sldId id="260" r:id="rId27"/>
    <p:sldId id="26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79" autoAdjust="0"/>
    <p:restoredTop sz="94660"/>
  </p:normalViewPr>
  <p:slideViewPr>
    <p:cSldViewPr>
      <p:cViewPr varScale="1">
        <p:scale>
          <a:sx n="69" d="100"/>
          <a:sy n="69" d="100"/>
        </p:scale>
        <p:origin x="-972" y="-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7D5824-0BFD-4E87-A42C-12F590C47C2D}" type="datetimeFigureOut">
              <a:rPr lang="vi-VN" smtClean="0"/>
              <a:t>23/02/2024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3A6799-DF31-4AA9-9F2E-A76CCA45C9D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8928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9657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6354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378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Facebook : Bùi</a:t>
            </a:r>
            <a:r>
              <a:rPr lang="en-US" baseline="0" smtClean="0"/>
              <a:t> Liễu  Mobile phone: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038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 Mobile phone: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5010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3383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6736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6306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7125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1410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 Mobile phone: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137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266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6"/>
          <a:stretch/>
        </p:blipFill>
        <p:spPr>
          <a:xfrm>
            <a:off x="29936" y="0"/>
            <a:ext cx="12162064" cy="6934200"/>
          </a:xfrm>
          <a:prstGeom prst="rect">
            <a:avLst/>
          </a:prstGeom>
        </p:spPr>
      </p:pic>
      <p:sp>
        <p:nvSpPr>
          <p:cNvPr id="7" name="Bùi Liễu 0968142780"/>
          <p:cNvSpPr txBox="1"/>
          <p:nvPr userDrawn="1"/>
        </p:nvSpPr>
        <p:spPr>
          <a:xfrm>
            <a:off x="1691647" y="1229908"/>
            <a:ext cx="1596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Berlin Sans FB Demi" panose="020E0802020502020306" pitchFamily="34" charset="0"/>
              </a:rPr>
              <a:t>Unit</a:t>
            </a:r>
          </a:p>
        </p:txBody>
      </p:sp>
      <p:sp>
        <p:nvSpPr>
          <p:cNvPr id="9" name="Bùi Liễu 0968142780"/>
          <p:cNvSpPr/>
          <p:nvPr userDrawn="1"/>
        </p:nvSpPr>
        <p:spPr>
          <a:xfrm>
            <a:off x="3235991" y="1174026"/>
            <a:ext cx="910653" cy="825323"/>
          </a:xfrm>
          <a:prstGeom prst="decag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chemeClr val="tx1"/>
                </a:solidFill>
                <a:latin typeface="Berlin Sans FB Demi" panose="020E0802020502020306" pitchFamily="34" charset="0"/>
              </a:rPr>
              <a:t>13</a:t>
            </a:r>
            <a:endParaRPr lang="en-US" sz="4400" b="1" dirty="0">
              <a:solidFill>
                <a:schemeClr val="tx1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10" name="Bùi Liễu 0968142780"/>
          <p:cNvSpPr txBox="1"/>
          <p:nvPr userDrawn="1"/>
        </p:nvSpPr>
        <p:spPr>
          <a:xfrm>
            <a:off x="4343400" y="838200"/>
            <a:ext cx="52565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My</a:t>
            </a:r>
            <a:r>
              <a:rPr lang="en-US" sz="8000" b="1" baseline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 house</a:t>
            </a:r>
            <a:endParaRPr lang="en-US" sz="8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11" name="Bùi Liễu 0968142780"/>
          <p:cNvSpPr txBox="1"/>
          <p:nvPr userDrawn="1"/>
        </p:nvSpPr>
        <p:spPr>
          <a:xfrm>
            <a:off x="4527645" y="2006631"/>
            <a:ext cx="44247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Berlin Sans FB Demi" panose="020E0802020502020306" pitchFamily="34" charset="0"/>
              </a:rPr>
              <a:t>Lesson </a:t>
            </a:r>
            <a:r>
              <a:rPr lang="en-US" sz="4400" b="1" dirty="0" smtClean="0">
                <a:latin typeface="Berlin Sans FB Demi" panose="020E0802020502020306" pitchFamily="34" charset="0"/>
              </a:rPr>
              <a:t>1</a:t>
            </a:r>
            <a:endParaRPr lang="en-US" sz="4400" b="1" dirty="0">
              <a:latin typeface="Berlin Sans FB Demi" panose="020E0802020502020306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461" y="3370194"/>
            <a:ext cx="4343400" cy="3016266"/>
          </a:xfrm>
          <a:prstGeom prst="cloud">
            <a:avLst/>
          </a:prstGeom>
        </p:spPr>
      </p:pic>
    </p:spTree>
    <p:extLst>
      <p:ext uri="{BB962C8B-B14F-4D97-AF65-F5344CB8AC3E}">
        <p14:creationId xmlns:p14="http://schemas.microsoft.com/office/powerpoint/2010/main" val="270639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/>
      <p:bldP spid="11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6"/>
          <a:stretch/>
        </p:blipFill>
        <p:spPr>
          <a:xfrm>
            <a:off x="19908" y="-1"/>
            <a:ext cx="12172091" cy="686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5496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-2209800" y="3657600"/>
            <a:ext cx="17526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Bùi</a:t>
            </a:r>
            <a:r>
              <a:rPr lang="en-US" baseline="0" smtClean="0">
                <a:solidFill>
                  <a:schemeClr val="tx1"/>
                </a:solidFill>
              </a:rPr>
              <a:t> Liễu</a:t>
            </a:r>
          </a:p>
          <a:p>
            <a:pPr algn="ctr"/>
            <a:r>
              <a:rPr lang="en-US" baseline="0" smtClean="0">
                <a:solidFill>
                  <a:schemeClr val="tx1"/>
                </a:solidFill>
              </a:rPr>
              <a:t>0968142780</a:t>
            </a:r>
            <a:endParaRPr lang="vi-VN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607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-4648200" y="2743200"/>
            <a:ext cx="2743200" cy="2209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tx1"/>
                </a:solidFill>
              </a:rPr>
              <a:t>Facebook:</a:t>
            </a:r>
            <a:r>
              <a:rPr lang="en-US" sz="2000" baseline="0" smtClean="0">
                <a:solidFill>
                  <a:schemeClr val="tx1"/>
                </a:solidFill>
              </a:rPr>
              <a:t> Bùi Liễu</a:t>
            </a:r>
          </a:p>
          <a:p>
            <a:pPr algn="ctr"/>
            <a:r>
              <a:rPr lang="en-US" sz="2000" baseline="0" smtClean="0">
                <a:solidFill>
                  <a:schemeClr val="tx1"/>
                </a:solidFill>
              </a:rPr>
              <a:t>0968142780</a:t>
            </a:r>
            <a:endParaRPr lang="vi-VN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998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8200" cy="69342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-2209800" y="4191000"/>
            <a:ext cx="16764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Bùi</a:t>
            </a:r>
            <a:r>
              <a:rPr lang="en-US" baseline="0" smtClean="0">
                <a:solidFill>
                  <a:schemeClr val="tx1"/>
                </a:solidFill>
              </a:rPr>
              <a:t> Liễu</a:t>
            </a:r>
          </a:p>
          <a:p>
            <a:pPr algn="ctr"/>
            <a:r>
              <a:rPr lang="en-US" baseline="0" smtClean="0">
                <a:solidFill>
                  <a:schemeClr val="tx1"/>
                </a:solidFill>
              </a:rPr>
              <a:t>0968.142.780</a:t>
            </a:r>
            <a:endParaRPr lang="vi-VN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448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56"/>
            <a:ext cx="12192000" cy="6825343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-2209800" y="2667000"/>
            <a:ext cx="17526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Bùi</a:t>
            </a:r>
            <a:r>
              <a:rPr lang="en-US" baseline="0" smtClean="0">
                <a:solidFill>
                  <a:schemeClr val="tx1"/>
                </a:solidFill>
              </a:rPr>
              <a:t> Liễu </a:t>
            </a:r>
          </a:p>
          <a:p>
            <a:pPr algn="ctr"/>
            <a:r>
              <a:rPr lang="en-US" baseline="0" smtClean="0">
                <a:solidFill>
                  <a:schemeClr val="tx1"/>
                </a:solidFill>
              </a:rPr>
              <a:t>0968142780</a:t>
            </a:r>
            <a:endParaRPr lang="vi-VN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5206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5447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-2743200" y="3200400"/>
            <a:ext cx="25908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Bùi</a:t>
            </a:r>
            <a:r>
              <a:rPr lang="en-US" baseline="0" smtClean="0">
                <a:solidFill>
                  <a:schemeClr val="tx1"/>
                </a:solidFill>
              </a:rPr>
              <a:t> Liễu </a:t>
            </a:r>
          </a:p>
          <a:p>
            <a:pPr algn="ctr"/>
            <a:r>
              <a:rPr lang="en-US" baseline="0" smtClean="0">
                <a:solidFill>
                  <a:schemeClr val="tx1"/>
                </a:solidFill>
              </a:rPr>
              <a:t>0968142780</a:t>
            </a:r>
            <a:endParaRPr lang="vi-VN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658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932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1396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4279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70" r:id="rId14"/>
    <p:sldLayoutId id="2147483669" r:id="rId15"/>
    <p:sldLayoutId id="2147483665" r:id="rId16"/>
    <p:sldLayoutId id="2147483664" r:id="rId17"/>
    <p:sldLayoutId id="2147483663" r:id="rId18"/>
    <p:sldLayoutId id="2147483666" r:id="rId19"/>
    <p:sldLayoutId id="2147483667" r:id="rId20"/>
    <p:sldLayoutId id="2147483668" r:id="rId2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audio" Target="../media/audio3.wav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audio" Target="../media/audio3.wav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audio" Target="../media/audio3.wav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NULL" TargetMode="External"/><Relationship Id="rId7" Type="http://schemas.openxmlformats.org/officeDocument/2006/relationships/image" Target="../media/image44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microsoft.com/office/2007/relationships/hdphoto" Target="../media/hdphoto2.wdp"/><Relationship Id="rId5" Type="http://schemas.openxmlformats.org/officeDocument/2006/relationships/image" Target="../media/image43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42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42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wav"/><Relationship Id="rId13" Type="http://schemas.microsoft.com/office/2007/relationships/media" Target="../media/media14.wav"/><Relationship Id="rId18" Type="http://schemas.openxmlformats.org/officeDocument/2006/relationships/image" Target="../media/image49.jpeg"/><Relationship Id="rId3" Type="http://schemas.microsoft.com/office/2007/relationships/media" Target="../media/media9.wav"/><Relationship Id="rId21" Type="http://schemas.openxmlformats.org/officeDocument/2006/relationships/image" Target="../media/image42.png"/><Relationship Id="rId7" Type="http://schemas.microsoft.com/office/2007/relationships/media" Target="../media/media11.wav"/><Relationship Id="rId12" Type="http://schemas.openxmlformats.org/officeDocument/2006/relationships/audio" Target="../media/media13.wav"/><Relationship Id="rId17" Type="http://schemas.openxmlformats.org/officeDocument/2006/relationships/image" Target="../media/image48.png"/><Relationship Id="rId2" Type="http://schemas.openxmlformats.org/officeDocument/2006/relationships/audio" Target="../media/media8.wav"/><Relationship Id="rId16" Type="http://schemas.openxmlformats.org/officeDocument/2006/relationships/image" Target="../media/image47.jpeg"/><Relationship Id="rId20" Type="http://schemas.openxmlformats.org/officeDocument/2006/relationships/image" Target="../media/image51.png"/><Relationship Id="rId1" Type="http://schemas.microsoft.com/office/2007/relationships/media" Target="../media/media8.wav"/><Relationship Id="rId6" Type="http://schemas.openxmlformats.org/officeDocument/2006/relationships/audio" Target="../media/media10.wav"/><Relationship Id="rId11" Type="http://schemas.microsoft.com/office/2007/relationships/media" Target="../media/media13.wav"/><Relationship Id="rId24" Type="http://schemas.openxmlformats.org/officeDocument/2006/relationships/image" Target="../media/image54.png"/><Relationship Id="rId5" Type="http://schemas.microsoft.com/office/2007/relationships/media" Target="../media/media10.wav"/><Relationship Id="rId15" Type="http://schemas.openxmlformats.org/officeDocument/2006/relationships/slideLayout" Target="../slideLayouts/slideLayout13.xml"/><Relationship Id="rId23" Type="http://schemas.openxmlformats.org/officeDocument/2006/relationships/image" Target="../media/image53.png"/><Relationship Id="rId10" Type="http://schemas.openxmlformats.org/officeDocument/2006/relationships/audio" Target="../media/media12.wav"/><Relationship Id="rId19" Type="http://schemas.openxmlformats.org/officeDocument/2006/relationships/image" Target="../media/image50.png"/><Relationship Id="rId4" Type="http://schemas.openxmlformats.org/officeDocument/2006/relationships/audio" Target="../media/media9.wav"/><Relationship Id="rId9" Type="http://schemas.microsoft.com/office/2007/relationships/media" Target="../media/media12.wav"/><Relationship Id="rId14" Type="http://schemas.openxmlformats.org/officeDocument/2006/relationships/audio" Target="../media/media14.wav"/><Relationship Id="rId22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media2.wav"/><Relationship Id="rId13" Type="http://schemas.openxmlformats.org/officeDocument/2006/relationships/image" Target="../media/image56.png"/><Relationship Id="rId3" Type="http://schemas.microsoft.com/office/2007/relationships/media" Target="../media/media16.wav"/><Relationship Id="rId7" Type="http://schemas.microsoft.com/office/2007/relationships/media" Target="../media/media2.wav"/><Relationship Id="rId12" Type="http://schemas.openxmlformats.org/officeDocument/2006/relationships/image" Target="../media/image55.png"/><Relationship Id="rId17" Type="http://schemas.openxmlformats.org/officeDocument/2006/relationships/image" Target="../media/image42.png"/><Relationship Id="rId2" Type="http://schemas.openxmlformats.org/officeDocument/2006/relationships/audio" Target="../media/media15.wav"/><Relationship Id="rId16" Type="http://schemas.openxmlformats.org/officeDocument/2006/relationships/image" Target="../media/image59.png"/><Relationship Id="rId1" Type="http://schemas.microsoft.com/office/2007/relationships/media" Target="../media/media15.wav"/><Relationship Id="rId6" Type="http://schemas.openxmlformats.org/officeDocument/2006/relationships/audio" Target="../media/media3.wav"/><Relationship Id="rId11" Type="http://schemas.openxmlformats.org/officeDocument/2006/relationships/slideLayout" Target="../slideLayouts/slideLayout13.xml"/><Relationship Id="rId5" Type="http://schemas.microsoft.com/office/2007/relationships/media" Target="../media/media3.wav"/><Relationship Id="rId15" Type="http://schemas.openxmlformats.org/officeDocument/2006/relationships/image" Target="../media/image58.png"/><Relationship Id="rId10" Type="http://schemas.openxmlformats.org/officeDocument/2006/relationships/audio" Target="../media/media17.wav"/><Relationship Id="rId4" Type="http://schemas.openxmlformats.org/officeDocument/2006/relationships/audio" Target="../media/media16.wav"/><Relationship Id="rId9" Type="http://schemas.microsoft.com/office/2007/relationships/media" Target="../media/media17.wav"/><Relationship Id="rId1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jpeg"/><Relationship Id="rId3" Type="http://schemas.openxmlformats.org/officeDocument/2006/relationships/audio" Target="../media/audio1.wav"/><Relationship Id="rId7" Type="http://schemas.openxmlformats.org/officeDocument/2006/relationships/image" Target="../media/image63.png"/><Relationship Id="rId12" Type="http://schemas.openxmlformats.org/officeDocument/2006/relationships/image" Target="../media/image68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3.xml"/><Relationship Id="rId4" Type="http://schemas.openxmlformats.org/officeDocument/2006/relationships/audio" Target="../media/audio5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8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audio" Target="../media/audio3.wav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20.png"/><Relationship Id="rId4" Type="http://schemas.openxmlformats.org/officeDocument/2006/relationships/audio" Target="../media/audio3.wav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24.png"/><Relationship Id="rId4" Type="http://schemas.openxmlformats.org/officeDocument/2006/relationships/audio" Target="../media/audio3.wav"/><Relationship Id="rId9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5.png"/><Relationship Id="rId11" Type="http://schemas.openxmlformats.org/officeDocument/2006/relationships/image" Target="../media/image26.png"/><Relationship Id="rId5" Type="http://schemas.openxmlformats.org/officeDocument/2006/relationships/image" Target="../media/image10.png"/><Relationship Id="rId10" Type="http://schemas.openxmlformats.org/officeDocument/2006/relationships/image" Target="../media/image25.jpeg"/><Relationship Id="rId4" Type="http://schemas.openxmlformats.org/officeDocument/2006/relationships/audio" Target="../media/audio3.wav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10.png"/><Relationship Id="rId12" Type="http://schemas.openxmlformats.org/officeDocument/2006/relationships/image" Target="../media/image2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audio3.wav"/><Relationship Id="rId11" Type="http://schemas.openxmlformats.org/officeDocument/2006/relationships/image" Target="../media/image22.png"/><Relationship Id="rId5" Type="http://schemas.openxmlformats.org/officeDocument/2006/relationships/audio" Target="../media/audio2.wav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1.png"/><Relationship Id="rId1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0.png"/><Relationship Id="rId12" Type="http://schemas.openxmlformats.org/officeDocument/2006/relationships/image" Target="../media/image30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audio3.wav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7.jpeg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1736002" y="2059975"/>
            <a:ext cx="1596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Berlin Sans FB Demi" panose="020E0802020502020306" pitchFamily="34" charset="0"/>
              </a:rPr>
              <a:t>Unit</a:t>
            </a:r>
          </a:p>
        </p:txBody>
      </p:sp>
      <p:sp>
        <p:nvSpPr>
          <p:cNvPr id="3" name="Bùi Liễu 0968142780"/>
          <p:cNvSpPr txBox="1"/>
          <p:nvPr/>
        </p:nvSpPr>
        <p:spPr>
          <a:xfrm>
            <a:off x="1752600" y="1013493"/>
            <a:ext cx="969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latin typeface="Berlin Sans FB Demi" panose="020E0802020502020306" pitchFamily="34" charset="0"/>
              </a:rPr>
              <a:t>..................................</a:t>
            </a:r>
            <a:endParaRPr lang="en-US" sz="4400" dirty="0">
              <a:latin typeface="Berlin Sans FB Demi" panose="020E0802020502020306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3332888" y="2091842"/>
            <a:ext cx="858112" cy="745199"/>
          </a:xfrm>
          <a:prstGeom prst="decag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chemeClr val="tx1"/>
                </a:solidFill>
                <a:latin typeface="Berlin Sans FB Demi" panose="020E0802020502020306" pitchFamily="34" charset="0"/>
              </a:rPr>
              <a:t>13</a:t>
            </a:r>
            <a:endParaRPr lang="en-US" sz="4400" b="1" dirty="0">
              <a:solidFill>
                <a:schemeClr val="tx1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4387755" y="1668267"/>
            <a:ext cx="52565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My house</a:t>
            </a:r>
            <a:endParaRPr lang="en-US" sz="80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7" name="Bùi Liễu 0968142780"/>
          <p:cNvSpPr txBox="1"/>
          <p:nvPr/>
        </p:nvSpPr>
        <p:spPr>
          <a:xfrm>
            <a:off x="4534786" y="2837041"/>
            <a:ext cx="44247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Berlin Sans FB Demi" panose="020E0802020502020306" pitchFamily="34" charset="0"/>
              </a:rPr>
              <a:t>Lesson </a:t>
            </a:r>
            <a:r>
              <a:rPr lang="en-US" sz="4400" b="1" smtClean="0">
                <a:latin typeface="Berlin Sans FB Demi" panose="020E0802020502020306" pitchFamily="34" charset="0"/>
              </a:rPr>
              <a:t>3 (1+2+3)</a:t>
            </a:r>
          </a:p>
          <a:p>
            <a:pPr algn="ctr"/>
            <a:endParaRPr lang="en-US" sz="4400" b="1" dirty="0">
              <a:latin typeface="Berlin Sans FB Demi" panose="020E0802020502020306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" b="7341"/>
          <a:stretch/>
        </p:blipFill>
        <p:spPr>
          <a:xfrm>
            <a:off x="4800600" y="3733861"/>
            <a:ext cx="3234566" cy="2790832"/>
          </a:xfrm>
          <a:prstGeom prst="cloud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78959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015" y="716256"/>
            <a:ext cx="3409204" cy="3425171"/>
          </a:xfrm>
          <a:prstGeom prst="rect">
            <a:avLst/>
          </a:prstGeom>
        </p:spPr>
      </p:pic>
      <p:sp>
        <p:nvSpPr>
          <p:cNvPr id="6" name="Flowchart: Alternate Process 3"/>
          <p:cNvSpPr/>
          <p:nvPr/>
        </p:nvSpPr>
        <p:spPr>
          <a:xfrm>
            <a:off x="5562600" y="2133600"/>
            <a:ext cx="1988820" cy="192024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Flowchart: Alternate Process 3"/>
          <p:cNvSpPr/>
          <p:nvPr/>
        </p:nvSpPr>
        <p:spPr>
          <a:xfrm>
            <a:off x="7687201" y="2133600"/>
            <a:ext cx="1988820" cy="192024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Oval 9"/>
          <p:cNvSpPr/>
          <p:nvPr/>
        </p:nvSpPr>
        <p:spPr>
          <a:xfrm>
            <a:off x="6444337" y="2022458"/>
            <a:ext cx="342900" cy="34290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1" name="Oval 10"/>
          <p:cNvSpPr/>
          <p:nvPr/>
        </p:nvSpPr>
        <p:spPr>
          <a:xfrm>
            <a:off x="8433157" y="2022458"/>
            <a:ext cx="342900" cy="34290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607015" y="2868278"/>
            <a:ext cx="3466141" cy="2254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Where’s the kitchen?</a:t>
            </a:r>
          </a:p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It’s here.</a:t>
            </a:r>
            <a:endParaRPr lang="en-US" sz="2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4288" y="2190671"/>
            <a:ext cx="434264" cy="466102"/>
          </a:xfrm>
          <a:prstGeom prst="rect">
            <a:avLst/>
          </a:prstGeom>
        </p:spPr>
      </p:pic>
      <p:sp>
        <p:nvSpPr>
          <p:cNvPr id="25" name="Right Arrow 24">
            <a:hlinkClick r:id="" action="ppaction://hlinkshowjump?jump=nextslide"/>
          </p:cNvPr>
          <p:cNvSpPr/>
          <p:nvPr/>
        </p:nvSpPr>
        <p:spPr>
          <a:xfrm>
            <a:off x="8869142" y="4301511"/>
            <a:ext cx="1099822" cy="648223"/>
          </a:xfrm>
          <a:prstGeom prst="rightArrow">
            <a:avLst>
              <a:gd name="adj1" fmla="val 58106"/>
              <a:gd name="adj2" fmla="val 43921"/>
            </a:avLst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Next 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684" y="2644196"/>
            <a:ext cx="1491785" cy="106538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2" name="MsPham"/>
          <p:cNvSpPr/>
          <p:nvPr/>
        </p:nvSpPr>
        <p:spPr>
          <a:xfrm>
            <a:off x="7623918" y="2193294"/>
            <a:ext cx="1988821" cy="194813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55362" y="2214415"/>
            <a:ext cx="628591" cy="600106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090142" y="517755"/>
            <a:ext cx="45881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Comic Sans MS" panose="030F0702030302020204" pitchFamily="66" charset="0"/>
                <a:cs typeface="Arial" panose="020B0604020202020204" pitchFamily="34" charset="0"/>
              </a:rPr>
              <a:t>Choose the right answer.</a:t>
            </a:r>
            <a:endParaRPr lang="en-US" sz="2800" b="1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-3137436" y="-993020"/>
            <a:ext cx="228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5805642" y="3588618"/>
            <a:ext cx="342900" cy="31272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MsPham"/>
          <p:cNvSpPr/>
          <p:nvPr/>
        </p:nvSpPr>
        <p:spPr>
          <a:xfrm>
            <a:off x="5458895" y="2187077"/>
            <a:ext cx="1988821" cy="190004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437" y="2679590"/>
            <a:ext cx="1491785" cy="1065388"/>
          </a:xfrm>
          <a:prstGeom prst="rect">
            <a:avLst/>
          </a:prstGeom>
          <a:ln>
            <a:solidFill>
              <a:schemeClr val="bg1"/>
            </a:solidFill>
          </a:ln>
        </p:spPr>
      </p:pic>
      <p:cxnSp>
        <p:nvCxnSpPr>
          <p:cNvPr id="33" name="Straight Arrow Connector 32"/>
          <p:cNvCxnSpPr/>
          <p:nvPr/>
        </p:nvCxnSpPr>
        <p:spPr>
          <a:xfrm flipV="1">
            <a:off x="7748835" y="4241978"/>
            <a:ext cx="342900" cy="31272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353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468" y="1087288"/>
            <a:ext cx="3900566" cy="3360549"/>
          </a:xfrm>
          <a:prstGeom prst="rect">
            <a:avLst/>
          </a:prstGeom>
        </p:spPr>
      </p:pic>
      <p:sp>
        <p:nvSpPr>
          <p:cNvPr id="6" name="Flowchart: Alternate Process 3"/>
          <p:cNvSpPr/>
          <p:nvPr/>
        </p:nvSpPr>
        <p:spPr>
          <a:xfrm>
            <a:off x="5659899" y="2345313"/>
            <a:ext cx="1988820" cy="192024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Flowchart: Alternate Process 3"/>
          <p:cNvSpPr/>
          <p:nvPr/>
        </p:nvSpPr>
        <p:spPr>
          <a:xfrm>
            <a:off x="7787754" y="2371406"/>
            <a:ext cx="1988820" cy="192024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Oval 9"/>
          <p:cNvSpPr/>
          <p:nvPr/>
        </p:nvSpPr>
        <p:spPr>
          <a:xfrm>
            <a:off x="6405047" y="2220974"/>
            <a:ext cx="342900" cy="300864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1" name="Oval 10"/>
          <p:cNvSpPr/>
          <p:nvPr/>
        </p:nvSpPr>
        <p:spPr>
          <a:xfrm>
            <a:off x="8539478" y="2189039"/>
            <a:ext cx="342900" cy="34290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785104" y="2699507"/>
            <a:ext cx="3615864" cy="8970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Where’s the bathroom</a:t>
            </a:r>
          </a:p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It’s </a:t>
            </a: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there</a:t>
            </a:r>
            <a:r>
              <a:rPr lang="en-US" sz="2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.</a:t>
            </a:r>
            <a:endParaRPr lang="en-US" sz="2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8514" y="2231886"/>
            <a:ext cx="628591" cy="60010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4723" y="2301461"/>
            <a:ext cx="434264" cy="46610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201" y="2699507"/>
            <a:ext cx="1346988" cy="1346988"/>
          </a:xfrm>
          <a:prstGeom prst="rect">
            <a:avLst/>
          </a:prstGeom>
        </p:spPr>
      </p:pic>
      <p:sp>
        <p:nvSpPr>
          <p:cNvPr id="33" name="Right Arrow 32">
            <a:hlinkClick r:id="" action="ppaction://hlinkshowjump?jump=nextslide"/>
          </p:cNvPr>
          <p:cNvSpPr/>
          <p:nvPr/>
        </p:nvSpPr>
        <p:spPr>
          <a:xfrm>
            <a:off x="8882378" y="5638801"/>
            <a:ext cx="1099822" cy="648223"/>
          </a:xfrm>
          <a:prstGeom prst="rightArrow">
            <a:avLst>
              <a:gd name="adj1" fmla="val 58106"/>
              <a:gd name="adj2" fmla="val 43921"/>
            </a:avLst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Next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806074" y="645370"/>
            <a:ext cx="45881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anose="030F0702030302020204" pitchFamily="66" charset="0"/>
                <a:cs typeface="Arial" panose="020B0604020202020204" pitchFamily="34" charset="0"/>
              </a:rPr>
              <a:t>Choose the right answer.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7922648" y="4227764"/>
            <a:ext cx="342900" cy="31272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851" y="2705657"/>
            <a:ext cx="1341251" cy="1341251"/>
          </a:xfrm>
          <a:prstGeom prst="rect">
            <a:avLst/>
          </a:prstGeom>
        </p:spPr>
      </p:pic>
      <p:cxnSp>
        <p:nvCxnSpPr>
          <p:cNvPr id="35" name="Straight Arrow Connector 34"/>
          <p:cNvCxnSpPr/>
          <p:nvPr/>
        </p:nvCxnSpPr>
        <p:spPr>
          <a:xfrm flipV="1">
            <a:off x="5841348" y="3870383"/>
            <a:ext cx="342900" cy="31272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MsPham"/>
          <p:cNvSpPr/>
          <p:nvPr/>
        </p:nvSpPr>
        <p:spPr>
          <a:xfrm>
            <a:off x="5785759" y="2322059"/>
            <a:ext cx="1988821" cy="194813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MsPham"/>
          <p:cNvSpPr/>
          <p:nvPr/>
        </p:nvSpPr>
        <p:spPr>
          <a:xfrm>
            <a:off x="7806222" y="2301461"/>
            <a:ext cx="2223790" cy="197445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41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023575"/>
            <a:ext cx="4153103" cy="3360549"/>
          </a:xfrm>
          <a:prstGeom prst="rect">
            <a:avLst/>
          </a:prstGeom>
        </p:spPr>
      </p:pic>
      <p:sp>
        <p:nvSpPr>
          <p:cNvPr id="6" name="Flowchart: Alternate Process 3"/>
          <p:cNvSpPr/>
          <p:nvPr/>
        </p:nvSpPr>
        <p:spPr>
          <a:xfrm>
            <a:off x="5659899" y="2345313"/>
            <a:ext cx="1988820" cy="192024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Flowchart: Alternate Process 3"/>
          <p:cNvSpPr/>
          <p:nvPr/>
        </p:nvSpPr>
        <p:spPr>
          <a:xfrm>
            <a:off x="7787754" y="2371406"/>
            <a:ext cx="1988820" cy="192024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Oval 9"/>
          <p:cNvSpPr/>
          <p:nvPr/>
        </p:nvSpPr>
        <p:spPr>
          <a:xfrm>
            <a:off x="6405047" y="2220974"/>
            <a:ext cx="342900" cy="300864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1" name="Oval 10"/>
          <p:cNvSpPr/>
          <p:nvPr/>
        </p:nvSpPr>
        <p:spPr>
          <a:xfrm>
            <a:off x="8539478" y="2189039"/>
            <a:ext cx="342900" cy="34290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383976" y="2627059"/>
            <a:ext cx="3975949" cy="8970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002060"/>
                </a:solidFill>
                <a:latin typeface="Comic Sans MS" panose="030F0702030302020204" pitchFamily="66" charset="0"/>
              </a:rPr>
              <a:t>Where are the table?</a:t>
            </a:r>
          </a:p>
          <a:p>
            <a:pPr algn="ctr"/>
            <a:r>
              <a:rPr lang="en-US" sz="2400" b="1" smtClean="0">
                <a:solidFill>
                  <a:srgbClr val="002060"/>
                </a:solidFill>
                <a:latin typeface="Comic Sans MS" panose="030F0702030302020204" pitchFamily="66" charset="0"/>
              </a:rPr>
              <a:t>They’re in the livingroom</a:t>
            </a:r>
            <a:endParaRPr lang="en-US" sz="2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8514" y="2231886"/>
            <a:ext cx="628591" cy="60010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4723" y="2301461"/>
            <a:ext cx="434264" cy="46610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855" y="2767563"/>
            <a:ext cx="1656345" cy="1312335"/>
          </a:xfrm>
          <a:prstGeom prst="rect">
            <a:avLst/>
          </a:prstGeom>
        </p:spPr>
      </p:pic>
      <p:sp>
        <p:nvSpPr>
          <p:cNvPr id="33" name="Right Arrow 32">
            <a:hlinkClick r:id="" action="ppaction://hlinkshowjump?jump=nextslide"/>
          </p:cNvPr>
          <p:cNvSpPr/>
          <p:nvPr/>
        </p:nvSpPr>
        <p:spPr>
          <a:xfrm>
            <a:off x="8882378" y="5638801"/>
            <a:ext cx="1099822" cy="648223"/>
          </a:xfrm>
          <a:prstGeom prst="rightArrow">
            <a:avLst>
              <a:gd name="adj1" fmla="val 58106"/>
              <a:gd name="adj2" fmla="val 43921"/>
            </a:avLst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Next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806074" y="645370"/>
            <a:ext cx="45881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anose="030F0702030302020204" pitchFamily="66" charset="0"/>
                <a:cs typeface="Arial" panose="020B0604020202020204" pitchFamily="34" charset="0"/>
              </a:rPr>
              <a:t>Choose the right answer.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348" y="2826053"/>
            <a:ext cx="1692400" cy="1135285"/>
          </a:xfrm>
          <a:prstGeom prst="rect">
            <a:avLst/>
          </a:prstGeom>
        </p:spPr>
      </p:pic>
      <p:sp>
        <p:nvSpPr>
          <p:cNvPr id="22" name="MsPham"/>
          <p:cNvSpPr/>
          <p:nvPr/>
        </p:nvSpPr>
        <p:spPr>
          <a:xfrm>
            <a:off x="5620100" y="2360489"/>
            <a:ext cx="1988821" cy="194813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MsPham"/>
          <p:cNvSpPr/>
          <p:nvPr/>
        </p:nvSpPr>
        <p:spPr>
          <a:xfrm>
            <a:off x="7715197" y="2345313"/>
            <a:ext cx="2223790" cy="197445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76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062427"/>
            <a:ext cx="4459437" cy="3360549"/>
          </a:xfrm>
          <a:prstGeom prst="rect">
            <a:avLst/>
          </a:prstGeom>
        </p:spPr>
      </p:pic>
      <p:sp>
        <p:nvSpPr>
          <p:cNvPr id="6" name="Flowchart: Alternate Process 3"/>
          <p:cNvSpPr/>
          <p:nvPr/>
        </p:nvSpPr>
        <p:spPr>
          <a:xfrm>
            <a:off x="5659899" y="2345313"/>
            <a:ext cx="1988820" cy="192024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Flowchart: Alternate Process 3"/>
          <p:cNvSpPr/>
          <p:nvPr/>
        </p:nvSpPr>
        <p:spPr>
          <a:xfrm>
            <a:off x="7787754" y="2371406"/>
            <a:ext cx="1988820" cy="192024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Oval 9"/>
          <p:cNvSpPr/>
          <p:nvPr/>
        </p:nvSpPr>
        <p:spPr>
          <a:xfrm>
            <a:off x="6405047" y="2220974"/>
            <a:ext cx="342900" cy="300864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1" name="Oval 10"/>
          <p:cNvSpPr/>
          <p:nvPr/>
        </p:nvSpPr>
        <p:spPr>
          <a:xfrm>
            <a:off x="8539478" y="2189039"/>
            <a:ext cx="342900" cy="34290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325893" y="2708747"/>
            <a:ext cx="4187614" cy="8970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002060"/>
                </a:solidFill>
                <a:latin typeface="Comic Sans MS" panose="030F0702030302020204" pitchFamily="66" charset="0"/>
              </a:rPr>
              <a:t>Where</a:t>
            </a:r>
            <a:r>
              <a:rPr lang="en-US" sz="2400" b="1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smtClean="0">
                <a:solidFill>
                  <a:srgbClr val="002060"/>
                </a:solidFill>
                <a:latin typeface="Comic Sans MS" panose="030F0702030302020204" pitchFamily="66" charset="0"/>
              </a:rPr>
              <a:t>are the lamps?</a:t>
            </a:r>
          </a:p>
          <a:p>
            <a:pPr algn="ctr"/>
            <a:r>
              <a:rPr lang="en-US" sz="2400" b="1" smtClean="0">
                <a:solidFill>
                  <a:srgbClr val="002060"/>
                </a:solidFill>
                <a:latin typeface="Comic Sans MS" panose="030F0702030302020204" pitchFamily="66" charset="0"/>
              </a:rPr>
              <a:t>They are in the bedroom.</a:t>
            </a:r>
            <a:endParaRPr lang="en-US" sz="2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9645" y="2220974"/>
            <a:ext cx="628591" cy="60010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99483" y="2276600"/>
            <a:ext cx="434264" cy="46610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438" y="2749587"/>
            <a:ext cx="1651761" cy="1234428"/>
          </a:xfrm>
          <a:prstGeom prst="rect">
            <a:avLst/>
          </a:prstGeom>
        </p:spPr>
      </p:pic>
      <p:sp>
        <p:nvSpPr>
          <p:cNvPr id="33" name="Right Arrow 32">
            <a:hlinkClick r:id="" action="ppaction://hlinkshowjump?jump=nextslide"/>
          </p:cNvPr>
          <p:cNvSpPr/>
          <p:nvPr/>
        </p:nvSpPr>
        <p:spPr>
          <a:xfrm>
            <a:off x="8882378" y="5638801"/>
            <a:ext cx="1099822" cy="648223"/>
          </a:xfrm>
          <a:prstGeom prst="rightArrow">
            <a:avLst>
              <a:gd name="adj1" fmla="val 58106"/>
              <a:gd name="adj2" fmla="val 43921"/>
            </a:avLst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Next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218990" y="886906"/>
            <a:ext cx="45881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anose="030F0702030302020204" pitchFamily="66" charset="0"/>
                <a:cs typeface="Arial" panose="020B0604020202020204" pitchFamily="34" charset="0"/>
              </a:rPr>
              <a:t>Choose the right answer.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096" y="2749587"/>
            <a:ext cx="1683999" cy="1234428"/>
          </a:xfrm>
          <a:prstGeom prst="rect">
            <a:avLst/>
          </a:prstGeom>
        </p:spPr>
      </p:pic>
      <p:sp>
        <p:nvSpPr>
          <p:cNvPr id="22" name="MsPham"/>
          <p:cNvSpPr/>
          <p:nvPr/>
        </p:nvSpPr>
        <p:spPr>
          <a:xfrm>
            <a:off x="7784293" y="2348918"/>
            <a:ext cx="1988821" cy="194813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MsPham"/>
          <p:cNvSpPr/>
          <p:nvPr/>
        </p:nvSpPr>
        <p:spPr>
          <a:xfrm>
            <a:off x="5468224" y="2335758"/>
            <a:ext cx="2223790" cy="197445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5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-381000"/>
            <a:ext cx="7467606" cy="746760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419600" y="3200401"/>
            <a:ext cx="381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210018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4495800" y="908497"/>
            <a:ext cx="36460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Berlin Sans FB Demi" panose="020E0802020502020306" pitchFamily="34" charset="0"/>
              </a:rPr>
              <a:t>Contents</a:t>
            </a:r>
            <a:endParaRPr lang="en-US" sz="6000" b="1">
              <a:latin typeface="Berlin Sans FB Demi" panose="020E0802020502020306" pitchFamily="34" charset="0"/>
            </a:endParaRPr>
          </a:p>
        </p:txBody>
      </p:sp>
      <p:sp>
        <p:nvSpPr>
          <p:cNvPr id="3" name="Bùi Liễu"/>
          <p:cNvSpPr/>
          <p:nvPr/>
        </p:nvSpPr>
        <p:spPr>
          <a:xfrm>
            <a:off x="-2250105" y="173336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4" name="Bùi Liễu"/>
          <p:cNvSpPr txBox="1">
            <a:spLocks/>
          </p:cNvSpPr>
          <p:nvPr/>
        </p:nvSpPr>
        <p:spPr>
          <a:xfrm>
            <a:off x="3763296" y="2964435"/>
            <a:ext cx="6233494" cy="57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circle.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"/>
          <p:cNvSpPr txBox="1">
            <a:spLocks/>
          </p:cNvSpPr>
          <p:nvPr/>
        </p:nvSpPr>
        <p:spPr>
          <a:xfrm>
            <a:off x="3763296" y="2158663"/>
            <a:ext cx="5691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repeat.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"/>
          <p:cNvSpPr txBox="1">
            <a:spLocks/>
          </p:cNvSpPr>
          <p:nvPr/>
        </p:nvSpPr>
        <p:spPr>
          <a:xfrm>
            <a:off x="3760712" y="3715539"/>
            <a:ext cx="404118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chant. 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434" y="3618059"/>
            <a:ext cx="583834" cy="731848"/>
          </a:xfrm>
          <a:prstGeom prst="rect">
            <a:avLst/>
          </a:prstGeom>
        </p:spPr>
      </p:pic>
      <p:pic>
        <p:nvPicPr>
          <p:cNvPr id="8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897" y="2135397"/>
            <a:ext cx="618371" cy="749939"/>
          </a:xfrm>
          <a:prstGeom prst="rect">
            <a:avLst/>
          </a:prstGeom>
        </p:spPr>
      </p:pic>
      <p:pic>
        <p:nvPicPr>
          <p:cNvPr id="9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071" y="2896177"/>
            <a:ext cx="656197" cy="75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74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acebook: Bùi Liễu"/>
          <p:cNvSpPr txBox="1">
            <a:spLocks/>
          </p:cNvSpPr>
          <p:nvPr/>
        </p:nvSpPr>
        <p:spPr>
          <a:xfrm>
            <a:off x="1524000" y="533400"/>
            <a:ext cx="7848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Facebook: Bùi Liễu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286000"/>
            <a:ext cx="10453253" cy="2219432"/>
          </a:xfrm>
          <a:prstGeom prst="rect">
            <a:avLst/>
          </a:prstGeom>
        </p:spPr>
      </p:pic>
      <p:pic>
        <p:nvPicPr>
          <p:cNvPr id="4" name="Facebook: 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830162"/>
            <a:ext cx="609600" cy="517675"/>
          </a:xfrm>
          <a:prstGeom prst="rect">
            <a:avLst/>
          </a:prstGeom>
        </p:spPr>
      </p:pic>
      <p:pic>
        <p:nvPicPr>
          <p:cNvPr id="5" name="Facebook: Bùi Liễu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9619" end="12066.1201"/>
                </p14:media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99" y="2667000"/>
            <a:ext cx="440267" cy="373877"/>
          </a:xfrm>
          <a:prstGeom prst="rect">
            <a:avLst/>
          </a:prstGeom>
        </p:spPr>
      </p:pic>
      <p:pic>
        <p:nvPicPr>
          <p:cNvPr id="6" name="Facebook: Bùi Liễu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8394" end="2563.1201"/>
                </p14:media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98" y="3733800"/>
            <a:ext cx="440267" cy="37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9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5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3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acebook: Bùi Liễu"/>
          <p:cNvSpPr txBox="1">
            <a:spLocks/>
          </p:cNvSpPr>
          <p:nvPr/>
        </p:nvSpPr>
        <p:spPr>
          <a:xfrm>
            <a:off x="1676400" y="609600"/>
            <a:ext cx="6233494" cy="57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 and circle.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Facebook: Bùi Liễu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133" y="2710922"/>
            <a:ext cx="5275561" cy="1232956"/>
          </a:xfrm>
          <a:prstGeom prst="rect">
            <a:avLst/>
          </a:prstGeom>
        </p:spPr>
      </p:pic>
      <p:pic>
        <p:nvPicPr>
          <p:cNvPr id="4" name="Facebook: Bùi Liễu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648853"/>
            <a:ext cx="4962056" cy="1295025"/>
          </a:xfrm>
          <a:prstGeom prst="rect">
            <a:avLst/>
          </a:prstGeom>
        </p:spPr>
      </p:pic>
      <p:pic>
        <p:nvPicPr>
          <p:cNvPr id="5" name="Facebook: 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773392"/>
            <a:ext cx="609600" cy="517675"/>
          </a:xfrm>
          <a:prstGeom prst="rect">
            <a:avLst/>
          </a:prstGeom>
        </p:spPr>
      </p:pic>
      <p:pic>
        <p:nvPicPr>
          <p:cNvPr id="6" name="Facebook: Bùi Liễu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0478" end="10013.814"/>
                </p14:media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09" y="2819400"/>
            <a:ext cx="524214" cy="445165"/>
          </a:xfrm>
          <a:prstGeom prst="rect">
            <a:avLst/>
          </a:prstGeom>
        </p:spPr>
      </p:pic>
      <p:pic>
        <p:nvPicPr>
          <p:cNvPr id="7" name="Facebook: Bùi Liễu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7280" end="2453.814"/>
                </p14:media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48" y="3505200"/>
            <a:ext cx="516575" cy="43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24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5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2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 txBox="1">
            <a:spLocks/>
          </p:cNvSpPr>
          <p:nvPr/>
        </p:nvSpPr>
        <p:spPr>
          <a:xfrm>
            <a:off x="1371600" y="533400"/>
            <a:ext cx="404118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chant. 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ùi Liễu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147" y="1255172"/>
            <a:ext cx="4118006" cy="2823776"/>
          </a:xfrm>
          <a:prstGeom prst="rect">
            <a:avLst/>
          </a:prstGeom>
        </p:spPr>
      </p:pic>
      <p:pic>
        <p:nvPicPr>
          <p:cNvPr id="4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14083.147"/>
                    <p14:bmk name="Bookmark 2" time="18403.147"/>
                    <p14:bmk name="Bookmark 3" time="22853.147"/>
                    <p14:bmk name="Bookmark 4" time="27408.766"/>
                    <p14:bmk name="Bookmark 5" time="33719.1172"/>
                    <p14:bmk name="Bookmark 6" time="38631.5755"/>
                    <p14:bmk name="Bookmark 7" time="42501.5755"/>
                    <p14:bmk name="Bookmark 8" time="47106.7012"/>
                  </p14:bmkLst>
                </p14:media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80" y="764626"/>
            <a:ext cx="459783" cy="390450"/>
          </a:xfrm>
          <a:prstGeom prst="rect">
            <a:avLst/>
          </a:prstGeom>
        </p:spPr>
      </p:pic>
      <p:sp>
        <p:nvSpPr>
          <p:cNvPr id="5" name="Bùi Liễu"/>
          <p:cNvSpPr txBox="1"/>
          <p:nvPr/>
        </p:nvSpPr>
        <p:spPr>
          <a:xfrm>
            <a:off x="2826152" y="1587835"/>
            <a:ext cx="7878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Big house, big house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"/>
          <p:cNvSpPr/>
          <p:nvPr/>
        </p:nvSpPr>
        <p:spPr>
          <a:xfrm>
            <a:off x="2843085" y="2208473"/>
            <a:ext cx="50104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It’s a big house.</a:t>
            </a:r>
          </a:p>
        </p:txBody>
      </p:sp>
      <p:sp>
        <p:nvSpPr>
          <p:cNvPr id="7" name="Bùi Liễu"/>
          <p:cNvSpPr/>
          <p:nvPr/>
        </p:nvSpPr>
        <p:spPr>
          <a:xfrm>
            <a:off x="2843085" y="2748097"/>
            <a:ext cx="48219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It’s my big house.</a:t>
            </a:r>
          </a:p>
        </p:txBody>
      </p:sp>
      <p:sp>
        <p:nvSpPr>
          <p:cNvPr id="8" name="Bùi Liễu"/>
          <p:cNvSpPr/>
          <p:nvPr/>
        </p:nvSpPr>
        <p:spPr>
          <a:xfrm>
            <a:off x="2826152" y="3355624"/>
            <a:ext cx="43037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Come in, please!</a:t>
            </a:r>
          </a:p>
        </p:txBody>
      </p:sp>
      <p:sp>
        <p:nvSpPr>
          <p:cNvPr id="9" name="Bùi Liễu"/>
          <p:cNvSpPr/>
          <p:nvPr/>
        </p:nvSpPr>
        <p:spPr>
          <a:xfrm>
            <a:off x="4225765" y="4174941"/>
            <a:ext cx="72554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Brown house, brown house.</a:t>
            </a:r>
          </a:p>
        </p:txBody>
      </p:sp>
      <p:sp>
        <p:nvSpPr>
          <p:cNvPr id="10" name="Bùi Liễu"/>
          <p:cNvSpPr/>
          <p:nvPr/>
        </p:nvSpPr>
        <p:spPr>
          <a:xfrm>
            <a:off x="4225765" y="4724400"/>
            <a:ext cx="48670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It’s a brown house.</a:t>
            </a:r>
          </a:p>
        </p:txBody>
      </p:sp>
      <p:sp>
        <p:nvSpPr>
          <p:cNvPr id="11" name="Bùi Liễu"/>
          <p:cNvSpPr/>
          <p:nvPr/>
        </p:nvSpPr>
        <p:spPr>
          <a:xfrm>
            <a:off x="4225765" y="5323520"/>
            <a:ext cx="55204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It’s my brown house.</a:t>
            </a:r>
          </a:p>
        </p:txBody>
      </p:sp>
      <p:sp>
        <p:nvSpPr>
          <p:cNvPr id="12" name="Bùi Liễu"/>
          <p:cNvSpPr/>
          <p:nvPr/>
        </p:nvSpPr>
        <p:spPr>
          <a:xfrm>
            <a:off x="4225765" y="5922640"/>
            <a:ext cx="42586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Come in, please!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56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6973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1"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9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6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8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3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4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5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4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0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1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7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9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6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6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7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1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3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8"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/>
          <p:bldP spid="7" grpId="0"/>
          <p:bldP spid="8" grpId="0"/>
          <p:bldP spid="9" grpId="0"/>
          <p:bldP spid="10" grpId="0"/>
          <p:bldP spid="11" grpId="0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6973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 txBox="1">
            <a:spLocks/>
          </p:cNvSpPr>
          <p:nvPr/>
        </p:nvSpPr>
        <p:spPr>
          <a:xfrm>
            <a:off x="1371600" y="533400"/>
            <a:ext cx="404118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chant. 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ùi Liễu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147" y="1255172"/>
            <a:ext cx="4118006" cy="2823776"/>
          </a:xfrm>
          <a:prstGeom prst="rect">
            <a:avLst/>
          </a:prstGeom>
        </p:spPr>
      </p:pic>
      <p:sp>
        <p:nvSpPr>
          <p:cNvPr id="5" name="Bùi Liễu"/>
          <p:cNvSpPr txBox="1"/>
          <p:nvPr/>
        </p:nvSpPr>
        <p:spPr>
          <a:xfrm>
            <a:off x="2826152" y="1587835"/>
            <a:ext cx="7878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Big house, big house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"/>
          <p:cNvSpPr/>
          <p:nvPr/>
        </p:nvSpPr>
        <p:spPr>
          <a:xfrm>
            <a:off x="2843085" y="2208473"/>
            <a:ext cx="50104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It’s a big house.</a:t>
            </a:r>
          </a:p>
        </p:txBody>
      </p:sp>
      <p:sp>
        <p:nvSpPr>
          <p:cNvPr id="7" name="Bùi Liễu"/>
          <p:cNvSpPr/>
          <p:nvPr/>
        </p:nvSpPr>
        <p:spPr>
          <a:xfrm>
            <a:off x="2843085" y="2748097"/>
            <a:ext cx="48219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It’s my big house.</a:t>
            </a:r>
          </a:p>
        </p:txBody>
      </p:sp>
      <p:sp>
        <p:nvSpPr>
          <p:cNvPr id="8" name="Bùi Liễu"/>
          <p:cNvSpPr/>
          <p:nvPr/>
        </p:nvSpPr>
        <p:spPr>
          <a:xfrm>
            <a:off x="2826152" y="3355624"/>
            <a:ext cx="43037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Come in, please!</a:t>
            </a:r>
          </a:p>
        </p:txBody>
      </p:sp>
      <p:sp>
        <p:nvSpPr>
          <p:cNvPr id="9" name="Bùi Liễu"/>
          <p:cNvSpPr/>
          <p:nvPr/>
        </p:nvSpPr>
        <p:spPr>
          <a:xfrm>
            <a:off x="4225765" y="4174941"/>
            <a:ext cx="72554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Brown house, brown house.</a:t>
            </a:r>
          </a:p>
        </p:txBody>
      </p:sp>
      <p:sp>
        <p:nvSpPr>
          <p:cNvPr id="10" name="Bùi Liễu"/>
          <p:cNvSpPr/>
          <p:nvPr/>
        </p:nvSpPr>
        <p:spPr>
          <a:xfrm>
            <a:off x="4225765" y="4724400"/>
            <a:ext cx="48670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It’s a brown house.</a:t>
            </a:r>
          </a:p>
        </p:txBody>
      </p:sp>
      <p:sp>
        <p:nvSpPr>
          <p:cNvPr id="11" name="Bùi Liễu"/>
          <p:cNvSpPr/>
          <p:nvPr/>
        </p:nvSpPr>
        <p:spPr>
          <a:xfrm>
            <a:off x="4225765" y="5323520"/>
            <a:ext cx="55204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It’s my brown house.</a:t>
            </a:r>
          </a:p>
        </p:txBody>
      </p:sp>
      <p:sp>
        <p:nvSpPr>
          <p:cNvPr id="12" name="Bùi Liễu"/>
          <p:cNvSpPr/>
          <p:nvPr/>
        </p:nvSpPr>
        <p:spPr>
          <a:xfrm>
            <a:off x="4225765" y="5922640"/>
            <a:ext cx="42586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Come in, please!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3289.5131"/>
                    <p14:bmk name="Bookmark 2" time="7859.5131"/>
                    <p14:bmk name="Bookmark 3" time="11969.8377"/>
                    <p14:bmk name="Bookmark 4" time="16550.0044"/>
                    <p14:bmk name="Bookmark 5" time="22846.5877"/>
                    <p14:bmk name="Bookmark 6" time="27399.9419"/>
                    <p14:bmk name="Bookmark 7" time="31520.262"/>
                    <p14:bmk name="Bookmark 8" time="36160.262"/>
                  </p14:bmkLst>
                </p14:media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492" y="645082"/>
            <a:ext cx="609600" cy="51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12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5342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1"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9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6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8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3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4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5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4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0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1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7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9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6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6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7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1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3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8"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/>
          <p:bldP spid="7" grpId="0"/>
          <p:bldP spid="8" grpId="0"/>
          <p:bldP spid="9" grpId="0"/>
          <p:bldP spid="10" grpId="0"/>
          <p:bldP spid="11" grpId="0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5342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3619500" y="2954594"/>
            <a:ext cx="525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0" b="1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Warm-up</a:t>
            </a:r>
            <a:r>
              <a:rPr lang="en-US" sz="9600" b="1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2030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4091354" y="990600"/>
            <a:ext cx="73152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smtClean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</a:t>
            </a:r>
            <a:r>
              <a:rPr lang="en-US" sz="960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9600" dirty="0">
              <a:solidFill>
                <a:schemeClr val="accent6">
                  <a:lumMod val="75000"/>
                </a:schemeClr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ùi Liễ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657941"/>
            <a:ext cx="5362376" cy="369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16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5473348" y="324182"/>
            <a:ext cx="1574470" cy="646331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3600" b="1" smtClean="0">
                <a:cs typeface="Arial" panose="020B0604020202020204" pitchFamily="34" charset="0"/>
              </a:rPr>
              <a:t>Review</a:t>
            </a:r>
            <a:endParaRPr lang="en-US" sz="3600" b="1" dirty="0">
              <a:cs typeface="Arial" panose="020B0604020202020204" pitchFamily="34" charset="0"/>
            </a:endParaRPr>
          </a:p>
        </p:txBody>
      </p:sp>
      <p:grpSp>
        <p:nvGrpSpPr>
          <p:cNvPr id="3" name="Bùi Liễu"/>
          <p:cNvGrpSpPr/>
          <p:nvPr/>
        </p:nvGrpSpPr>
        <p:grpSpPr>
          <a:xfrm>
            <a:off x="4956959" y="1169676"/>
            <a:ext cx="2655654" cy="1959636"/>
            <a:chOff x="1925737" y="1303584"/>
            <a:chExt cx="3816682" cy="2377724"/>
          </a:xfrm>
          <a:noFill/>
        </p:grpSpPr>
        <p:sp>
          <p:nvSpPr>
            <p:cNvPr id="4" name="Bùi Liễu"/>
            <p:cNvSpPr txBox="1"/>
            <p:nvPr/>
          </p:nvSpPr>
          <p:spPr>
            <a:xfrm>
              <a:off x="2186612" y="2946495"/>
              <a:ext cx="3448767" cy="6463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living room</a:t>
              </a:r>
            </a:p>
          </p:txBody>
        </p:sp>
        <p:sp>
          <p:nvSpPr>
            <p:cNvPr id="5" name="Bùi Liễu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6" name="Bùi Liễu 0968142780"/>
          <p:cNvGrpSpPr/>
          <p:nvPr/>
        </p:nvGrpSpPr>
        <p:grpSpPr>
          <a:xfrm>
            <a:off x="8717417" y="1144239"/>
            <a:ext cx="2565017" cy="1959636"/>
            <a:chOff x="6392042" y="1289109"/>
            <a:chExt cx="3816682" cy="2377724"/>
          </a:xfrm>
          <a:noFill/>
        </p:grpSpPr>
        <p:sp>
          <p:nvSpPr>
            <p:cNvPr id="7" name="Bùi Liễu"/>
            <p:cNvSpPr txBox="1"/>
            <p:nvPr/>
          </p:nvSpPr>
          <p:spPr>
            <a:xfrm>
              <a:off x="7190670" y="2982364"/>
              <a:ext cx="2885290" cy="6463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bedroom</a:t>
              </a:r>
              <a:endParaRPr lang="en-US" sz="3600" dirty="0">
                <a:solidFill>
                  <a:srgbClr val="C00000"/>
                </a:solidFill>
              </a:endParaRPr>
            </a:p>
          </p:txBody>
        </p:sp>
        <p:sp>
          <p:nvSpPr>
            <p:cNvPr id="8" name="Flowchart: Alternate Process 7"/>
            <p:cNvSpPr/>
            <p:nvPr/>
          </p:nvSpPr>
          <p:spPr>
            <a:xfrm>
              <a:off x="6392042" y="1289109"/>
              <a:ext cx="3816682" cy="2377724"/>
            </a:xfrm>
            <a:prstGeom prst="flowChartAlternateProcess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9" name="Bùi Liễu 0968142780"/>
          <p:cNvGrpSpPr/>
          <p:nvPr/>
        </p:nvGrpSpPr>
        <p:grpSpPr>
          <a:xfrm>
            <a:off x="533400" y="3528927"/>
            <a:ext cx="2503254" cy="1991812"/>
            <a:chOff x="1925737" y="4040342"/>
            <a:chExt cx="3816682" cy="2416765"/>
          </a:xfrm>
          <a:noFill/>
        </p:grpSpPr>
        <p:sp>
          <p:nvSpPr>
            <p:cNvPr id="10" name="Bùi Liễu"/>
            <p:cNvSpPr txBox="1"/>
            <p:nvPr/>
          </p:nvSpPr>
          <p:spPr>
            <a:xfrm>
              <a:off x="2718425" y="5810776"/>
              <a:ext cx="2323449" cy="6463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kitchen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11" name="Bùi Liễu"/>
            <p:cNvSpPr/>
            <p:nvPr/>
          </p:nvSpPr>
          <p:spPr>
            <a:xfrm>
              <a:off x="1925737" y="4040342"/>
              <a:ext cx="3816682" cy="2377724"/>
            </a:xfrm>
            <a:prstGeom prst="flowChartAlternateProcess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2" name="Bùi Liễu 0968142780"/>
          <p:cNvGrpSpPr/>
          <p:nvPr/>
        </p:nvGrpSpPr>
        <p:grpSpPr>
          <a:xfrm>
            <a:off x="3471355" y="3545005"/>
            <a:ext cx="2536037" cy="1959636"/>
            <a:chOff x="6392042" y="4025867"/>
            <a:chExt cx="3816682" cy="2377724"/>
          </a:xfrm>
          <a:noFill/>
        </p:grpSpPr>
        <p:sp>
          <p:nvSpPr>
            <p:cNvPr id="13" name="Bùi Liễu"/>
            <p:cNvSpPr txBox="1"/>
            <p:nvPr/>
          </p:nvSpPr>
          <p:spPr>
            <a:xfrm>
              <a:off x="6934830" y="5733184"/>
              <a:ext cx="3090890" cy="6463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bathroom</a:t>
              </a:r>
            </a:p>
          </p:txBody>
        </p:sp>
        <p:sp>
          <p:nvSpPr>
            <p:cNvPr id="14" name="Bùi Liễu"/>
            <p:cNvSpPr/>
            <p:nvPr/>
          </p:nvSpPr>
          <p:spPr>
            <a:xfrm>
              <a:off x="6392042" y="4025867"/>
              <a:ext cx="3816682" cy="2377724"/>
            </a:xfrm>
            <a:prstGeom prst="flowChartAlternateProcess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15" name="Bùi Liễu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2" b="15277"/>
          <a:stretch/>
        </p:blipFill>
        <p:spPr>
          <a:xfrm flipH="1">
            <a:off x="5557041" y="1295784"/>
            <a:ext cx="1624428" cy="1271129"/>
          </a:xfrm>
          <a:prstGeom prst="rect">
            <a:avLst/>
          </a:prstGeom>
        </p:spPr>
      </p:pic>
      <p:pic>
        <p:nvPicPr>
          <p:cNvPr id="16" name="Bùi Liễu">
            <a:extLst>
              <a:ext uri="{FF2B5EF4-FFF2-40B4-BE49-F238E27FC236}">
                <a16:creationId xmlns="" xmlns:a16="http://schemas.microsoft.com/office/drawing/2014/main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7485" y="3755832"/>
            <a:ext cx="1642852" cy="1215797"/>
          </a:xfrm>
          <a:prstGeom prst="rect">
            <a:avLst/>
          </a:prstGeom>
        </p:spPr>
      </p:pic>
      <p:pic>
        <p:nvPicPr>
          <p:cNvPr id="17" name="Bùi Liễu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72600" y="1378770"/>
            <a:ext cx="1617119" cy="1157347"/>
          </a:xfrm>
          <a:prstGeom prst="rect">
            <a:avLst/>
          </a:prstGeom>
        </p:spPr>
      </p:pic>
      <p:grpSp>
        <p:nvGrpSpPr>
          <p:cNvPr id="18" name="Bùi Liễu"/>
          <p:cNvGrpSpPr/>
          <p:nvPr/>
        </p:nvGrpSpPr>
        <p:grpSpPr>
          <a:xfrm>
            <a:off x="1143000" y="1143000"/>
            <a:ext cx="2655654" cy="1959636"/>
            <a:chOff x="1925737" y="1303584"/>
            <a:chExt cx="3816682" cy="2377724"/>
          </a:xfrm>
          <a:noFill/>
        </p:grpSpPr>
        <p:sp>
          <p:nvSpPr>
            <p:cNvPr id="19" name="Bùi Liễu"/>
            <p:cNvSpPr txBox="1"/>
            <p:nvPr/>
          </p:nvSpPr>
          <p:spPr>
            <a:xfrm>
              <a:off x="2905537" y="2993922"/>
              <a:ext cx="1992473" cy="6463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house</a:t>
              </a:r>
            </a:p>
          </p:txBody>
        </p:sp>
        <p:sp>
          <p:nvSpPr>
            <p:cNvPr id="20" name="Bùi Liễu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21" name="Bùi Liễu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97"/>
          <a:stretch/>
        </p:blipFill>
        <p:spPr>
          <a:xfrm flipH="1">
            <a:off x="1549706" y="1030847"/>
            <a:ext cx="1842242" cy="1659911"/>
          </a:xfrm>
          <a:prstGeom prst="rect">
            <a:avLst/>
          </a:prstGeom>
        </p:spPr>
      </p:pic>
      <p:pic>
        <p:nvPicPr>
          <p:cNvPr id="22" name="Bùi Liễu">
            <a:extLst>
              <a:ext uri="{FF2B5EF4-FFF2-40B4-BE49-F238E27FC236}">
                <a16:creationId xmlns="" xmlns:a16="http://schemas.microsoft.com/office/drawing/2014/main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1642" y="3655861"/>
            <a:ext cx="1975314" cy="1427179"/>
          </a:xfrm>
          <a:prstGeom prst="rect">
            <a:avLst/>
          </a:prstGeom>
        </p:spPr>
      </p:pic>
      <p:pic>
        <p:nvPicPr>
          <p:cNvPr id="23" name="Facebook 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121" y="3530567"/>
            <a:ext cx="295084" cy="250587"/>
          </a:xfrm>
          <a:prstGeom prst="rect">
            <a:avLst/>
          </a:prstGeom>
        </p:spPr>
      </p:pic>
      <p:pic>
        <p:nvPicPr>
          <p:cNvPr id="24" name="Facebook 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68" y="3536804"/>
            <a:ext cx="280393" cy="238111"/>
          </a:xfrm>
          <a:prstGeom prst="rect">
            <a:avLst/>
          </a:prstGeom>
        </p:spPr>
      </p:pic>
      <p:pic>
        <p:nvPicPr>
          <p:cNvPr id="25" name="Facebook Bùi Liễu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404" y="1143000"/>
            <a:ext cx="281028" cy="238650"/>
          </a:xfrm>
          <a:prstGeom prst="rect">
            <a:avLst/>
          </a:prstGeom>
        </p:spPr>
      </p:pic>
      <p:pic>
        <p:nvPicPr>
          <p:cNvPr id="26" name="Facebook Bùi Liễu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458" y="1179980"/>
            <a:ext cx="294587" cy="250164"/>
          </a:xfrm>
          <a:prstGeom prst="rect">
            <a:avLst/>
          </a:prstGeom>
        </p:spPr>
      </p:pic>
      <p:pic>
        <p:nvPicPr>
          <p:cNvPr id="27" name="Facebook Bùi Liễu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21" y="1181646"/>
            <a:ext cx="309543" cy="262866"/>
          </a:xfrm>
          <a:prstGeom prst="rect">
            <a:avLst/>
          </a:prstGeom>
        </p:spPr>
      </p:pic>
      <p:grpSp>
        <p:nvGrpSpPr>
          <p:cNvPr id="28" name="Bùi Liễu 0968142780"/>
          <p:cNvGrpSpPr/>
          <p:nvPr/>
        </p:nvGrpSpPr>
        <p:grpSpPr>
          <a:xfrm>
            <a:off x="6396660" y="3545005"/>
            <a:ext cx="2498602" cy="1996617"/>
            <a:chOff x="6392042" y="4025867"/>
            <a:chExt cx="3816682" cy="2422595"/>
          </a:xfrm>
          <a:noFill/>
        </p:grpSpPr>
        <p:sp>
          <p:nvSpPr>
            <p:cNvPr id="29" name="Bùi Liễu"/>
            <p:cNvSpPr txBox="1"/>
            <p:nvPr/>
          </p:nvSpPr>
          <p:spPr>
            <a:xfrm>
              <a:off x="7617776" y="5664236"/>
              <a:ext cx="1724999" cy="7842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here</a:t>
              </a:r>
            </a:p>
          </p:txBody>
        </p:sp>
        <p:sp>
          <p:nvSpPr>
            <p:cNvPr id="30" name="Bùi Liễu"/>
            <p:cNvSpPr/>
            <p:nvPr/>
          </p:nvSpPr>
          <p:spPr>
            <a:xfrm>
              <a:off x="6392042" y="4025867"/>
              <a:ext cx="3816682" cy="2377724"/>
            </a:xfrm>
            <a:prstGeom prst="flowChartAlternateProcess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31" name="Bùi Liễu"/>
          <p:cNvSpPr/>
          <p:nvPr/>
        </p:nvSpPr>
        <p:spPr>
          <a:xfrm>
            <a:off x="9254138" y="3528927"/>
            <a:ext cx="2547854" cy="1959636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32" name="Group 31"/>
          <p:cNvGrpSpPr/>
          <p:nvPr/>
        </p:nvGrpSpPr>
        <p:grpSpPr>
          <a:xfrm>
            <a:off x="6396660" y="3520831"/>
            <a:ext cx="2118607" cy="1699650"/>
            <a:chOff x="350246" y="1240393"/>
            <a:chExt cx="4834804" cy="4129787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0244" y="2817607"/>
              <a:ext cx="1654806" cy="2188481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0246" y="1240393"/>
              <a:ext cx="4438968" cy="4129787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8802194" y="3944464"/>
            <a:ext cx="2842958" cy="1408619"/>
            <a:chOff x="-2511150" y="1773793"/>
            <a:chExt cx="7124713" cy="4586987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8650" y="1773793"/>
              <a:ext cx="1104913" cy="1461247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511150" y="1773793"/>
              <a:ext cx="4930397" cy="4586987"/>
            </a:xfrm>
            <a:prstGeom prst="rect">
              <a:avLst/>
            </a:prstGeom>
          </p:spPr>
        </p:pic>
      </p:grpSp>
      <p:sp>
        <p:nvSpPr>
          <p:cNvPr id="38" name="Bùi Liễu"/>
          <p:cNvSpPr txBox="1"/>
          <p:nvPr/>
        </p:nvSpPr>
        <p:spPr>
          <a:xfrm>
            <a:off x="9971595" y="4907882"/>
            <a:ext cx="1313181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smtClean="0">
                <a:solidFill>
                  <a:srgbClr val="C00000"/>
                </a:solidFill>
              </a:rPr>
              <a:t>there</a:t>
            </a:r>
          </a:p>
        </p:txBody>
      </p:sp>
      <p:pic>
        <p:nvPicPr>
          <p:cNvPr id="39" name="Bùi Liễu 0968142780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760" y="3520831"/>
            <a:ext cx="304800" cy="258838"/>
          </a:xfrm>
          <a:prstGeom prst="rect">
            <a:avLst/>
          </a:prstGeom>
        </p:spPr>
      </p:pic>
      <p:pic>
        <p:nvPicPr>
          <p:cNvPr id="40" name="Bùi Liễu 0968142780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981" y="3528927"/>
            <a:ext cx="286638" cy="24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6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5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51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71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50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69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5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10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10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10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10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10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895600" y="1676400"/>
            <a:ext cx="6738305" cy="1413862"/>
          </a:xfrm>
          <a:prstGeom prst="roundRect">
            <a:avLst/>
          </a:prstGeom>
          <a:solidFill>
            <a:srgbClr val="00B050"/>
          </a:solidFill>
          <a:ln w="38100"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Where’s the  _________?                   It’s here / there.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914400" y="936305"/>
            <a:ext cx="9446817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8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 và trả </a:t>
            </a:r>
            <a:r>
              <a:rPr lang="en-US" sz="2800" b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 về vị trí của căn phòng trong ngôi nhà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2887852" y="3306806"/>
            <a:ext cx="3563796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 _________ ở đâu?)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2925306" y="3864391"/>
            <a:ext cx="2558714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(Nó ở đây/kia.)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 txBox="1"/>
          <p:nvPr/>
        </p:nvSpPr>
        <p:spPr>
          <a:xfrm>
            <a:off x="1295400" y="335479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/>
          <p:cNvSpPr/>
          <p:nvPr/>
        </p:nvSpPr>
        <p:spPr>
          <a:xfrm>
            <a:off x="7654650" y="3619100"/>
            <a:ext cx="3167790" cy="11169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where’s = where is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it’s = it is</a:t>
            </a:r>
          </a:p>
        </p:txBody>
      </p:sp>
      <p:sp>
        <p:nvSpPr>
          <p:cNvPr id="8" name="Bùi liễu 0968142780"/>
          <p:cNvSpPr/>
          <p:nvPr/>
        </p:nvSpPr>
        <p:spPr>
          <a:xfrm>
            <a:off x="3907193" y="4772425"/>
            <a:ext cx="1584088" cy="519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Example</a:t>
            </a:r>
          </a:p>
        </p:txBody>
      </p:sp>
      <p:sp>
        <p:nvSpPr>
          <p:cNvPr id="9" name="Bùi liễu 0968142780"/>
          <p:cNvSpPr/>
          <p:nvPr/>
        </p:nvSpPr>
        <p:spPr>
          <a:xfrm>
            <a:off x="3938633" y="5254653"/>
            <a:ext cx="5176353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</a:t>
            </a: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Where’s the </a:t>
            </a:r>
            <a:r>
              <a:rPr lang="en-US" sz="2800" u="sng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living room</a:t>
            </a: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Bùi liễu 0968142780"/>
          <p:cNvSpPr/>
          <p:nvPr/>
        </p:nvSpPr>
        <p:spPr>
          <a:xfrm>
            <a:off x="3938633" y="5845668"/>
            <a:ext cx="2613151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Linh</a:t>
            </a: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It’s </a:t>
            </a:r>
            <a:r>
              <a:rPr lang="en-US" sz="2800" u="sng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there</a:t>
            </a: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6494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7" grpId="0"/>
      <p:bldP spid="8" grpId="0"/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5473348" y="324182"/>
            <a:ext cx="1574470" cy="646331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3600" b="1" smtClean="0">
                <a:cs typeface="Arial" panose="020B0604020202020204" pitchFamily="34" charset="0"/>
              </a:rPr>
              <a:t>Review</a:t>
            </a:r>
            <a:endParaRPr lang="en-US" sz="3600" b="1" dirty="0">
              <a:cs typeface="Arial" panose="020B0604020202020204" pitchFamily="34" charset="0"/>
            </a:endParaRPr>
          </a:p>
        </p:txBody>
      </p:sp>
      <p:grpSp>
        <p:nvGrpSpPr>
          <p:cNvPr id="3" name="Bùi Liễu"/>
          <p:cNvGrpSpPr/>
          <p:nvPr/>
        </p:nvGrpSpPr>
        <p:grpSpPr>
          <a:xfrm>
            <a:off x="6705600" y="1524000"/>
            <a:ext cx="2655654" cy="1959636"/>
            <a:chOff x="1925737" y="1303584"/>
            <a:chExt cx="3816682" cy="2377724"/>
          </a:xfrm>
          <a:noFill/>
        </p:grpSpPr>
        <p:sp>
          <p:nvSpPr>
            <p:cNvPr id="4" name="Bùi Liễu"/>
            <p:cNvSpPr txBox="1"/>
            <p:nvPr/>
          </p:nvSpPr>
          <p:spPr>
            <a:xfrm>
              <a:off x="2985780" y="2877547"/>
              <a:ext cx="1850431" cy="7842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chair</a:t>
              </a:r>
            </a:p>
          </p:txBody>
        </p:sp>
        <p:sp>
          <p:nvSpPr>
            <p:cNvPr id="5" name="Bùi Liễu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9" name="Bùi Liễu 0968142780"/>
          <p:cNvGrpSpPr/>
          <p:nvPr/>
        </p:nvGrpSpPr>
        <p:grpSpPr>
          <a:xfrm>
            <a:off x="2282041" y="3883250"/>
            <a:ext cx="2503254" cy="2048636"/>
            <a:chOff x="1925737" y="4040342"/>
            <a:chExt cx="3816682" cy="2485713"/>
          </a:xfrm>
          <a:noFill/>
        </p:grpSpPr>
        <p:sp>
          <p:nvSpPr>
            <p:cNvPr id="10" name="Bùi Liễu"/>
            <p:cNvSpPr txBox="1"/>
            <p:nvPr/>
          </p:nvSpPr>
          <p:spPr>
            <a:xfrm>
              <a:off x="2918160" y="5741829"/>
              <a:ext cx="1923981" cy="7842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lamp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11" name="Bùi Liễu"/>
            <p:cNvSpPr/>
            <p:nvPr/>
          </p:nvSpPr>
          <p:spPr>
            <a:xfrm>
              <a:off x="1925737" y="4040342"/>
              <a:ext cx="3816682" cy="2377724"/>
            </a:xfrm>
            <a:prstGeom prst="flowChartAlternateProcess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2" name="Bùi Liễu 0968142780"/>
          <p:cNvGrpSpPr/>
          <p:nvPr/>
        </p:nvGrpSpPr>
        <p:grpSpPr>
          <a:xfrm>
            <a:off x="5219996" y="3899329"/>
            <a:ext cx="2536037" cy="1996617"/>
            <a:chOff x="6392042" y="4025867"/>
            <a:chExt cx="3816682" cy="2422595"/>
          </a:xfrm>
          <a:noFill/>
        </p:grpSpPr>
        <p:sp>
          <p:nvSpPr>
            <p:cNvPr id="13" name="Bùi Liễu"/>
            <p:cNvSpPr txBox="1"/>
            <p:nvPr/>
          </p:nvSpPr>
          <p:spPr>
            <a:xfrm>
              <a:off x="8032517" y="5664236"/>
              <a:ext cx="895517" cy="7842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in</a:t>
              </a:r>
            </a:p>
          </p:txBody>
        </p:sp>
        <p:sp>
          <p:nvSpPr>
            <p:cNvPr id="14" name="Bùi Liễu"/>
            <p:cNvSpPr/>
            <p:nvPr/>
          </p:nvSpPr>
          <p:spPr>
            <a:xfrm>
              <a:off x="6392042" y="4025867"/>
              <a:ext cx="3816682" cy="2377724"/>
            </a:xfrm>
            <a:prstGeom prst="flowChartAlternateProcess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15" name="Bùi Liễu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59649" y="1650108"/>
            <a:ext cx="1116494" cy="1271129"/>
          </a:xfrm>
          <a:prstGeom prst="rect">
            <a:avLst/>
          </a:prstGeom>
        </p:spPr>
      </p:pic>
      <p:pic>
        <p:nvPicPr>
          <p:cNvPr id="16" name="Bùi Liễu">
            <a:extLst>
              <a:ext uri="{FF2B5EF4-FFF2-40B4-BE49-F238E27FC236}">
                <a16:creationId xmlns:a16="http://schemas.microsoft.com/office/drawing/2014/main" xmlns="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39653" y="4110156"/>
            <a:ext cx="1215797" cy="1215797"/>
          </a:xfrm>
          <a:prstGeom prst="rect">
            <a:avLst/>
          </a:prstGeom>
        </p:spPr>
      </p:pic>
      <p:grpSp>
        <p:nvGrpSpPr>
          <p:cNvPr id="18" name="Bùi Liễu"/>
          <p:cNvGrpSpPr/>
          <p:nvPr/>
        </p:nvGrpSpPr>
        <p:grpSpPr>
          <a:xfrm>
            <a:off x="2891641" y="1497324"/>
            <a:ext cx="2655654" cy="1982625"/>
            <a:chOff x="1925737" y="1303584"/>
            <a:chExt cx="3816682" cy="2405618"/>
          </a:xfrm>
          <a:noFill/>
        </p:grpSpPr>
        <p:sp>
          <p:nvSpPr>
            <p:cNvPr id="19" name="Bùi Liễu"/>
            <p:cNvSpPr txBox="1"/>
            <p:nvPr/>
          </p:nvSpPr>
          <p:spPr>
            <a:xfrm>
              <a:off x="2994993" y="2924976"/>
              <a:ext cx="1813570" cy="7842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table</a:t>
              </a:r>
            </a:p>
          </p:txBody>
        </p:sp>
        <p:sp>
          <p:nvSpPr>
            <p:cNvPr id="20" name="Bùi Liễu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21" name="Bùi Liễu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76797" y="1590972"/>
            <a:ext cx="1413792" cy="1413792"/>
          </a:xfrm>
          <a:prstGeom prst="rect">
            <a:avLst/>
          </a:prstGeom>
        </p:spPr>
      </p:pic>
      <p:pic>
        <p:nvPicPr>
          <p:cNvPr id="22" name="Bùi Liễu">
            <a:extLst>
              <a:ext uri="{FF2B5EF4-FFF2-40B4-BE49-F238E27FC236}">
                <a16:creationId xmlns:a16="http://schemas.microsoft.com/office/drawing/2014/main" xmlns="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79520" y="4189649"/>
            <a:ext cx="1975314" cy="1235311"/>
          </a:xfrm>
          <a:prstGeom prst="rect">
            <a:avLst/>
          </a:prstGeom>
        </p:spPr>
      </p:pic>
      <p:grpSp>
        <p:nvGrpSpPr>
          <p:cNvPr id="28" name="Bùi Liễu 0968142780"/>
          <p:cNvGrpSpPr/>
          <p:nvPr/>
        </p:nvGrpSpPr>
        <p:grpSpPr>
          <a:xfrm>
            <a:off x="8145301" y="3899329"/>
            <a:ext cx="2498602" cy="1996617"/>
            <a:chOff x="6392042" y="4025867"/>
            <a:chExt cx="3816682" cy="2422595"/>
          </a:xfrm>
          <a:noFill/>
        </p:grpSpPr>
        <p:sp>
          <p:nvSpPr>
            <p:cNvPr id="29" name="Bùi Liễu"/>
            <p:cNvSpPr txBox="1"/>
            <p:nvPr/>
          </p:nvSpPr>
          <p:spPr>
            <a:xfrm>
              <a:off x="7908274" y="5664236"/>
              <a:ext cx="1144002" cy="7842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on</a:t>
              </a:r>
            </a:p>
          </p:txBody>
        </p:sp>
        <p:sp>
          <p:nvSpPr>
            <p:cNvPr id="30" name="Bùi Liễu"/>
            <p:cNvSpPr/>
            <p:nvPr/>
          </p:nvSpPr>
          <p:spPr>
            <a:xfrm>
              <a:off x="6392042" y="4025867"/>
              <a:ext cx="3816682" cy="2377724"/>
            </a:xfrm>
            <a:prstGeom prst="flowChartAlternateProcess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201" y="4004574"/>
            <a:ext cx="1380916" cy="1729846"/>
          </a:xfrm>
          <a:prstGeom prst="rect">
            <a:avLst/>
          </a:prstGeom>
        </p:spPr>
      </p:pic>
      <p:pic>
        <p:nvPicPr>
          <p:cNvPr id="42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301" y="5690740"/>
            <a:ext cx="360614" cy="306235"/>
          </a:xfrm>
          <a:prstGeom prst="rect">
            <a:avLst/>
          </a:prstGeom>
        </p:spPr>
      </p:pic>
      <p:pic>
        <p:nvPicPr>
          <p:cNvPr id="43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356" y="5678945"/>
            <a:ext cx="405218" cy="344113"/>
          </a:xfrm>
          <a:prstGeom prst="rect">
            <a:avLst/>
          </a:prstGeom>
        </p:spPr>
      </p:pic>
      <p:pic>
        <p:nvPicPr>
          <p:cNvPr id="44" name="Bùi Liễu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3254955"/>
            <a:ext cx="376836" cy="320010"/>
          </a:xfrm>
          <a:prstGeom prst="rect">
            <a:avLst/>
          </a:prstGeom>
        </p:spPr>
      </p:pic>
      <p:pic>
        <p:nvPicPr>
          <p:cNvPr id="45" name="Bùi Liễu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245" y="5555041"/>
            <a:ext cx="422462" cy="358757"/>
          </a:xfrm>
          <a:prstGeom prst="rect">
            <a:avLst/>
          </a:prstGeom>
        </p:spPr>
      </p:pic>
      <p:pic>
        <p:nvPicPr>
          <p:cNvPr id="46" name="Bùi Liễu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352" y="3230105"/>
            <a:ext cx="381000" cy="32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87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48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00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72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42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56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10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10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10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10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ùi Liễu 0968142780"/>
          <p:cNvSpPr txBox="1"/>
          <p:nvPr/>
        </p:nvSpPr>
        <p:spPr>
          <a:xfrm>
            <a:off x="2851082" y="2765018"/>
            <a:ext cx="1631954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smtClean="0">
                <a:solidFill>
                  <a:schemeClr val="tx1"/>
                </a:solidFill>
              </a:rPr>
              <a:t>chair</a:t>
            </a:r>
          </a:p>
        </p:txBody>
      </p:sp>
      <p:sp>
        <p:nvSpPr>
          <p:cNvPr id="10" name="Bùi Liễu 0968142780"/>
          <p:cNvSpPr txBox="1"/>
          <p:nvPr/>
        </p:nvSpPr>
        <p:spPr>
          <a:xfrm>
            <a:off x="2771333" y="4208393"/>
            <a:ext cx="1323021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smtClean="0">
                <a:solidFill>
                  <a:schemeClr val="tx1"/>
                </a:solidFill>
              </a:rPr>
              <a:t>lamp</a:t>
            </a:r>
          </a:p>
        </p:txBody>
      </p:sp>
      <p:sp>
        <p:nvSpPr>
          <p:cNvPr id="11" name="Bùi Liễu 0968142780"/>
          <p:cNvSpPr txBox="1"/>
          <p:nvPr/>
        </p:nvSpPr>
        <p:spPr>
          <a:xfrm>
            <a:off x="9646933" y="1715535"/>
            <a:ext cx="1616287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smtClean="0">
                <a:solidFill>
                  <a:schemeClr val="tx1"/>
                </a:solidFill>
              </a:rPr>
              <a:t>table</a:t>
            </a:r>
            <a:r>
              <a:rPr lang="en-US" sz="3600" smtClean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12" name="Bùi Liễu 0968142780"/>
          <p:cNvSpPr txBox="1"/>
          <p:nvPr/>
        </p:nvSpPr>
        <p:spPr>
          <a:xfrm>
            <a:off x="9589046" y="2757014"/>
            <a:ext cx="1732060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smtClean="0">
                <a:solidFill>
                  <a:schemeClr val="tx1"/>
                </a:solidFill>
              </a:rPr>
              <a:t>chair</a:t>
            </a:r>
            <a:r>
              <a:rPr lang="en-US" sz="3600" smtClean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13" name="Bùi Liễu 0968142780"/>
          <p:cNvSpPr txBox="1"/>
          <p:nvPr/>
        </p:nvSpPr>
        <p:spPr>
          <a:xfrm>
            <a:off x="9646933" y="4185896"/>
            <a:ext cx="1586569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smtClean="0">
                <a:solidFill>
                  <a:schemeClr val="tx1"/>
                </a:solidFill>
              </a:rPr>
              <a:t>lamp</a:t>
            </a:r>
            <a:r>
              <a:rPr lang="en-US" sz="3600" smtClean="0">
                <a:solidFill>
                  <a:srgbClr val="FF0000"/>
                </a:solidFill>
              </a:rPr>
              <a:t>s</a:t>
            </a:r>
          </a:p>
        </p:txBody>
      </p:sp>
      <p:pic>
        <p:nvPicPr>
          <p:cNvPr id="14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450" y="2765018"/>
            <a:ext cx="969042" cy="1059425"/>
          </a:xfrm>
          <a:prstGeom prst="roundRect">
            <a:avLst/>
          </a:prstGeom>
        </p:spPr>
      </p:pic>
      <p:pic>
        <p:nvPicPr>
          <p:cNvPr id="15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549387"/>
            <a:ext cx="883664" cy="883664"/>
          </a:xfrm>
          <a:prstGeom prst="roundRect">
            <a:avLst/>
          </a:prstGeom>
        </p:spPr>
      </p:pic>
      <p:pic>
        <p:nvPicPr>
          <p:cNvPr id="16" name="09681427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036" y="4025658"/>
            <a:ext cx="1031455" cy="1031455"/>
          </a:xfrm>
          <a:prstGeom prst="roundRect">
            <a:avLst/>
          </a:prstGeom>
        </p:spPr>
      </p:pic>
      <p:pic>
        <p:nvPicPr>
          <p:cNvPr id="17" name="Bùi Liễu 096814278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616" y="1675190"/>
            <a:ext cx="704495" cy="704495"/>
          </a:xfrm>
          <a:prstGeom prst="roundRect">
            <a:avLst/>
          </a:prstGeom>
        </p:spPr>
      </p:pic>
      <p:pic>
        <p:nvPicPr>
          <p:cNvPr id="18" name="Bùi Liễu 096814278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98410" y="1682254"/>
            <a:ext cx="704495" cy="704495"/>
          </a:xfrm>
          <a:prstGeom prst="roundRect">
            <a:avLst/>
          </a:prstGeom>
        </p:spPr>
      </p:pic>
      <p:pic>
        <p:nvPicPr>
          <p:cNvPr id="19" name="Bùi Liễu 096814278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404" y="2662619"/>
            <a:ext cx="776482" cy="1026898"/>
          </a:xfrm>
          <a:prstGeom prst="roundRect">
            <a:avLst/>
          </a:prstGeom>
        </p:spPr>
      </p:pic>
      <p:pic>
        <p:nvPicPr>
          <p:cNvPr id="20" name="Bùi Liễu 096814278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89301" y="2627598"/>
            <a:ext cx="932605" cy="1056796"/>
          </a:xfrm>
          <a:prstGeom prst="roundRect">
            <a:avLst/>
          </a:prstGeom>
        </p:spPr>
      </p:pic>
      <p:pic>
        <p:nvPicPr>
          <p:cNvPr id="21" name="096814278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621" y="3969967"/>
            <a:ext cx="1059331" cy="1059331"/>
          </a:xfrm>
          <a:prstGeom prst="roundRect">
            <a:avLst/>
          </a:prstGeom>
        </p:spPr>
      </p:pic>
      <p:pic>
        <p:nvPicPr>
          <p:cNvPr id="22" name="Bùi Liễu 096814278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91954" y="3974317"/>
            <a:ext cx="1054979" cy="1054979"/>
          </a:xfrm>
          <a:prstGeom prst="roundRect">
            <a:avLst/>
          </a:prstGeom>
        </p:spPr>
      </p:pic>
      <p:cxnSp>
        <p:nvCxnSpPr>
          <p:cNvPr id="23" name="Bùi Liễu 0968142780"/>
          <p:cNvCxnSpPr/>
          <p:nvPr/>
        </p:nvCxnSpPr>
        <p:spPr>
          <a:xfrm>
            <a:off x="5315878" y="2276924"/>
            <a:ext cx="735432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Bùi Liễu 0968142780"/>
          <p:cNvCxnSpPr/>
          <p:nvPr/>
        </p:nvCxnSpPr>
        <p:spPr>
          <a:xfrm>
            <a:off x="5315878" y="3155996"/>
            <a:ext cx="735432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0968142780"/>
          <p:cNvCxnSpPr/>
          <p:nvPr/>
        </p:nvCxnSpPr>
        <p:spPr>
          <a:xfrm>
            <a:off x="5315878" y="4657819"/>
            <a:ext cx="735432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Bùi Liễu  0968142780"/>
          <p:cNvSpPr txBox="1"/>
          <p:nvPr/>
        </p:nvSpPr>
        <p:spPr>
          <a:xfrm>
            <a:off x="3168224" y="613806"/>
            <a:ext cx="6478709" cy="646331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3600" b="1" smtClean="0">
                <a:cs typeface="Arial" panose="020B0604020202020204" pitchFamily="34" charset="0"/>
              </a:rPr>
              <a:t>Singular nouns and plural nouns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27" name="Bùi Liễu 0968142780"/>
          <p:cNvSpPr txBox="1"/>
          <p:nvPr/>
        </p:nvSpPr>
        <p:spPr>
          <a:xfrm>
            <a:off x="2851082" y="5260383"/>
            <a:ext cx="1323021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smtClean="0">
                <a:solidFill>
                  <a:schemeClr val="tx1"/>
                </a:solidFill>
              </a:rPr>
              <a:t>book</a:t>
            </a:r>
          </a:p>
        </p:txBody>
      </p:sp>
      <p:sp>
        <p:nvSpPr>
          <p:cNvPr id="28" name="Bùi Liễu 0968142780"/>
          <p:cNvSpPr txBox="1"/>
          <p:nvPr/>
        </p:nvSpPr>
        <p:spPr>
          <a:xfrm>
            <a:off x="9614276" y="5344447"/>
            <a:ext cx="1586569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smtClean="0">
                <a:solidFill>
                  <a:schemeClr val="tx1"/>
                </a:solidFill>
              </a:rPr>
              <a:t>book</a:t>
            </a:r>
            <a:r>
              <a:rPr lang="en-US" sz="3600" smtClean="0">
                <a:solidFill>
                  <a:srgbClr val="FF0000"/>
                </a:solidFill>
              </a:rPr>
              <a:t>s</a:t>
            </a:r>
          </a:p>
        </p:txBody>
      </p:sp>
      <p:pic>
        <p:nvPicPr>
          <p:cNvPr id="29" name="096814278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786" y="5322969"/>
            <a:ext cx="786134" cy="786134"/>
          </a:xfrm>
          <a:prstGeom prst="roundRect">
            <a:avLst/>
          </a:prstGeom>
        </p:spPr>
      </p:pic>
      <p:pic>
        <p:nvPicPr>
          <p:cNvPr id="30" name="096814278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925" y="5245837"/>
            <a:ext cx="843547" cy="843547"/>
          </a:xfrm>
          <a:prstGeom prst="roundRect">
            <a:avLst/>
          </a:prstGeom>
        </p:spPr>
      </p:pic>
      <p:pic>
        <p:nvPicPr>
          <p:cNvPr id="31" name="Bùi Liễu 096814278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22034" y="5245838"/>
            <a:ext cx="843547" cy="843547"/>
          </a:xfrm>
          <a:prstGeom prst="roundRect">
            <a:avLst/>
          </a:prstGeom>
        </p:spPr>
      </p:pic>
      <p:cxnSp>
        <p:nvCxnSpPr>
          <p:cNvPr id="32" name="0968142780"/>
          <p:cNvCxnSpPr/>
          <p:nvPr/>
        </p:nvCxnSpPr>
        <p:spPr>
          <a:xfrm>
            <a:off x="5395627" y="5709809"/>
            <a:ext cx="735432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Bùi Liễu 0968142780"/>
          <p:cNvSpPr txBox="1"/>
          <p:nvPr/>
        </p:nvSpPr>
        <p:spPr>
          <a:xfrm>
            <a:off x="2897586" y="1561735"/>
            <a:ext cx="1616287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smtClean="0">
                <a:solidFill>
                  <a:schemeClr val="tx1"/>
                </a:solidFill>
              </a:rPr>
              <a:t>table</a:t>
            </a:r>
            <a:endParaRPr lang="en-US" sz="360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84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27" grpId="0"/>
      <p:bldP spid="28" grpId="0"/>
      <p:bldP spid="3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895600" y="1676400"/>
            <a:ext cx="6738305" cy="1527368"/>
          </a:xfrm>
          <a:prstGeom prst="roundRect">
            <a:avLst/>
          </a:prstGeom>
          <a:solidFill>
            <a:srgbClr val="00B050"/>
          </a:solidFill>
          <a:ln w="38100"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Where</a:t>
            </a:r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are the  _______?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They’re _____.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914400" y="936305"/>
            <a:ext cx="6173485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8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 và trả </a:t>
            </a:r>
            <a:r>
              <a:rPr lang="en-US" sz="2800" b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 về vị trí của đồ vật.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2438400" y="3733800"/>
            <a:ext cx="3563796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 _________ ở đâu?)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2475854" y="4291385"/>
            <a:ext cx="3222357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(Chúng ở ______.)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 txBox="1"/>
          <p:nvPr/>
        </p:nvSpPr>
        <p:spPr>
          <a:xfrm>
            <a:off x="1295400" y="335479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/>
          <p:cNvSpPr/>
          <p:nvPr/>
        </p:nvSpPr>
        <p:spPr>
          <a:xfrm>
            <a:off x="2438400" y="5303794"/>
            <a:ext cx="2973891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they’re = they are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3203768"/>
            <a:ext cx="4479448" cy="328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43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4516275" y="1295400"/>
            <a:ext cx="3226990" cy="81338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44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2430294" y="2997394"/>
            <a:ext cx="389106" cy="33074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Arrow 3"/>
          <p:cNvSpPr/>
          <p:nvPr/>
        </p:nvSpPr>
        <p:spPr>
          <a:xfrm>
            <a:off x="2430294" y="3744559"/>
            <a:ext cx="389106" cy="33074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048000" y="2667000"/>
            <a:ext cx="939053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........................................</a:t>
            </a:r>
          </a:p>
          <a:p>
            <a:pPr>
              <a:lnSpc>
                <a:spcPct val="150000"/>
              </a:lnSpc>
            </a:pP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........................................</a:t>
            </a:r>
          </a:p>
        </p:txBody>
      </p:sp>
    </p:spTree>
    <p:extLst>
      <p:ext uri="{BB962C8B-B14F-4D97-AF65-F5344CB8AC3E}">
        <p14:creationId xmlns:p14="http://schemas.microsoft.com/office/powerpoint/2010/main" val="114158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834" y="990599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3352800" y="3200400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81927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-0.04167 0.0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81 0.05625 L -0.00348 0.067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ùi Liễu 09681427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3962400" y="3124200"/>
            <a:ext cx="43325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chemeClr val="accent6"/>
                </a:solidFill>
                <a:latin typeface="Berlin Sans FB" panose="020E0602020502020306" pitchFamily="34" charset="0"/>
              </a:rPr>
              <a:t>Let’s play! </a:t>
            </a:r>
          </a:p>
        </p:txBody>
      </p:sp>
      <p:pic>
        <p:nvPicPr>
          <p:cNvPr id="2" name="Happy Background Music - Sunny Side Up by Alum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62000" y="228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47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1212" numSld="11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285" y="1767431"/>
            <a:ext cx="3409204" cy="3425171"/>
          </a:xfrm>
          <a:prstGeom prst="rect">
            <a:avLst/>
          </a:prstGeom>
        </p:spPr>
      </p:pic>
      <p:sp>
        <p:nvSpPr>
          <p:cNvPr id="4" name="Flowchart: Alternate Process 3"/>
          <p:cNvSpPr/>
          <p:nvPr/>
        </p:nvSpPr>
        <p:spPr>
          <a:xfrm>
            <a:off x="5575836" y="1426964"/>
            <a:ext cx="1988820" cy="192024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Flowchart: Alternate Process 3"/>
          <p:cNvSpPr/>
          <p:nvPr/>
        </p:nvSpPr>
        <p:spPr>
          <a:xfrm>
            <a:off x="7648719" y="1426964"/>
            <a:ext cx="1988820" cy="192024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Flowchart: Alternate Process 3"/>
          <p:cNvSpPr/>
          <p:nvPr/>
        </p:nvSpPr>
        <p:spPr>
          <a:xfrm>
            <a:off x="5575836" y="3470890"/>
            <a:ext cx="1988820" cy="192024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Flowchart: Alternate Process 3"/>
          <p:cNvSpPr/>
          <p:nvPr/>
        </p:nvSpPr>
        <p:spPr>
          <a:xfrm>
            <a:off x="7700437" y="3470890"/>
            <a:ext cx="1988820" cy="192024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Oval 7"/>
          <p:cNvSpPr/>
          <p:nvPr/>
        </p:nvSpPr>
        <p:spPr>
          <a:xfrm>
            <a:off x="6398181" y="1368960"/>
            <a:ext cx="342900" cy="34290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9" name="Oval 8"/>
          <p:cNvSpPr/>
          <p:nvPr/>
        </p:nvSpPr>
        <p:spPr>
          <a:xfrm>
            <a:off x="8446393" y="1303277"/>
            <a:ext cx="342900" cy="34290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10" name="Oval 9"/>
          <p:cNvSpPr/>
          <p:nvPr/>
        </p:nvSpPr>
        <p:spPr>
          <a:xfrm>
            <a:off x="6457573" y="3359748"/>
            <a:ext cx="342900" cy="34290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11" name="Oval 10"/>
          <p:cNvSpPr/>
          <p:nvPr/>
        </p:nvSpPr>
        <p:spPr>
          <a:xfrm>
            <a:off x="8446393" y="3359748"/>
            <a:ext cx="342900" cy="34290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d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681626" y="3730397"/>
            <a:ext cx="2324842" cy="5273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kitchen</a:t>
            </a:r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7610" y="1474728"/>
            <a:ext cx="434264" cy="46610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10576" y="3471968"/>
            <a:ext cx="434264" cy="46610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9620" y="1462203"/>
            <a:ext cx="434264" cy="466102"/>
          </a:xfrm>
          <a:prstGeom prst="rect">
            <a:avLst/>
          </a:prstGeom>
        </p:spPr>
      </p:pic>
      <p:sp>
        <p:nvSpPr>
          <p:cNvPr id="25" name="Right Arrow 24">
            <a:hlinkClick r:id="" action="ppaction://hlinkshowjump?jump=nextslide"/>
          </p:cNvPr>
          <p:cNvSpPr/>
          <p:nvPr/>
        </p:nvSpPr>
        <p:spPr>
          <a:xfrm>
            <a:off x="8882378" y="5638801"/>
            <a:ext cx="1099822" cy="648223"/>
          </a:xfrm>
          <a:prstGeom prst="rightArrow">
            <a:avLst>
              <a:gd name="adj1" fmla="val 58106"/>
              <a:gd name="adj2" fmla="val 43921"/>
            </a:avLst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Next 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315" y="1924244"/>
            <a:ext cx="1678895" cy="94444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070" y="3859852"/>
            <a:ext cx="1570277" cy="139945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130" y="4014195"/>
            <a:ext cx="1491785" cy="106538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8" name="MsPham"/>
          <p:cNvSpPr/>
          <p:nvPr/>
        </p:nvSpPr>
        <p:spPr>
          <a:xfrm>
            <a:off x="5597360" y="3464660"/>
            <a:ext cx="1988821" cy="190004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MsPham"/>
          <p:cNvSpPr/>
          <p:nvPr/>
        </p:nvSpPr>
        <p:spPr>
          <a:xfrm>
            <a:off x="7723962" y="1462203"/>
            <a:ext cx="1988821" cy="194813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MsPham"/>
          <p:cNvSpPr/>
          <p:nvPr/>
        </p:nvSpPr>
        <p:spPr>
          <a:xfrm>
            <a:off x="7690052" y="3490498"/>
            <a:ext cx="1988821" cy="194813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68598" y="3551705"/>
            <a:ext cx="628591" cy="600106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212359" y="408841"/>
            <a:ext cx="45881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anose="030F0702030302020204" pitchFamily="66" charset="0"/>
                <a:cs typeface="Arial" panose="020B0604020202020204" pitchFamily="34" charset="0"/>
              </a:rPr>
              <a:t>Choose the right answer.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334" y="1754142"/>
            <a:ext cx="1381011" cy="1381011"/>
          </a:xfrm>
          <a:prstGeom prst="rect">
            <a:avLst/>
          </a:prstGeom>
        </p:spPr>
      </p:pic>
      <p:sp>
        <p:nvSpPr>
          <p:cNvPr id="24" name="MsPham"/>
          <p:cNvSpPr/>
          <p:nvPr/>
        </p:nvSpPr>
        <p:spPr>
          <a:xfrm>
            <a:off x="5500592" y="1385830"/>
            <a:ext cx="1988821" cy="194813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92459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2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759" y="1625159"/>
            <a:ext cx="3344884" cy="3360549"/>
          </a:xfrm>
          <a:prstGeom prst="rect">
            <a:avLst/>
          </a:prstGeom>
        </p:spPr>
      </p:pic>
      <p:sp>
        <p:nvSpPr>
          <p:cNvPr id="4" name="Flowchart: Alternate Process 3"/>
          <p:cNvSpPr/>
          <p:nvPr/>
        </p:nvSpPr>
        <p:spPr>
          <a:xfrm>
            <a:off x="5575836" y="1426964"/>
            <a:ext cx="1988820" cy="192024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Flowchart: Alternate Process 3"/>
          <p:cNvSpPr/>
          <p:nvPr/>
        </p:nvSpPr>
        <p:spPr>
          <a:xfrm>
            <a:off x="7648719" y="1426964"/>
            <a:ext cx="1988820" cy="192024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Flowchart: Alternate Process 3"/>
          <p:cNvSpPr/>
          <p:nvPr/>
        </p:nvSpPr>
        <p:spPr>
          <a:xfrm>
            <a:off x="5575836" y="3470890"/>
            <a:ext cx="1988820" cy="192024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Flowchart: Alternate Process 3"/>
          <p:cNvSpPr/>
          <p:nvPr/>
        </p:nvSpPr>
        <p:spPr>
          <a:xfrm>
            <a:off x="7648719" y="3470890"/>
            <a:ext cx="1988820" cy="192024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Oval 7"/>
          <p:cNvSpPr/>
          <p:nvPr/>
        </p:nvSpPr>
        <p:spPr>
          <a:xfrm>
            <a:off x="6457573" y="1324295"/>
            <a:ext cx="342900" cy="300864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9" name="Oval 8"/>
          <p:cNvSpPr/>
          <p:nvPr/>
        </p:nvSpPr>
        <p:spPr>
          <a:xfrm>
            <a:off x="8446393" y="1324295"/>
            <a:ext cx="342900" cy="300864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10" name="Oval 9"/>
          <p:cNvSpPr/>
          <p:nvPr/>
        </p:nvSpPr>
        <p:spPr>
          <a:xfrm>
            <a:off x="6457573" y="3380766"/>
            <a:ext cx="342900" cy="300864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11" name="Oval 10"/>
          <p:cNvSpPr/>
          <p:nvPr/>
        </p:nvSpPr>
        <p:spPr>
          <a:xfrm>
            <a:off x="8446393" y="3359748"/>
            <a:ext cx="342900" cy="34290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d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560129" y="3612053"/>
            <a:ext cx="2324842" cy="5273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</a:t>
            </a:r>
            <a:r>
              <a:rPr lang="en-US" sz="36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iving room</a:t>
            </a:r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7610" y="1474728"/>
            <a:ext cx="434264" cy="46610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2141" y="1470975"/>
            <a:ext cx="434264" cy="46610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771" y="2021013"/>
            <a:ext cx="1691029" cy="95127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556" y="3994901"/>
            <a:ext cx="1211851" cy="121185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135" y="1722225"/>
            <a:ext cx="1631483" cy="163148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757" y="3852554"/>
            <a:ext cx="1682827" cy="1201825"/>
          </a:xfrm>
          <a:prstGeom prst="rect">
            <a:avLst/>
          </a:prstGeom>
        </p:spPr>
      </p:pic>
      <p:sp>
        <p:nvSpPr>
          <p:cNvPr id="18" name="MsPham"/>
          <p:cNvSpPr/>
          <p:nvPr/>
        </p:nvSpPr>
        <p:spPr>
          <a:xfrm>
            <a:off x="7635552" y="3502047"/>
            <a:ext cx="2223790" cy="197445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Comic Sans MS" panose="030F0702030302020204" pitchFamily="66" charset="0"/>
            </a:endParaRPr>
          </a:p>
        </p:txBody>
      </p:sp>
      <p:sp>
        <p:nvSpPr>
          <p:cNvPr id="20" name="MsPham"/>
          <p:cNvSpPr/>
          <p:nvPr/>
        </p:nvSpPr>
        <p:spPr>
          <a:xfrm>
            <a:off x="7608874" y="1344057"/>
            <a:ext cx="1988821" cy="194813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MsPham"/>
          <p:cNvSpPr/>
          <p:nvPr/>
        </p:nvSpPr>
        <p:spPr>
          <a:xfrm>
            <a:off x="5607454" y="3433101"/>
            <a:ext cx="1988821" cy="194813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MsPham"/>
          <p:cNvSpPr/>
          <p:nvPr/>
        </p:nvSpPr>
        <p:spPr>
          <a:xfrm>
            <a:off x="5691910" y="1399906"/>
            <a:ext cx="1988821" cy="19183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3" name="Right Arrow 32">
            <a:hlinkClick r:id="" action="ppaction://hlinkshowjump?jump=nextslide"/>
          </p:cNvPr>
          <p:cNvSpPr/>
          <p:nvPr/>
        </p:nvSpPr>
        <p:spPr>
          <a:xfrm>
            <a:off x="8882378" y="5638801"/>
            <a:ext cx="1099822" cy="648223"/>
          </a:xfrm>
          <a:prstGeom prst="rightArrow">
            <a:avLst>
              <a:gd name="adj1" fmla="val 58106"/>
              <a:gd name="adj2" fmla="val 43921"/>
            </a:avLst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Next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212359" y="408841"/>
            <a:ext cx="45881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Comic Sans MS" panose="030F0702030302020204" pitchFamily="66" charset="0"/>
                <a:cs typeface="Arial" panose="020B0604020202020204" pitchFamily="34" charset="0"/>
              </a:rPr>
              <a:t>Choose the right answer.</a:t>
            </a:r>
            <a:endParaRPr lang="en-US" sz="2800" b="1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56504" y="3525401"/>
            <a:ext cx="628591" cy="60010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4620" y="3508924"/>
            <a:ext cx="434264" cy="46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91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2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333" y="2140840"/>
            <a:ext cx="3272165" cy="3287490"/>
          </a:xfrm>
          <a:prstGeom prst="rect">
            <a:avLst/>
          </a:prstGeom>
        </p:spPr>
      </p:pic>
      <p:sp>
        <p:nvSpPr>
          <p:cNvPr id="4" name="Flowchart: Alternate Process 3"/>
          <p:cNvSpPr/>
          <p:nvPr/>
        </p:nvSpPr>
        <p:spPr>
          <a:xfrm>
            <a:off x="5575580" y="1418432"/>
            <a:ext cx="1988820" cy="192024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Flowchart: Alternate Process 3"/>
          <p:cNvSpPr/>
          <p:nvPr/>
        </p:nvSpPr>
        <p:spPr>
          <a:xfrm>
            <a:off x="7660142" y="1435184"/>
            <a:ext cx="1988820" cy="192024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Flowchart: Alternate Process 3"/>
          <p:cNvSpPr/>
          <p:nvPr/>
        </p:nvSpPr>
        <p:spPr>
          <a:xfrm>
            <a:off x="5575836" y="3470890"/>
            <a:ext cx="1988820" cy="192024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Flowchart: Alternate Process 3"/>
          <p:cNvSpPr/>
          <p:nvPr/>
        </p:nvSpPr>
        <p:spPr>
          <a:xfrm>
            <a:off x="7648719" y="3470890"/>
            <a:ext cx="1988820" cy="192024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Oval 7"/>
          <p:cNvSpPr/>
          <p:nvPr/>
        </p:nvSpPr>
        <p:spPr>
          <a:xfrm>
            <a:off x="6457573" y="1338568"/>
            <a:ext cx="342900" cy="272318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9" name="Oval 8"/>
          <p:cNvSpPr/>
          <p:nvPr/>
        </p:nvSpPr>
        <p:spPr>
          <a:xfrm>
            <a:off x="8446393" y="1338568"/>
            <a:ext cx="342900" cy="272318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10" name="Oval 9"/>
          <p:cNvSpPr/>
          <p:nvPr/>
        </p:nvSpPr>
        <p:spPr>
          <a:xfrm>
            <a:off x="6457573" y="3359748"/>
            <a:ext cx="342900" cy="34290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11" name="Oval 10"/>
          <p:cNvSpPr/>
          <p:nvPr/>
        </p:nvSpPr>
        <p:spPr>
          <a:xfrm>
            <a:off x="8446393" y="3359748"/>
            <a:ext cx="342900" cy="34290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d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709998" y="3994768"/>
            <a:ext cx="2324842" cy="5273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bedroom</a:t>
            </a:r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7610" y="1474728"/>
            <a:ext cx="434264" cy="46610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7524" y="3527961"/>
            <a:ext cx="434264" cy="4661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01082" y="1762655"/>
            <a:ext cx="1796042" cy="12826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270" y="3759719"/>
            <a:ext cx="1341717" cy="134171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704" y="1917638"/>
            <a:ext cx="1598833" cy="105879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318" y="3688200"/>
            <a:ext cx="1497700" cy="1497700"/>
          </a:xfrm>
          <a:prstGeom prst="rect">
            <a:avLst/>
          </a:prstGeom>
        </p:spPr>
      </p:pic>
      <p:sp>
        <p:nvSpPr>
          <p:cNvPr id="18" name="MsPham"/>
          <p:cNvSpPr/>
          <p:nvPr/>
        </p:nvSpPr>
        <p:spPr>
          <a:xfrm>
            <a:off x="5608521" y="1436248"/>
            <a:ext cx="1988821" cy="190004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MsPham"/>
          <p:cNvSpPr/>
          <p:nvPr/>
        </p:nvSpPr>
        <p:spPr>
          <a:xfrm>
            <a:off x="7701082" y="1412206"/>
            <a:ext cx="1988821" cy="194813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MsPham"/>
          <p:cNvSpPr/>
          <p:nvPr/>
        </p:nvSpPr>
        <p:spPr>
          <a:xfrm>
            <a:off x="7637743" y="3501440"/>
            <a:ext cx="1988821" cy="194813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MsPham"/>
          <p:cNvSpPr/>
          <p:nvPr/>
        </p:nvSpPr>
        <p:spPr>
          <a:xfrm>
            <a:off x="5655595" y="3566813"/>
            <a:ext cx="1988821" cy="169969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1" name="Right Arrow 30">
            <a:hlinkClick r:id="" action="ppaction://hlinkshowjump?jump=nextslide"/>
          </p:cNvPr>
          <p:cNvSpPr/>
          <p:nvPr/>
        </p:nvSpPr>
        <p:spPr>
          <a:xfrm>
            <a:off x="8882378" y="5638801"/>
            <a:ext cx="1099822" cy="648223"/>
          </a:xfrm>
          <a:prstGeom prst="rightArrow">
            <a:avLst>
              <a:gd name="adj1" fmla="val 58106"/>
              <a:gd name="adj2" fmla="val 43921"/>
            </a:avLst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Next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212359" y="408841"/>
            <a:ext cx="45881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Comic Sans MS" panose="030F0702030302020204" pitchFamily="66" charset="0"/>
                <a:cs typeface="Arial" panose="020B0604020202020204" pitchFamily="34" charset="0"/>
              </a:rPr>
              <a:t>Choose the right answer.</a:t>
            </a:r>
            <a:endParaRPr lang="en-US" sz="2800" b="1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84234" y="1342539"/>
            <a:ext cx="628591" cy="60010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4620" y="3508924"/>
            <a:ext cx="434264" cy="46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1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2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333" y="2140840"/>
            <a:ext cx="3272165" cy="3287490"/>
          </a:xfrm>
          <a:prstGeom prst="rect">
            <a:avLst/>
          </a:prstGeom>
        </p:spPr>
      </p:pic>
      <p:sp>
        <p:nvSpPr>
          <p:cNvPr id="4" name="Flowchart: Alternate Process 3"/>
          <p:cNvSpPr/>
          <p:nvPr/>
        </p:nvSpPr>
        <p:spPr>
          <a:xfrm>
            <a:off x="5622778" y="1338568"/>
            <a:ext cx="1988820" cy="192024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Flowchart: Alternate Process 3"/>
          <p:cNvSpPr/>
          <p:nvPr/>
        </p:nvSpPr>
        <p:spPr>
          <a:xfrm>
            <a:off x="7660142" y="1435184"/>
            <a:ext cx="1988820" cy="192024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Flowchart: Alternate Process 3"/>
          <p:cNvSpPr/>
          <p:nvPr/>
        </p:nvSpPr>
        <p:spPr>
          <a:xfrm>
            <a:off x="5575836" y="3470890"/>
            <a:ext cx="1988820" cy="192024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Flowchart: Alternate Process 3"/>
          <p:cNvSpPr/>
          <p:nvPr/>
        </p:nvSpPr>
        <p:spPr>
          <a:xfrm>
            <a:off x="7648719" y="3470890"/>
            <a:ext cx="1988820" cy="192024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Oval 7"/>
          <p:cNvSpPr/>
          <p:nvPr/>
        </p:nvSpPr>
        <p:spPr>
          <a:xfrm>
            <a:off x="6457573" y="1338568"/>
            <a:ext cx="342900" cy="272318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9" name="Oval 8"/>
          <p:cNvSpPr/>
          <p:nvPr/>
        </p:nvSpPr>
        <p:spPr>
          <a:xfrm>
            <a:off x="8446393" y="1338568"/>
            <a:ext cx="342900" cy="272318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10" name="Oval 9"/>
          <p:cNvSpPr/>
          <p:nvPr/>
        </p:nvSpPr>
        <p:spPr>
          <a:xfrm>
            <a:off x="6457573" y="3359748"/>
            <a:ext cx="342900" cy="34290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11" name="Oval 10"/>
          <p:cNvSpPr/>
          <p:nvPr/>
        </p:nvSpPr>
        <p:spPr>
          <a:xfrm>
            <a:off x="8446393" y="3359748"/>
            <a:ext cx="342900" cy="34290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d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709998" y="3994768"/>
            <a:ext cx="2324842" cy="5273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bathroom</a:t>
            </a:r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3100" y="1494019"/>
            <a:ext cx="628591" cy="6001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7610" y="1474728"/>
            <a:ext cx="434264" cy="46610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37524" y="3527961"/>
            <a:ext cx="434264" cy="46610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4620" y="3508924"/>
            <a:ext cx="434264" cy="4661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01082" y="1762655"/>
            <a:ext cx="1796042" cy="12826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721" y="3792438"/>
            <a:ext cx="1341717" cy="134171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772" y="3996748"/>
            <a:ext cx="1882171" cy="105879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711" y="1715838"/>
            <a:ext cx="1606954" cy="1606954"/>
          </a:xfrm>
          <a:prstGeom prst="rect">
            <a:avLst/>
          </a:prstGeom>
        </p:spPr>
      </p:pic>
      <p:sp>
        <p:nvSpPr>
          <p:cNvPr id="18" name="MsPham"/>
          <p:cNvSpPr/>
          <p:nvPr/>
        </p:nvSpPr>
        <p:spPr>
          <a:xfrm>
            <a:off x="5693786" y="1341510"/>
            <a:ext cx="1988821" cy="190004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MsPham"/>
          <p:cNvSpPr/>
          <p:nvPr/>
        </p:nvSpPr>
        <p:spPr>
          <a:xfrm>
            <a:off x="7622896" y="1398921"/>
            <a:ext cx="1988821" cy="194813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MsPham"/>
          <p:cNvSpPr/>
          <p:nvPr/>
        </p:nvSpPr>
        <p:spPr>
          <a:xfrm>
            <a:off x="7497144" y="3470890"/>
            <a:ext cx="1988821" cy="194813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MsPham"/>
          <p:cNvSpPr/>
          <p:nvPr/>
        </p:nvSpPr>
        <p:spPr>
          <a:xfrm>
            <a:off x="5634075" y="3461335"/>
            <a:ext cx="1988821" cy="169969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1" name="Right Arrow 30">
            <a:hlinkClick r:id="" action="ppaction://hlinkshowjump?jump=nextslide"/>
          </p:cNvPr>
          <p:cNvSpPr/>
          <p:nvPr/>
        </p:nvSpPr>
        <p:spPr>
          <a:xfrm>
            <a:off x="8882378" y="5638801"/>
            <a:ext cx="1099822" cy="648223"/>
          </a:xfrm>
          <a:prstGeom prst="rightArrow">
            <a:avLst>
              <a:gd name="adj1" fmla="val 58106"/>
              <a:gd name="adj2" fmla="val 43921"/>
            </a:avLst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Next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212359" y="408841"/>
            <a:ext cx="45881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Comic Sans MS" panose="030F0702030302020204" pitchFamily="66" charset="0"/>
                <a:cs typeface="Arial" panose="020B0604020202020204" pitchFamily="34" charset="0"/>
              </a:rPr>
              <a:t>Choose the right answer.</a:t>
            </a:r>
            <a:endParaRPr lang="en-US" sz="2800" b="1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08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2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333" y="2140840"/>
            <a:ext cx="3272165" cy="3287490"/>
          </a:xfrm>
          <a:prstGeom prst="rect">
            <a:avLst/>
          </a:prstGeom>
        </p:spPr>
      </p:pic>
      <p:sp>
        <p:nvSpPr>
          <p:cNvPr id="4" name="Flowchart: Alternate Process 3"/>
          <p:cNvSpPr/>
          <p:nvPr/>
        </p:nvSpPr>
        <p:spPr>
          <a:xfrm>
            <a:off x="5575580" y="1418432"/>
            <a:ext cx="1988820" cy="192024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Flowchart: Alternate Process 3"/>
          <p:cNvSpPr/>
          <p:nvPr/>
        </p:nvSpPr>
        <p:spPr>
          <a:xfrm>
            <a:off x="7660142" y="1435184"/>
            <a:ext cx="1988820" cy="192024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Flowchart: Alternate Process 3"/>
          <p:cNvSpPr/>
          <p:nvPr/>
        </p:nvSpPr>
        <p:spPr>
          <a:xfrm>
            <a:off x="5575836" y="3470890"/>
            <a:ext cx="1988820" cy="192024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Flowchart: Alternate Process 3"/>
          <p:cNvSpPr/>
          <p:nvPr/>
        </p:nvSpPr>
        <p:spPr>
          <a:xfrm>
            <a:off x="7648719" y="3470890"/>
            <a:ext cx="1988820" cy="192024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Oval 7"/>
          <p:cNvSpPr/>
          <p:nvPr/>
        </p:nvSpPr>
        <p:spPr>
          <a:xfrm>
            <a:off x="6457573" y="1338568"/>
            <a:ext cx="342900" cy="272318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9" name="Oval 8"/>
          <p:cNvSpPr/>
          <p:nvPr/>
        </p:nvSpPr>
        <p:spPr>
          <a:xfrm>
            <a:off x="8446393" y="1338568"/>
            <a:ext cx="342900" cy="272318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10" name="Oval 9"/>
          <p:cNvSpPr/>
          <p:nvPr/>
        </p:nvSpPr>
        <p:spPr>
          <a:xfrm>
            <a:off x="6457573" y="3359748"/>
            <a:ext cx="342900" cy="34290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11" name="Oval 10"/>
          <p:cNvSpPr/>
          <p:nvPr/>
        </p:nvSpPr>
        <p:spPr>
          <a:xfrm>
            <a:off x="8446393" y="3359748"/>
            <a:ext cx="342900" cy="34290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d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43100" y="1494019"/>
            <a:ext cx="628591" cy="6001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17610" y="1474728"/>
            <a:ext cx="434264" cy="46610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37524" y="3527961"/>
            <a:ext cx="434264" cy="46610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64620" y="3508924"/>
            <a:ext cx="434264" cy="4661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05428" y="1830095"/>
            <a:ext cx="969890" cy="12826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270" y="3759719"/>
            <a:ext cx="1341717" cy="134171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046" y="1743104"/>
            <a:ext cx="1377045" cy="137704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041" y="3895087"/>
            <a:ext cx="1497700" cy="1497700"/>
          </a:xfrm>
          <a:prstGeom prst="rect">
            <a:avLst/>
          </a:prstGeom>
        </p:spPr>
      </p:pic>
      <p:sp>
        <p:nvSpPr>
          <p:cNvPr id="18" name="MsPham"/>
          <p:cNvSpPr/>
          <p:nvPr/>
        </p:nvSpPr>
        <p:spPr>
          <a:xfrm>
            <a:off x="5499458" y="1404130"/>
            <a:ext cx="1988821" cy="190004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MsPham"/>
          <p:cNvSpPr/>
          <p:nvPr/>
        </p:nvSpPr>
        <p:spPr>
          <a:xfrm>
            <a:off x="7765527" y="1474727"/>
            <a:ext cx="1988821" cy="194813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MsPham"/>
          <p:cNvSpPr/>
          <p:nvPr/>
        </p:nvSpPr>
        <p:spPr>
          <a:xfrm>
            <a:off x="7637743" y="3501440"/>
            <a:ext cx="1988821" cy="194813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MsPham"/>
          <p:cNvSpPr/>
          <p:nvPr/>
        </p:nvSpPr>
        <p:spPr>
          <a:xfrm>
            <a:off x="5670872" y="3489938"/>
            <a:ext cx="1988821" cy="169969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1" name="Right Arrow 30">
            <a:hlinkClick r:id="" action="ppaction://hlinkshowjump?jump=nextslide"/>
          </p:cNvPr>
          <p:cNvSpPr/>
          <p:nvPr/>
        </p:nvSpPr>
        <p:spPr>
          <a:xfrm>
            <a:off x="8882378" y="5638801"/>
            <a:ext cx="1099822" cy="648223"/>
          </a:xfrm>
          <a:prstGeom prst="rightArrow">
            <a:avLst>
              <a:gd name="adj1" fmla="val 58106"/>
              <a:gd name="adj2" fmla="val 43921"/>
            </a:avLst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Next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212359" y="408841"/>
            <a:ext cx="45881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Comic Sans MS" panose="030F0702030302020204" pitchFamily="66" charset="0"/>
                <a:cs typeface="Arial" panose="020B0604020202020204" pitchFamily="34" charset="0"/>
              </a:rPr>
              <a:t>Choose the right answer.</a:t>
            </a:r>
            <a:endParaRPr lang="en-US" sz="2800" b="1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2" name="lam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652844" y="39283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05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67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10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8" grpId="0" animBg="1"/>
      <p:bldP spid="20" grpId="0" animBg="1"/>
      <p:bldP spid="22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759" y="1625159"/>
            <a:ext cx="3344884" cy="3360549"/>
          </a:xfrm>
          <a:prstGeom prst="rect">
            <a:avLst/>
          </a:prstGeom>
        </p:spPr>
      </p:pic>
      <p:sp>
        <p:nvSpPr>
          <p:cNvPr id="4" name="Flowchart: Alternate Process 3"/>
          <p:cNvSpPr/>
          <p:nvPr/>
        </p:nvSpPr>
        <p:spPr>
          <a:xfrm>
            <a:off x="5575836" y="1426964"/>
            <a:ext cx="1988820" cy="192024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Flowchart: Alternate Process 3"/>
          <p:cNvSpPr/>
          <p:nvPr/>
        </p:nvSpPr>
        <p:spPr>
          <a:xfrm>
            <a:off x="7648719" y="1426964"/>
            <a:ext cx="1988820" cy="192024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Flowchart: Alternate Process 3"/>
          <p:cNvSpPr/>
          <p:nvPr/>
        </p:nvSpPr>
        <p:spPr>
          <a:xfrm>
            <a:off x="5575836" y="3470890"/>
            <a:ext cx="1988820" cy="192024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Flowchart: Alternate Process 3"/>
          <p:cNvSpPr/>
          <p:nvPr/>
        </p:nvSpPr>
        <p:spPr>
          <a:xfrm>
            <a:off x="7648719" y="3470890"/>
            <a:ext cx="1988820" cy="192024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Oval 7"/>
          <p:cNvSpPr/>
          <p:nvPr/>
        </p:nvSpPr>
        <p:spPr>
          <a:xfrm>
            <a:off x="6457573" y="1324295"/>
            <a:ext cx="342900" cy="300864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9" name="Oval 8"/>
          <p:cNvSpPr/>
          <p:nvPr/>
        </p:nvSpPr>
        <p:spPr>
          <a:xfrm>
            <a:off x="8446393" y="1324295"/>
            <a:ext cx="342900" cy="300864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10" name="Oval 9"/>
          <p:cNvSpPr/>
          <p:nvPr/>
        </p:nvSpPr>
        <p:spPr>
          <a:xfrm>
            <a:off x="6457573" y="3380766"/>
            <a:ext cx="342900" cy="300864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11" name="Oval 10"/>
          <p:cNvSpPr/>
          <p:nvPr/>
        </p:nvSpPr>
        <p:spPr>
          <a:xfrm>
            <a:off x="8446393" y="3359748"/>
            <a:ext cx="342900" cy="34290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d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7610" y="1474728"/>
            <a:ext cx="434264" cy="46610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2141" y="1470975"/>
            <a:ext cx="434264" cy="46610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771" y="2021013"/>
            <a:ext cx="1691029" cy="95127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440" y="3825660"/>
            <a:ext cx="1064427" cy="121185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135" y="1722225"/>
            <a:ext cx="1631483" cy="163148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258" y="3852554"/>
            <a:ext cx="1201825" cy="1201825"/>
          </a:xfrm>
          <a:prstGeom prst="rect">
            <a:avLst/>
          </a:prstGeom>
        </p:spPr>
      </p:pic>
      <p:sp>
        <p:nvSpPr>
          <p:cNvPr id="18" name="MsPham"/>
          <p:cNvSpPr/>
          <p:nvPr/>
        </p:nvSpPr>
        <p:spPr>
          <a:xfrm>
            <a:off x="7635552" y="3466238"/>
            <a:ext cx="2223790" cy="197445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Comic Sans MS" panose="030F0702030302020204" pitchFamily="66" charset="0"/>
            </a:endParaRPr>
          </a:p>
        </p:txBody>
      </p:sp>
      <p:sp>
        <p:nvSpPr>
          <p:cNvPr id="20" name="MsPham"/>
          <p:cNvSpPr/>
          <p:nvPr/>
        </p:nvSpPr>
        <p:spPr>
          <a:xfrm>
            <a:off x="7608874" y="1344057"/>
            <a:ext cx="1988821" cy="194813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MsPham"/>
          <p:cNvSpPr/>
          <p:nvPr/>
        </p:nvSpPr>
        <p:spPr>
          <a:xfrm>
            <a:off x="5686736" y="3456029"/>
            <a:ext cx="1988821" cy="194813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MsPham"/>
          <p:cNvSpPr/>
          <p:nvPr/>
        </p:nvSpPr>
        <p:spPr>
          <a:xfrm>
            <a:off x="5691910" y="1399906"/>
            <a:ext cx="1988821" cy="19183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3" name="Right Arrow 32">
            <a:hlinkClick r:id="" action="ppaction://hlinkshowjump?jump=nextslide"/>
          </p:cNvPr>
          <p:cNvSpPr/>
          <p:nvPr/>
        </p:nvSpPr>
        <p:spPr>
          <a:xfrm>
            <a:off x="8882378" y="5638801"/>
            <a:ext cx="1099822" cy="648223"/>
          </a:xfrm>
          <a:prstGeom prst="rightArrow">
            <a:avLst>
              <a:gd name="adj1" fmla="val 58106"/>
              <a:gd name="adj2" fmla="val 43921"/>
            </a:avLst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Next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212359" y="408841"/>
            <a:ext cx="45881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Comic Sans MS" panose="030F0702030302020204" pitchFamily="66" charset="0"/>
                <a:cs typeface="Arial" panose="020B0604020202020204" pitchFamily="34" charset="0"/>
              </a:rPr>
              <a:t>Choose the right answer.</a:t>
            </a:r>
            <a:endParaRPr lang="en-US" sz="2800" b="1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56504" y="3525401"/>
            <a:ext cx="628591" cy="60010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64620" y="3508924"/>
            <a:ext cx="434264" cy="466102"/>
          </a:xfrm>
          <a:prstGeom prst="rect">
            <a:avLst/>
          </a:prstGeom>
        </p:spPr>
      </p:pic>
      <p:pic>
        <p:nvPicPr>
          <p:cNvPr id="2" name="chai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431216" y="34371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33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 animBg="1"/>
      <p:bldP spid="20" grpId="0" animBg="1"/>
      <p:bldP spid="22" grpId="0" animBg="1"/>
      <p:bldP spid="2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727</TotalTime>
  <Words>511</Words>
  <Application>Microsoft Office PowerPoint</Application>
  <PresentationFormat>Custom</PresentationFormat>
  <Paragraphs>178</Paragraphs>
  <Slides>27</Slides>
  <Notes>12</Notes>
  <HiddenSlides>0</HiddenSlides>
  <MMClips>23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ASUS</cp:lastModifiedBy>
  <cp:revision>101</cp:revision>
  <dcterms:created xsi:type="dcterms:W3CDTF">2006-08-16T00:00:00Z</dcterms:created>
  <dcterms:modified xsi:type="dcterms:W3CDTF">2024-02-23T09:11:29Z</dcterms:modified>
</cp:coreProperties>
</file>