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wav"/>
  <Override PartName="/ppt/media/media1.wav" ContentType="audio/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6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389" r:id="rId2"/>
    <p:sldId id="308" r:id="rId3"/>
    <p:sldId id="416" r:id="rId4"/>
    <p:sldId id="411" r:id="rId5"/>
    <p:sldId id="399" r:id="rId6"/>
    <p:sldId id="402" r:id="rId7"/>
    <p:sldId id="403" r:id="rId8"/>
    <p:sldId id="406" r:id="rId9"/>
    <p:sldId id="405" r:id="rId10"/>
    <p:sldId id="404" r:id="rId11"/>
    <p:sldId id="407" r:id="rId12"/>
    <p:sldId id="408" r:id="rId13"/>
    <p:sldId id="409" r:id="rId14"/>
    <p:sldId id="400" r:id="rId15"/>
    <p:sldId id="401" r:id="rId16"/>
    <p:sldId id="410" r:id="rId17"/>
    <p:sldId id="415" r:id="rId18"/>
    <p:sldId id="277" r:id="rId19"/>
    <p:sldId id="279" r:id="rId20"/>
    <p:sldId id="280" r:id="rId21"/>
    <p:sldId id="394" r:id="rId22"/>
    <p:sldId id="412" r:id="rId23"/>
    <p:sldId id="413" r:id="rId24"/>
    <p:sldId id="396" r:id="rId25"/>
    <p:sldId id="397" r:id="rId26"/>
  </p:sldIdLst>
  <p:sldSz cx="9144000" cy="5143500" type="screen16x9"/>
  <p:notesSz cx="9144000" cy="6858000"/>
  <p:embeddedFontLst>
    <p:embeddedFont>
      <p:font typeface="Calibri" pitchFamily="34" charset="0"/>
      <p:regular r:id="rId28"/>
      <p:bold r:id="rId29"/>
      <p:italic r:id="rId30"/>
      <p:boldItalic r:id="rId31"/>
    </p:embeddedFont>
    <p:embeddedFont>
      <p:font typeface="Cooper Black" pitchFamily="18" charset="0"/>
      <p:regular r:id="rId32"/>
    </p:embeddedFont>
    <p:embeddedFont>
      <p:font typeface="Berlin Sans FB Demi" pitchFamily="34" charset="0"/>
      <p:bold r:id="rId33"/>
    </p:embeddedFont>
    <p:embeddedFont>
      <p:font typeface="新細明體" pitchFamily="18" charset="-120"/>
      <p:regular r:id="rId34"/>
    </p:embeddedFont>
    <p:embeddedFont>
      <p:font typeface="Berlin Sans FB" pitchFamily="34" charset="0"/>
      <p:regular r:id="rId35"/>
      <p:bold r:id="rId36"/>
    </p:embeddedFont>
    <p:embeddedFont>
      <p:font typeface="Franklin Gothic Demi" pitchFamily="34" charset="0"/>
      <p:regular r:id="rId37"/>
      <p: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0000"/>
    <a:srgbClr val="FF575B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85" autoAdjust="0"/>
    <p:restoredTop sz="94660"/>
  </p:normalViewPr>
  <p:slideViewPr>
    <p:cSldViewPr>
      <p:cViewPr>
        <p:scale>
          <a:sx n="53" d="100"/>
          <a:sy n="53" d="100"/>
        </p:scale>
        <p:origin x="-1800" y="-72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75A0AE-9291-42F0-A9A9-9F07CD36B171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AF11A4-EF5C-4015-97F8-664D16566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5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150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1909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190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" t="2473" r="1377" b="239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554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openxmlformats.org/officeDocument/2006/relationships/image" Target="../media/image25.png"/><Relationship Id="rId4" Type="http://schemas.openxmlformats.org/officeDocument/2006/relationships/hyperlink" Target="https://www.facebook.com/msphampowerpoint" TargetMode="External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27.png"/><Relationship Id="rId5" Type="http://schemas.openxmlformats.org/officeDocument/2006/relationships/image" Target="../media/image9.png"/><Relationship Id="rId10" Type="http://schemas.openxmlformats.org/officeDocument/2006/relationships/image" Target="../media/image26.png"/><Relationship Id="rId4" Type="http://schemas.openxmlformats.org/officeDocument/2006/relationships/hyperlink" Target="https://www.facebook.com/msphampowerpoint" TargetMode="External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hyperlink" Target="https://www.facebook.com/msphampowerpoint" TargetMode="External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28.png"/><Relationship Id="rId5" Type="http://schemas.openxmlformats.org/officeDocument/2006/relationships/image" Target="../media/image9.png"/><Relationship Id="rId10" Type="http://schemas.openxmlformats.org/officeDocument/2006/relationships/image" Target="../media/image31.png"/><Relationship Id="rId4" Type="http://schemas.openxmlformats.org/officeDocument/2006/relationships/hyperlink" Target="https://www.facebook.com/msphampowerpoint" TargetMode="External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hyperlink" Target="https://www.facebook.com/msphampowerpoint" TargetMode="External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openxmlformats.org/officeDocument/2006/relationships/image" Target="../media/image33.png"/><Relationship Id="rId4" Type="http://schemas.openxmlformats.org/officeDocument/2006/relationships/hyperlink" Target="https://www.facebook.com/msphampowerpoint" TargetMode="External"/><Relationship Id="rId9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iff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openxmlformats.org/officeDocument/2006/relationships/audio" Target="../media/audio2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hyperlink" Target="https://www.facebook.com/msphampowerpoint" TargetMode="External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4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5.png"/><Relationship Id="rId9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hyperlink" Target="https://www.facebook.com/msphampowerpoint" TargetMode="External"/><Relationship Id="rId12" Type="http://schemas.openxmlformats.org/officeDocument/2006/relationships/image" Target="../media/image1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tiff"/><Relationship Id="rId4" Type="http://schemas.openxmlformats.org/officeDocument/2006/relationships/audio" Target="../media/audio3.wav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hyperlink" Target="https://www.facebook.com/msphampowerpoint" TargetMode="External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8.png"/><Relationship Id="rId5" Type="http://schemas.openxmlformats.org/officeDocument/2006/relationships/image" Target="../media/image9.png"/><Relationship Id="rId10" Type="http://schemas.openxmlformats.org/officeDocument/2006/relationships/image" Target="../media/image17.png"/><Relationship Id="rId4" Type="http://schemas.openxmlformats.org/officeDocument/2006/relationships/hyperlink" Target="https://www.facebook.com/msphampowerpoint" TargetMode="External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openxmlformats.org/officeDocument/2006/relationships/image" Target="../media/image20.png"/><Relationship Id="rId4" Type="http://schemas.openxmlformats.org/officeDocument/2006/relationships/hyperlink" Target="https://www.facebook.com/msphampowerpoint" TargetMode="External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22.png"/><Relationship Id="rId5" Type="http://schemas.openxmlformats.org/officeDocument/2006/relationships/image" Target="../media/image9.png"/><Relationship Id="rId10" Type="http://schemas.openxmlformats.org/officeDocument/2006/relationships/image" Target="../media/image21.png"/><Relationship Id="rId4" Type="http://schemas.openxmlformats.org/officeDocument/2006/relationships/hyperlink" Target="https://www.facebook.com/msphampowerpoint" TargetMode="External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Bùi Liễu"/>
          <p:cNvGrpSpPr/>
          <p:nvPr/>
        </p:nvGrpSpPr>
        <p:grpSpPr>
          <a:xfrm rot="21328589">
            <a:off x="1491903" y="1357853"/>
            <a:ext cx="6272708" cy="1829202"/>
            <a:chOff x="1143000" y="1292717"/>
            <a:chExt cx="6858000" cy="223041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5400" y="1292717"/>
              <a:ext cx="6705600" cy="2230418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143000" y="3181350"/>
              <a:ext cx="1295400" cy="3417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79722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977CE375-A3D4-6C2B-9720-60C1432EF375}"/>
              </a:ext>
            </a:extLst>
          </p:cNvPr>
          <p:cNvGrpSpPr>
            <a:grpSpLocks/>
          </p:cNvGrpSpPr>
          <p:nvPr/>
        </p:nvGrpSpPr>
        <p:grpSpPr>
          <a:xfrm>
            <a:off x="0" y="15338"/>
            <a:ext cx="9144000" cy="5128162"/>
            <a:chOff x="0" y="20451"/>
            <a:chExt cx="12192000" cy="6837549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xmlns="" id="{8A6E7DF5-1EAC-DD4F-45C8-0A32C0D1E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0451"/>
              <a:ext cx="12192000" cy="6817097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684167F3-2D52-D115-01E1-A7BC48105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75" r="1250"/>
            <a:stretch/>
          </p:blipFill>
          <p:spPr>
            <a:xfrm>
              <a:off x="0" y="3793028"/>
              <a:ext cx="12192000" cy="3064972"/>
            </a:xfrm>
            <a:prstGeom prst="rect">
              <a:avLst/>
            </a:prstGeom>
          </p:spPr>
        </p:pic>
        <p:pic>
          <p:nvPicPr>
            <p:cNvPr id="40" name="MsPham-0936082789">
              <a:hlinkClick r:id="rId4"/>
              <a:extLst>
                <a:ext uri="{FF2B5EF4-FFF2-40B4-BE49-F238E27FC236}">
                  <a16:creationId xmlns:a16="http://schemas.microsoft.com/office/drawing/2014/main" xmlns="" id="{53E605EC-56D9-6017-7348-99CC83CFE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47" y="6200642"/>
              <a:ext cx="829183" cy="526759"/>
            </a:xfrm>
            <a:prstGeom prst="rect">
              <a:avLst/>
            </a:prstGeom>
            <a:ln>
              <a:noFill/>
            </a:ln>
            <a:effectLst/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21CF1C5-C8ED-E941-FD04-3E73461B41AE}"/>
              </a:ext>
            </a:extLst>
          </p:cNvPr>
          <p:cNvGrpSpPr/>
          <p:nvPr/>
        </p:nvGrpSpPr>
        <p:grpSpPr>
          <a:xfrm>
            <a:off x="9318279" y="-2038155"/>
            <a:ext cx="3223204" cy="6143926"/>
            <a:chOff x="2110709" y="-2227798"/>
            <a:chExt cx="4297605" cy="819190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93C4E501-2A8A-2CCE-20F9-E69A4805A35B}"/>
                </a:ext>
              </a:extLst>
            </p:cNvPr>
            <p:cNvGrpSpPr/>
            <p:nvPr/>
          </p:nvGrpSpPr>
          <p:grpSpPr>
            <a:xfrm>
              <a:off x="2130226" y="1376229"/>
              <a:ext cx="4278088" cy="4587874"/>
              <a:chOff x="6516548" y="2210766"/>
              <a:chExt cx="3857540" cy="4136873"/>
            </a:xfrm>
          </p:grpSpPr>
          <p:pic>
            <p:nvPicPr>
              <p:cNvPr id="7" name="Picture 2" descr="Crab clipart">
                <a:extLst>
                  <a:ext uri="{FF2B5EF4-FFF2-40B4-BE49-F238E27FC236}">
                    <a16:creationId xmlns:a16="http://schemas.microsoft.com/office/drawing/2014/main" xmlns="" id="{5CC25052-5095-3A41-86C7-A8ACB8991C9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144"/>
              <a:stretch/>
            </p:blipFill>
            <p:spPr bwMode="auto">
              <a:xfrm flipH="1">
                <a:off x="7213584" y="4029935"/>
                <a:ext cx="1336056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MsPham-0936082789">
                <a:extLst>
                  <a:ext uri="{FF2B5EF4-FFF2-40B4-BE49-F238E27FC236}">
                    <a16:creationId xmlns:a16="http://schemas.microsoft.com/office/drawing/2014/main" xmlns="" id="{5EFD490F-37AD-65ED-A7F7-911B9DBC82B6}"/>
                  </a:ext>
                </a:extLst>
              </p:cNvPr>
              <p:cNvSpPr/>
              <p:nvPr/>
            </p:nvSpPr>
            <p:spPr>
              <a:xfrm>
                <a:off x="6516548" y="2210766"/>
                <a:ext cx="3857540" cy="2190192"/>
              </a:xfrm>
              <a:prstGeom prst="roundRect">
                <a:avLst>
                  <a:gd name="adj" fmla="val 14509"/>
                </a:avLst>
              </a:prstGeom>
              <a:solidFill>
                <a:srgbClr val="FFFCEF"/>
              </a:solidFill>
              <a:ln w="28575">
                <a:solidFill>
                  <a:schemeClr val="accent2">
                    <a:lumMod val="75000"/>
                  </a:schemeClr>
                </a:solidFill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0574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100" b="1">
                  <a:solidFill>
                    <a:srgbClr val="604B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5" name="Picture 2" descr="Crab clipart">
                <a:extLst>
                  <a:ext uri="{FF2B5EF4-FFF2-40B4-BE49-F238E27FC236}">
                    <a16:creationId xmlns:a16="http://schemas.microsoft.com/office/drawing/2014/main" xmlns="" id="{3A1EFA6F-1895-A9E2-EAB0-D87E634BB8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667"/>
              <a:stretch/>
            </p:blipFill>
            <p:spPr bwMode="auto">
              <a:xfrm flipH="1">
                <a:off x="8427720" y="4029935"/>
                <a:ext cx="1135758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146CFFA9-FCD2-2A4E-A62A-EB90EACB9479}"/>
                </a:ext>
              </a:extLst>
            </p:cNvPr>
            <p:cNvSpPr txBox="1"/>
            <p:nvPr/>
          </p:nvSpPr>
          <p:spPr>
            <a:xfrm>
              <a:off x="2110709" y="-2227798"/>
              <a:ext cx="4278088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n w="10160">
                    <a:solidFill>
                      <a:srgbClr val="E05326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ooper Black" panose="0208090404030B020404" pitchFamily="18" charset="0"/>
                </a:rPr>
                <a:t>   </a:t>
              </a:r>
              <a:endParaRPr lang="ru-RU" sz="3600" b="1" dirty="0">
                <a:ln w="10160">
                  <a:solidFill>
                    <a:srgbClr val="E05326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8EAACCF1-A5B1-87DF-0AF0-E813FC100E66}"/>
              </a:ext>
            </a:extLst>
          </p:cNvPr>
          <p:cNvGrpSpPr/>
          <p:nvPr/>
        </p:nvGrpSpPr>
        <p:grpSpPr>
          <a:xfrm>
            <a:off x="792733" y="663035"/>
            <a:ext cx="7281391" cy="3440906"/>
            <a:chOff x="-3300207" y="1376229"/>
            <a:chExt cx="9708521" cy="4587874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xmlns="" id="{55EE5A30-6F54-EE1F-E20F-351B11CF8B38}"/>
                </a:ext>
              </a:extLst>
            </p:cNvPr>
            <p:cNvGrpSpPr/>
            <p:nvPr/>
          </p:nvGrpSpPr>
          <p:grpSpPr>
            <a:xfrm>
              <a:off x="2130226" y="1376229"/>
              <a:ext cx="4278088" cy="4587874"/>
              <a:chOff x="6516548" y="2210766"/>
              <a:chExt cx="3857540" cy="4136873"/>
            </a:xfrm>
          </p:grpSpPr>
          <p:pic>
            <p:nvPicPr>
              <p:cNvPr id="34" name="Picture 2" descr="Crab clipart">
                <a:extLst>
                  <a:ext uri="{FF2B5EF4-FFF2-40B4-BE49-F238E27FC236}">
                    <a16:creationId xmlns:a16="http://schemas.microsoft.com/office/drawing/2014/main" xmlns="" id="{10945FA5-8A83-AB93-B746-31AB08C64F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144"/>
              <a:stretch/>
            </p:blipFill>
            <p:spPr bwMode="auto">
              <a:xfrm flipH="1">
                <a:off x="7213584" y="4029935"/>
                <a:ext cx="1336056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5" name="MsPham-0936082789">
                <a:extLst>
                  <a:ext uri="{FF2B5EF4-FFF2-40B4-BE49-F238E27FC236}">
                    <a16:creationId xmlns:a16="http://schemas.microsoft.com/office/drawing/2014/main" xmlns="" id="{493295F3-F7A4-9B4B-5672-4B36FDF253AE}"/>
                  </a:ext>
                </a:extLst>
              </p:cNvPr>
              <p:cNvSpPr/>
              <p:nvPr/>
            </p:nvSpPr>
            <p:spPr>
              <a:xfrm>
                <a:off x="6516548" y="2210766"/>
                <a:ext cx="3857540" cy="2190192"/>
              </a:xfrm>
              <a:prstGeom prst="roundRect">
                <a:avLst>
                  <a:gd name="adj" fmla="val 14509"/>
                </a:avLst>
              </a:prstGeom>
              <a:solidFill>
                <a:srgbClr val="FFFCEF"/>
              </a:solidFill>
              <a:ln w="28575">
                <a:solidFill>
                  <a:schemeClr val="accent2">
                    <a:lumMod val="75000"/>
                  </a:schemeClr>
                </a:solidFill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0574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100" b="1">
                  <a:solidFill>
                    <a:srgbClr val="604B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6" name="Picture 2" descr="Crab clipart">
                <a:extLst>
                  <a:ext uri="{FF2B5EF4-FFF2-40B4-BE49-F238E27FC236}">
                    <a16:creationId xmlns:a16="http://schemas.microsoft.com/office/drawing/2014/main" xmlns="" id="{575D27A9-F2F0-AA86-46E6-4F7A7C0238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667"/>
              <a:stretch/>
            </p:blipFill>
            <p:spPr bwMode="auto">
              <a:xfrm flipH="1">
                <a:off x="8427720" y="4029935"/>
                <a:ext cx="1135758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B49B1B46-9D13-FC6F-F917-9E79E2E75F17}"/>
                </a:ext>
              </a:extLst>
            </p:cNvPr>
            <p:cNvSpPr txBox="1"/>
            <p:nvPr/>
          </p:nvSpPr>
          <p:spPr>
            <a:xfrm>
              <a:off x="-3300207" y="3958586"/>
              <a:ext cx="5393488" cy="1108651"/>
            </a:xfrm>
            <a:prstGeom prst="wedgeRoundRectCallout">
              <a:avLst>
                <a:gd name="adj1" fmla="val 69364"/>
                <a:gd name="adj2" fmla="val 37018"/>
                <a:gd name="adj3" fmla="val 16667"/>
              </a:avLst>
            </a:prstGeom>
            <a:solidFill>
              <a:srgbClr val="FFFCEF"/>
            </a:solidFill>
            <a:ln w="28575">
              <a:solidFill>
                <a:schemeClr val="accent2">
                  <a:lumMod val="75000"/>
                </a:schemeClr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3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vi-VN" sz="3200" dirty="0" smtClean="0"/>
                <a:t>She</a:t>
              </a:r>
              <a:r>
                <a:rPr lang="en-US" sz="3200" dirty="0"/>
                <a:t> </a:t>
              </a:r>
              <a:r>
                <a:rPr lang="en-US" sz="3200" dirty="0" smtClean="0"/>
                <a:t>is / She’s</a:t>
              </a:r>
              <a:r>
                <a:rPr lang="vi-VN" sz="3200" dirty="0" smtClean="0"/>
                <a:t> </a:t>
              </a:r>
              <a:r>
                <a:rPr lang="vi-VN" sz="3200" dirty="0"/>
                <a:t>tall.</a:t>
              </a:r>
              <a:endParaRPr lang="ru-RU" sz="3200" dirty="0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34827BB0-1AA1-DCB1-CA2C-A85B1309C2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8695" y="3660357"/>
            <a:ext cx="1931670" cy="1467804"/>
          </a:xfrm>
          <a:prstGeom prst="rect">
            <a:avLst/>
          </a:prstGeom>
        </p:spPr>
      </p:pic>
      <p:sp>
        <p:nvSpPr>
          <p:cNvPr id="29" name="MsPham-0936082789">
            <a:extLst>
              <a:ext uri="{FF2B5EF4-FFF2-40B4-BE49-F238E27FC236}">
                <a16:creationId xmlns:a16="http://schemas.microsoft.com/office/drawing/2014/main" xmlns="" id="{E0022197-007C-BE0E-0946-C87E5773F6B8}"/>
              </a:ext>
            </a:extLst>
          </p:cNvPr>
          <p:cNvSpPr/>
          <p:nvPr/>
        </p:nvSpPr>
        <p:spPr>
          <a:xfrm>
            <a:off x="964347" y="4120622"/>
            <a:ext cx="4984237" cy="718730"/>
          </a:xfrm>
          <a:prstGeom prst="roundRect">
            <a:avLst>
              <a:gd name="adj" fmla="val 14509"/>
            </a:avLst>
          </a:prstGeom>
          <a:solidFill>
            <a:srgbClr val="FFFCEF"/>
          </a:solidFill>
          <a:ln w="28575">
            <a:solidFill>
              <a:schemeClr val="accent2">
                <a:lumMod val="75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alt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</a:t>
            </a:r>
            <a:r>
              <a:rPr lang="vi-VN" alt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vi-VN" alt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like?</a:t>
            </a:r>
          </a:p>
        </p:txBody>
      </p:sp>
      <p:pic>
        <p:nvPicPr>
          <p:cNvPr id="17" name="Picture 16" descr="Logo, icon&#10;&#10;Description automatically generated">
            <a:extLst>
              <a:ext uri="{FF2B5EF4-FFF2-40B4-BE49-F238E27FC236}">
                <a16:creationId xmlns:a16="http://schemas.microsoft.com/office/drawing/2014/main" xmlns="" id="{C45269E2-D967-9F55-CE40-2BD5D6E7606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7149" y="3763250"/>
            <a:ext cx="816959" cy="1262019"/>
          </a:xfrm>
          <a:prstGeom prst="rect">
            <a:avLst/>
          </a:prstGeom>
        </p:spPr>
      </p:pic>
      <p:sp>
        <p:nvSpPr>
          <p:cNvPr id="10" name="Скругленный прямоугольник 9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2CCFD579-94E1-964F-A034-58F2565053FA}"/>
              </a:ext>
            </a:extLst>
          </p:cNvPr>
          <p:cNvSpPr/>
          <p:nvPr/>
        </p:nvSpPr>
        <p:spPr>
          <a:xfrm>
            <a:off x="6717270" y="4143610"/>
            <a:ext cx="1661401" cy="663213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>
                <a:latin typeface="Franklin Gothic Demi" panose="020B0703020102020204" pitchFamily="34" charset="0"/>
              </a:rPr>
              <a:t>Next</a:t>
            </a:r>
            <a:endParaRPr lang="ru-RU" sz="2400" b="1" dirty="0">
              <a:latin typeface="Franklin Gothic Demi" panose="020B0703020102020204" pitchFamily="34" charset="0"/>
            </a:endParaRPr>
          </a:p>
        </p:txBody>
      </p:sp>
      <p:sp>
        <p:nvSpPr>
          <p:cNvPr id="30" name="Скругленный прямоугольник 9">
            <a:extLst>
              <a:ext uri="{FF2B5EF4-FFF2-40B4-BE49-F238E27FC236}">
                <a16:creationId xmlns:a16="http://schemas.microsoft.com/office/drawing/2014/main" xmlns="" id="{94BAE4E0-A2B5-0657-4DBA-B0C85321CB52}"/>
              </a:ext>
            </a:extLst>
          </p:cNvPr>
          <p:cNvSpPr/>
          <p:nvPr/>
        </p:nvSpPr>
        <p:spPr>
          <a:xfrm>
            <a:off x="6717270" y="4143610"/>
            <a:ext cx="1661401" cy="663213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>
                <a:latin typeface="Franklin Gothic Demi" panose="020B0703020102020204" pitchFamily="34" charset="0"/>
              </a:rPr>
              <a:t>Check</a:t>
            </a:r>
            <a:endParaRPr lang="ru-RU" sz="2400" b="1" dirty="0">
              <a:latin typeface="Franklin Gothic Demi" panose="020B0703020102020204" pitchFamily="34" charset="0"/>
            </a:endParaRPr>
          </a:p>
        </p:txBody>
      </p:sp>
      <p:pic>
        <p:nvPicPr>
          <p:cNvPr id="43" name="MsPham-0936082789">
            <a:extLst>
              <a:ext uri="{FF2B5EF4-FFF2-40B4-BE49-F238E27FC236}">
                <a16:creationId xmlns:a16="http://schemas.microsoft.com/office/drawing/2014/main" xmlns="" id="{8D618250-2628-5AFD-26BA-FED81D753241}"/>
              </a:ext>
            </a:extLst>
          </p:cNvPr>
          <p:cNvPicPr/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" b="9328"/>
          <a:stretch/>
        </p:blipFill>
        <p:spPr>
          <a:xfrm>
            <a:off x="5108285" y="753823"/>
            <a:ext cx="1618317" cy="1640147"/>
          </a:xfrm>
          <a:prstGeom prst="rect">
            <a:avLst/>
          </a:prstGeom>
        </p:spPr>
      </p:pic>
      <p:pic>
        <p:nvPicPr>
          <p:cNvPr id="44" name="MsPham-0936082789">
            <a:extLst>
              <a:ext uri="{FF2B5EF4-FFF2-40B4-BE49-F238E27FC236}">
                <a16:creationId xmlns:a16="http://schemas.microsoft.com/office/drawing/2014/main" xmlns="" id="{A662163D-555F-FDDF-90D8-15902125677E}"/>
              </a:ext>
            </a:extLst>
          </p:cNvPr>
          <p:cNvPicPr/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3" b="663"/>
          <a:stretch/>
        </p:blipFill>
        <p:spPr>
          <a:xfrm>
            <a:off x="9507857" y="753823"/>
            <a:ext cx="1519199" cy="164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72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977CE375-A3D4-6C2B-9720-60C1432EF375}"/>
              </a:ext>
            </a:extLst>
          </p:cNvPr>
          <p:cNvGrpSpPr>
            <a:grpSpLocks/>
          </p:cNvGrpSpPr>
          <p:nvPr/>
        </p:nvGrpSpPr>
        <p:grpSpPr>
          <a:xfrm>
            <a:off x="0" y="15338"/>
            <a:ext cx="9144000" cy="5128162"/>
            <a:chOff x="0" y="20451"/>
            <a:chExt cx="12192000" cy="6837549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xmlns="" id="{8A6E7DF5-1EAC-DD4F-45C8-0A32C0D1E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0451"/>
              <a:ext cx="12192000" cy="6817097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xmlns="" id="{684167F3-2D52-D115-01E1-A7BC48105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75" r="1250"/>
            <a:stretch/>
          </p:blipFill>
          <p:spPr>
            <a:xfrm>
              <a:off x="0" y="3793028"/>
              <a:ext cx="12192000" cy="3064972"/>
            </a:xfrm>
            <a:prstGeom prst="rect">
              <a:avLst/>
            </a:prstGeom>
          </p:spPr>
        </p:pic>
        <p:pic>
          <p:nvPicPr>
            <p:cNvPr id="44" name="MsPham-0936082789">
              <a:hlinkClick r:id="rId4"/>
              <a:extLst>
                <a:ext uri="{FF2B5EF4-FFF2-40B4-BE49-F238E27FC236}">
                  <a16:creationId xmlns:a16="http://schemas.microsoft.com/office/drawing/2014/main" xmlns="" id="{53E605EC-56D9-6017-7348-99CC83CFE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47" y="6200642"/>
              <a:ext cx="829183" cy="526759"/>
            </a:xfrm>
            <a:prstGeom prst="rect">
              <a:avLst/>
            </a:prstGeom>
            <a:ln>
              <a:noFill/>
            </a:ln>
            <a:effectLst/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21CF1C5-C8ED-E941-FD04-3E73461B41AE}"/>
              </a:ext>
            </a:extLst>
          </p:cNvPr>
          <p:cNvGrpSpPr/>
          <p:nvPr/>
        </p:nvGrpSpPr>
        <p:grpSpPr>
          <a:xfrm>
            <a:off x="9318279" y="-2038155"/>
            <a:ext cx="3223204" cy="6143926"/>
            <a:chOff x="2110709" y="-2227798"/>
            <a:chExt cx="4297605" cy="819190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93C4E501-2A8A-2CCE-20F9-E69A4805A35B}"/>
                </a:ext>
              </a:extLst>
            </p:cNvPr>
            <p:cNvGrpSpPr/>
            <p:nvPr/>
          </p:nvGrpSpPr>
          <p:grpSpPr>
            <a:xfrm>
              <a:off x="2130226" y="1376229"/>
              <a:ext cx="4278088" cy="4587874"/>
              <a:chOff x="6516548" y="2210766"/>
              <a:chExt cx="3857540" cy="4136873"/>
            </a:xfrm>
          </p:grpSpPr>
          <p:pic>
            <p:nvPicPr>
              <p:cNvPr id="7" name="Picture 2" descr="Crab clipart">
                <a:extLst>
                  <a:ext uri="{FF2B5EF4-FFF2-40B4-BE49-F238E27FC236}">
                    <a16:creationId xmlns:a16="http://schemas.microsoft.com/office/drawing/2014/main" xmlns="" id="{5CC25052-5095-3A41-86C7-A8ACB8991C9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144"/>
              <a:stretch/>
            </p:blipFill>
            <p:spPr bwMode="auto">
              <a:xfrm flipH="1">
                <a:off x="7213584" y="4029935"/>
                <a:ext cx="1336056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MsPham-0936082789">
                <a:extLst>
                  <a:ext uri="{FF2B5EF4-FFF2-40B4-BE49-F238E27FC236}">
                    <a16:creationId xmlns:a16="http://schemas.microsoft.com/office/drawing/2014/main" xmlns="" id="{5EFD490F-37AD-65ED-A7F7-911B9DBC82B6}"/>
                  </a:ext>
                </a:extLst>
              </p:cNvPr>
              <p:cNvSpPr/>
              <p:nvPr/>
            </p:nvSpPr>
            <p:spPr>
              <a:xfrm>
                <a:off x="6516548" y="2210766"/>
                <a:ext cx="3857540" cy="2190192"/>
              </a:xfrm>
              <a:prstGeom prst="roundRect">
                <a:avLst>
                  <a:gd name="adj" fmla="val 14509"/>
                </a:avLst>
              </a:prstGeom>
              <a:solidFill>
                <a:srgbClr val="FFFCEF"/>
              </a:solidFill>
              <a:ln w="28575">
                <a:solidFill>
                  <a:schemeClr val="accent2">
                    <a:lumMod val="75000"/>
                  </a:schemeClr>
                </a:solidFill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0574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100" b="1">
                  <a:solidFill>
                    <a:srgbClr val="604B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5" name="Picture 2" descr="Crab clipart">
                <a:extLst>
                  <a:ext uri="{FF2B5EF4-FFF2-40B4-BE49-F238E27FC236}">
                    <a16:creationId xmlns:a16="http://schemas.microsoft.com/office/drawing/2014/main" xmlns="" id="{3A1EFA6F-1895-A9E2-EAB0-D87E634BB8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667"/>
              <a:stretch/>
            </p:blipFill>
            <p:spPr bwMode="auto">
              <a:xfrm flipH="1">
                <a:off x="8427720" y="4029935"/>
                <a:ext cx="1135758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146CFFA9-FCD2-2A4E-A62A-EB90EACB9479}"/>
                </a:ext>
              </a:extLst>
            </p:cNvPr>
            <p:cNvSpPr txBox="1"/>
            <p:nvPr/>
          </p:nvSpPr>
          <p:spPr>
            <a:xfrm>
              <a:off x="2110709" y="-2227798"/>
              <a:ext cx="4278088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n w="10160">
                    <a:solidFill>
                      <a:srgbClr val="E05326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ooper Black" panose="0208090404030B020404" pitchFamily="18" charset="0"/>
                </a:rPr>
                <a:t>   </a:t>
              </a:r>
              <a:endParaRPr lang="ru-RU" sz="3600" b="1" dirty="0">
                <a:ln w="10160">
                  <a:solidFill>
                    <a:srgbClr val="E05326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8EAACCF1-A5B1-87DF-0AF0-E813FC100E66}"/>
              </a:ext>
            </a:extLst>
          </p:cNvPr>
          <p:cNvGrpSpPr/>
          <p:nvPr/>
        </p:nvGrpSpPr>
        <p:grpSpPr>
          <a:xfrm>
            <a:off x="697330" y="663035"/>
            <a:ext cx="7376794" cy="3440906"/>
            <a:chOff x="-3427411" y="1376229"/>
            <a:chExt cx="9835725" cy="4587874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xmlns="" id="{55EE5A30-6F54-EE1F-E20F-351B11CF8B38}"/>
                </a:ext>
              </a:extLst>
            </p:cNvPr>
            <p:cNvGrpSpPr/>
            <p:nvPr/>
          </p:nvGrpSpPr>
          <p:grpSpPr>
            <a:xfrm>
              <a:off x="2130226" y="1376229"/>
              <a:ext cx="4278088" cy="4587874"/>
              <a:chOff x="6516548" y="2210766"/>
              <a:chExt cx="3857540" cy="4136873"/>
            </a:xfrm>
          </p:grpSpPr>
          <p:pic>
            <p:nvPicPr>
              <p:cNvPr id="34" name="Picture 2" descr="Crab clipart">
                <a:extLst>
                  <a:ext uri="{FF2B5EF4-FFF2-40B4-BE49-F238E27FC236}">
                    <a16:creationId xmlns:a16="http://schemas.microsoft.com/office/drawing/2014/main" xmlns="" id="{10945FA5-8A83-AB93-B746-31AB08C64F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144"/>
              <a:stretch/>
            </p:blipFill>
            <p:spPr bwMode="auto">
              <a:xfrm flipH="1">
                <a:off x="7213584" y="4029935"/>
                <a:ext cx="1336056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5" name="MsPham-0936082789">
                <a:extLst>
                  <a:ext uri="{FF2B5EF4-FFF2-40B4-BE49-F238E27FC236}">
                    <a16:creationId xmlns:a16="http://schemas.microsoft.com/office/drawing/2014/main" xmlns="" id="{493295F3-F7A4-9B4B-5672-4B36FDF253AE}"/>
                  </a:ext>
                </a:extLst>
              </p:cNvPr>
              <p:cNvSpPr/>
              <p:nvPr/>
            </p:nvSpPr>
            <p:spPr>
              <a:xfrm>
                <a:off x="6516548" y="2210766"/>
                <a:ext cx="3857540" cy="2190192"/>
              </a:xfrm>
              <a:prstGeom prst="roundRect">
                <a:avLst>
                  <a:gd name="adj" fmla="val 14509"/>
                </a:avLst>
              </a:prstGeom>
              <a:solidFill>
                <a:srgbClr val="FFFCEF"/>
              </a:solidFill>
              <a:ln w="28575">
                <a:solidFill>
                  <a:schemeClr val="accent2">
                    <a:lumMod val="75000"/>
                  </a:schemeClr>
                </a:solidFill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0574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100" b="1">
                  <a:solidFill>
                    <a:srgbClr val="604B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6" name="Picture 2" descr="Crab clipart">
                <a:extLst>
                  <a:ext uri="{FF2B5EF4-FFF2-40B4-BE49-F238E27FC236}">
                    <a16:creationId xmlns:a16="http://schemas.microsoft.com/office/drawing/2014/main" xmlns="" id="{575D27A9-F2F0-AA86-46E6-4F7A7C0238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667"/>
              <a:stretch/>
            </p:blipFill>
            <p:spPr bwMode="auto">
              <a:xfrm flipH="1">
                <a:off x="8427720" y="4029935"/>
                <a:ext cx="1135758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B49B1B46-9D13-FC6F-F917-9E79E2E75F17}"/>
                </a:ext>
              </a:extLst>
            </p:cNvPr>
            <p:cNvSpPr txBox="1"/>
            <p:nvPr/>
          </p:nvSpPr>
          <p:spPr>
            <a:xfrm>
              <a:off x="-3427411" y="3921182"/>
              <a:ext cx="5935511" cy="1108651"/>
            </a:xfrm>
            <a:prstGeom prst="wedgeRoundRectCallout">
              <a:avLst>
                <a:gd name="adj1" fmla="val 61537"/>
                <a:gd name="adj2" fmla="val 57638"/>
                <a:gd name="adj3" fmla="val 16667"/>
              </a:avLst>
            </a:prstGeom>
            <a:solidFill>
              <a:srgbClr val="FFFCEF"/>
            </a:solidFill>
            <a:ln w="28575">
              <a:solidFill>
                <a:schemeClr val="accent2">
                  <a:lumMod val="75000"/>
                </a:schemeClr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3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vi-VN" sz="3200" dirty="0" smtClean="0"/>
                <a:t> round</a:t>
              </a:r>
              <a:endParaRPr lang="ru-RU" sz="3200" dirty="0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34827BB0-1AA1-DCB1-CA2C-A85B1309C2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8695" y="3660357"/>
            <a:ext cx="1931670" cy="1467804"/>
          </a:xfrm>
          <a:prstGeom prst="rect">
            <a:avLst/>
          </a:prstGeom>
        </p:spPr>
      </p:pic>
      <p:sp>
        <p:nvSpPr>
          <p:cNvPr id="29" name="MsPham-0936082789">
            <a:extLst>
              <a:ext uri="{FF2B5EF4-FFF2-40B4-BE49-F238E27FC236}">
                <a16:creationId xmlns:a16="http://schemas.microsoft.com/office/drawing/2014/main" xmlns="" id="{E0022197-007C-BE0E-0946-C87E5773F6B8}"/>
              </a:ext>
            </a:extLst>
          </p:cNvPr>
          <p:cNvSpPr/>
          <p:nvPr/>
        </p:nvSpPr>
        <p:spPr>
          <a:xfrm>
            <a:off x="964347" y="4120622"/>
            <a:ext cx="5505494" cy="718730"/>
          </a:xfrm>
          <a:prstGeom prst="roundRect">
            <a:avLst>
              <a:gd name="adj" fmla="val 14509"/>
            </a:avLst>
          </a:prstGeom>
          <a:solidFill>
            <a:srgbClr val="FFFCEF"/>
          </a:solidFill>
          <a:ln w="28575">
            <a:solidFill>
              <a:schemeClr val="accent2">
                <a:lumMod val="75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vi-VN" alt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vi-VN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 a </a:t>
            </a:r>
            <a:r>
              <a:rPr lang="vi-VN" alt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</a:t>
            </a:r>
            <a:r>
              <a:rPr lang="en-US" alt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face</a:t>
            </a:r>
            <a:r>
              <a:rPr lang="vi-VN" alt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 descr="Logo, icon&#10;&#10;Description automatically generated">
            <a:extLst>
              <a:ext uri="{FF2B5EF4-FFF2-40B4-BE49-F238E27FC236}">
                <a16:creationId xmlns:a16="http://schemas.microsoft.com/office/drawing/2014/main" xmlns="" id="{C45269E2-D967-9F55-CE40-2BD5D6E7606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752" y="3651920"/>
            <a:ext cx="816959" cy="1262019"/>
          </a:xfrm>
          <a:prstGeom prst="rect">
            <a:avLst/>
          </a:prstGeom>
        </p:spPr>
      </p:pic>
      <p:sp>
        <p:nvSpPr>
          <p:cNvPr id="10" name="Скругленный прямоугольник 9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2CCFD579-94E1-964F-A034-58F2565053FA}"/>
              </a:ext>
            </a:extLst>
          </p:cNvPr>
          <p:cNvSpPr/>
          <p:nvPr/>
        </p:nvSpPr>
        <p:spPr>
          <a:xfrm>
            <a:off x="6717270" y="4143610"/>
            <a:ext cx="1661401" cy="663213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>
                <a:latin typeface="Franklin Gothic Demi" panose="020B0703020102020204" pitchFamily="34" charset="0"/>
              </a:rPr>
              <a:t>Next</a:t>
            </a:r>
            <a:endParaRPr lang="ru-RU" sz="2400" b="1" dirty="0">
              <a:latin typeface="Franklin Gothic Demi" panose="020B0703020102020204" pitchFamily="34" charset="0"/>
            </a:endParaRPr>
          </a:p>
        </p:txBody>
      </p:sp>
      <p:sp>
        <p:nvSpPr>
          <p:cNvPr id="30" name="Скругленный прямоугольник 9">
            <a:extLst>
              <a:ext uri="{FF2B5EF4-FFF2-40B4-BE49-F238E27FC236}">
                <a16:creationId xmlns:a16="http://schemas.microsoft.com/office/drawing/2014/main" xmlns="" id="{94BAE4E0-A2B5-0657-4DBA-B0C85321CB52}"/>
              </a:ext>
            </a:extLst>
          </p:cNvPr>
          <p:cNvSpPr/>
          <p:nvPr/>
        </p:nvSpPr>
        <p:spPr>
          <a:xfrm>
            <a:off x="6717270" y="4143610"/>
            <a:ext cx="1661401" cy="663213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>
                <a:latin typeface="Franklin Gothic Demi" panose="020B0703020102020204" pitchFamily="34" charset="0"/>
              </a:rPr>
              <a:t>Check</a:t>
            </a:r>
            <a:endParaRPr lang="ru-RU" sz="2400" b="1" dirty="0">
              <a:latin typeface="Franklin Gothic Demi" panose="020B0703020102020204" pitchFamily="34" charset="0"/>
            </a:endParaRPr>
          </a:p>
        </p:txBody>
      </p:sp>
      <p:grpSp>
        <p:nvGrpSpPr>
          <p:cNvPr id="37" name="MsPham-0936082789">
            <a:extLst>
              <a:ext uri="{FF2B5EF4-FFF2-40B4-BE49-F238E27FC236}">
                <a16:creationId xmlns:a16="http://schemas.microsoft.com/office/drawing/2014/main" xmlns="" id="{EF23E1E6-4596-0DDF-F771-51E9944D00CC}"/>
              </a:ext>
            </a:extLst>
          </p:cNvPr>
          <p:cNvGrpSpPr/>
          <p:nvPr/>
        </p:nvGrpSpPr>
        <p:grpSpPr>
          <a:xfrm>
            <a:off x="0" y="-1526004"/>
            <a:ext cx="6452796" cy="3873737"/>
            <a:chOff x="4690086" y="3330811"/>
            <a:chExt cx="10861703" cy="6520486"/>
          </a:xfrm>
        </p:grpSpPr>
        <p:pic>
          <p:nvPicPr>
            <p:cNvPr id="39" name="MsPham-0936082789">
              <a:extLst>
                <a:ext uri="{FF2B5EF4-FFF2-40B4-BE49-F238E27FC236}">
                  <a16:creationId xmlns:a16="http://schemas.microsoft.com/office/drawing/2014/main" xmlns="" id="{6145207B-C3AB-FFFC-817F-A4CF83949B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0086" y="3330811"/>
              <a:ext cx="2782482" cy="2427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MsPham-0936082789">
              <a:extLst>
                <a:ext uri="{FF2B5EF4-FFF2-40B4-BE49-F238E27FC236}">
                  <a16:creationId xmlns:a16="http://schemas.microsoft.com/office/drawing/2014/main" xmlns="" id="{C698592C-9E9C-0035-3F2A-2C31AE25CC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3357105" y="7157406"/>
              <a:ext cx="2194684" cy="2693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MsPham-0936082789">
            <a:extLst>
              <a:ext uri="{FF2B5EF4-FFF2-40B4-BE49-F238E27FC236}">
                <a16:creationId xmlns:a16="http://schemas.microsoft.com/office/drawing/2014/main" xmlns="" id="{3D19C248-6C3B-A001-E655-7FA696B19294}"/>
              </a:ext>
            </a:extLst>
          </p:cNvPr>
          <p:cNvGrpSpPr/>
          <p:nvPr/>
        </p:nvGrpSpPr>
        <p:grpSpPr>
          <a:xfrm>
            <a:off x="2923146" y="702915"/>
            <a:ext cx="8041703" cy="6981658"/>
            <a:chOff x="1571984" y="-7680002"/>
            <a:chExt cx="13536233" cy="11751907"/>
          </a:xfrm>
        </p:grpSpPr>
        <p:pic>
          <p:nvPicPr>
            <p:cNvPr id="46" name="MsPham-0936082789">
              <a:extLst>
                <a:ext uri="{FF2B5EF4-FFF2-40B4-BE49-F238E27FC236}">
                  <a16:creationId xmlns:a16="http://schemas.microsoft.com/office/drawing/2014/main" xmlns="" id="{6537A79F-7BE4-D6D8-1F13-893A68D1D2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2729389" y="-7680002"/>
              <a:ext cx="2378828" cy="2824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MsPham-0936082789">
              <a:extLst>
                <a:ext uri="{FF2B5EF4-FFF2-40B4-BE49-F238E27FC236}">
                  <a16:creationId xmlns:a16="http://schemas.microsoft.com/office/drawing/2014/main" xmlns="" id="{4E13E94B-A601-1E56-E168-96CFCFA950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984" y="1521604"/>
              <a:ext cx="2923332" cy="25503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8668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977CE375-A3D4-6C2B-9720-60C1432EF375}"/>
              </a:ext>
            </a:extLst>
          </p:cNvPr>
          <p:cNvGrpSpPr>
            <a:grpSpLocks/>
          </p:cNvGrpSpPr>
          <p:nvPr/>
        </p:nvGrpSpPr>
        <p:grpSpPr>
          <a:xfrm>
            <a:off x="0" y="15338"/>
            <a:ext cx="9144000" cy="5128162"/>
            <a:chOff x="0" y="20451"/>
            <a:chExt cx="12192000" cy="6837549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xmlns="" id="{8A6E7DF5-1EAC-DD4F-45C8-0A32C0D1E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0451"/>
              <a:ext cx="12192000" cy="6817097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xmlns="" id="{684167F3-2D52-D115-01E1-A7BC48105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75" r="1250"/>
            <a:stretch/>
          </p:blipFill>
          <p:spPr>
            <a:xfrm>
              <a:off x="0" y="3793028"/>
              <a:ext cx="12192000" cy="3064972"/>
            </a:xfrm>
            <a:prstGeom prst="rect">
              <a:avLst/>
            </a:prstGeom>
          </p:spPr>
        </p:pic>
        <p:pic>
          <p:nvPicPr>
            <p:cNvPr id="46" name="MsPham-0936082789">
              <a:hlinkClick r:id="rId4"/>
              <a:extLst>
                <a:ext uri="{FF2B5EF4-FFF2-40B4-BE49-F238E27FC236}">
                  <a16:creationId xmlns:a16="http://schemas.microsoft.com/office/drawing/2014/main" xmlns="" id="{53E605EC-56D9-6017-7348-99CC83CFE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47" y="6200642"/>
              <a:ext cx="829183" cy="526759"/>
            </a:xfrm>
            <a:prstGeom prst="rect">
              <a:avLst/>
            </a:prstGeom>
            <a:ln>
              <a:noFill/>
            </a:ln>
            <a:effectLst/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21CF1C5-C8ED-E941-FD04-3E73461B41AE}"/>
              </a:ext>
            </a:extLst>
          </p:cNvPr>
          <p:cNvGrpSpPr/>
          <p:nvPr/>
        </p:nvGrpSpPr>
        <p:grpSpPr>
          <a:xfrm>
            <a:off x="9318279" y="-2038155"/>
            <a:ext cx="3223204" cy="6143926"/>
            <a:chOff x="2110709" y="-2227798"/>
            <a:chExt cx="4297605" cy="819190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93C4E501-2A8A-2CCE-20F9-E69A4805A35B}"/>
                </a:ext>
              </a:extLst>
            </p:cNvPr>
            <p:cNvGrpSpPr/>
            <p:nvPr/>
          </p:nvGrpSpPr>
          <p:grpSpPr>
            <a:xfrm>
              <a:off x="2130226" y="1376229"/>
              <a:ext cx="4278088" cy="4587874"/>
              <a:chOff x="6516548" y="2210766"/>
              <a:chExt cx="3857540" cy="4136873"/>
            </a:xfrm>
          </p:grpSpPr>
          <p:pic>
            <p:nvPicPr>
              <p:cNvPr id="7" name="Picture 2" descr="Crab clipart">
                <a:extLst>
                  <a:ext uri="{FF2B5EF4-FFF2-40B4-BE49-F238E27FC236}">
                    <a16:creationId xmlns:a16="http://schemas.microsoft.com/office/drawing/2014/main" xmlns="" id="{5CC25052-5095-3A41-86C7-A8ACB8991C9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144"/>
              <a:stretch/>
            </p:blipFill>
            <p:spPr bwMode="auto">
              <a:xfrm flipH="1">
                <a:off x="7213584" y="4029935"/>
                <a:ext cx="1336056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MsPham-0936082789">
                <a:extLst>
                  <a:ext uri="{FF2B5EF4-FFF2-40B4-BE49-F238E27FC236}">
                    <a16:creationId xmlns:a16="http://schemas.microsoft.com/office/drawing/2014/main" xmlns="" id="{5EFD490F-37AD-65ED-A7F7-911B9DBC82B6}"/>
                  </a:ext>
                </a:extLst>
              </p:cNvPr>
              <p:cNvSpPr/>
              <p:nvPr/>
            </p:nvSpPr>
            <p:spPr>
              <a:xfrm>
                <a:off x="6516548" y="2210766"/>
                <a:ext cx="3857540" cy="2190192"/>
              </a:xfrm>
              <a:prstGeom prst="roundRect">
                <a:avLst>
                  <a:gd name="adj" fmla="val 14509"/>
                </a:avLst>
              </a:prstGeom>
              <a:solidFill>
                <a:srgbClr val="FFFCEF"/>
              </a:solidFill>
              <a:ln w="28575">
                <a:solidFill>
                  <a:schemeClr val="accent2">
                    <a:lumMod val="75000"/>
                  </a:schemeClr>
                </a:solidFill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0574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100" b="1">
                  <a:solidFill>
                    <a:srgbClr val="604B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5" name="Picture 2" descr="Crab clipart">
                <a:extLst>
                  <a:ext uri="{FF2B5EF4-FFF2-40B4-BE49-F238E27FC236}">
                    <a16:creationId xmlns:a16="http://schemas.microsoft.com/office/drawing/2014/main" xmlns="" id="{3A1EFA6F-1895-A9E2-EAB0-D87E634BB8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667"/>
              <a:stretch/>
            </p:blipFill>
            <p:spPr bwMode="auto">
              <a:xfrm flipH="1">
                <a:off x="8427720" y="4029935"/>
                <a:ext cx="1135758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146CFFA9-FCD2-2A4E-A62A-EB90EACB9479}"/>
                </a:ext>
              </a:extLst>
            </p:cNvPr>
            <p:cNvSpPr txBox="1"/>
            <p:nvPr/>
          </p:nvSpPr>
          <p:spPr>
            <a:xfrm>
              <a:off x="2110709" y="-2227798"/>
              <a:ext cx="4278088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n w="10160">
                    <a:solidFill>
                      <a:srgbClr val="E05326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ooper Black" panose="0208090404030B020404" pitchFamily="18" charset="0"/>
                </a:rPr>
                <a:t>   </a:t>
              </a:r>
              <a:endParaRPr lang="ru-RU" sz="3600" b="1" dirty="0">
                <a:ln w="10160">
                  <a:solidFill>
                    <a:srgbClr val="E05326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8EAACCF1-A5B1-87DF-0AF0-E813FC100E66}"/>
              </a:ext>
            </a:extLst>
          </p:cNvPr>
          <p:cNvGrpSpPr/>
          <p:nvPr/>
        </p:nvGrpSpPr>
        <p:grpSpPr>
          <a:xfrm>
            <a:off x="697330" y="663035"/>
            <a:ext cx="7376794" cy="3440906"/>
            <a:chOff x="-3427411" y="1376229"/>
            <a:chExt cx="9835725" cy="4587874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xmlns="" id="{55EE5A30-6F54-EE1F-E20F-351B11CF8B38}"/>
                </a:ext>
              </a:extLst>
            </p:cNvPr>
            <p:cNvGrpSpPr/>
            <p:nvPr/>
          </p:nvGrpSpPr>
          <p:grpSpPr>
            <a:xfrm>
              <a:off x="2130226" y="1376229"/>
              <a:ext cx="4278088" cy="4587874"/>
              <a:chOff x="6516548" y="2210766"/>
              <a:chExt cx="3857540" cy="4136873"/>
            </a:xfrm>
          </p:grpSpPr>
          <p:pic>
            <p:nvPicPr>
              <p:cNvPr id="34" name="Picture 2" descr="Crab clipart">
                <a:extLst>
                  <a:ext uri="{FF2B5EF4-FFF2-40B4-BE49-F238E27FC236}">
                    <a16:creationId xmlns:a16="http://schemas.microsoft.com/office/drawing/2014/main" xmlns="" id="{10945FA5-8A83-AB93-B746-31AB08C64F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144"/>
              <a:stretch/>
            </p:blipFill>
            <p:spPr bwMode="auto">
              <a:xfrm flipH="1">
                <a:off x="7213584" y="4029935"/>
                <a:ext cx="1336056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5" name="MsPham-0936082789">
                <a:extLst>
                  <a:ext uri="{FF2B5EF4-FFF2-40B4-BE49-F238E27FC236}">
                    <a16:creationId xmlns:a16="http://schemas.microsoft.com/office/drawing/2014/main" xmlns="" id="{493295F3-F7A4-9B4B-5672-4B36FDF253AE}"/>
                  </a:ext>
                </a:extLst>
              </p:cNvPr>
              <p:cNvSpPr/>
              <p:nvPr/>
            </p:nvSpPr>
            <p:spPr>
              <a:xfrm>
                <a:off x="6516548" y="2210766"/>
                <a:ext cx="3857540" cy="2190192"/>
              </a:xfrm>
              <a:prstGeom prst="roundRect">
                <a:avLst>
                  <a:gd name="adj" fmla="val 14509"/>
                </a:avLst>
              </a:prstGeom>
              <a:solidFill>
                <a:srgbClr val="FFFCEF"/>
              </a:solidFill>
              <a:ln w="28575">
                <a:solidFill>
                  <a:schemeClr val="accent2">
                    <a:lumMod val="75000"/>
                  </a:schemeClr>
                </a:solidFill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0574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100" b="1">
                  <a:solidFill>
                    <a:srgbClr val="604B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6" name="Picture 2" descr="Crab clipart">
                <a:extLst>
                  <a:ext uri="{FF2B5EF4-FFF2-40B4-BE49-F238E27FC236}">
                    <a16:creationId xmlns:a16="http://schemas.microsoft.com/office/drawing/2014/main" xmlns="" id="{575D27A9-F2F0-AA86-46E6-4F7A7C0238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667"/>
              <a:stretch/>
            </p:blipFill>
            <p:spPr bwMode="auto">
              <a:xfrm flipH="1">
                <a:off x="8427720" y="4029935"/>
                <a:ext cx="1135758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B49B1B46-9D13-FC6F-F917-9E79E2E75F17}"/>
                </a:ext>
              </a:extLst>
            </p:cNvPr>
            <p:cNvSpPr txBox="1"/>
            <p:nvPr/>
          </p:nvSpPr>
          <p:spPr>
            <a:xfrm>
              <a:off x="-3427411" y="3921182"/>
              <a:ext cx="5935511" cy="1108651"/>
            </a:xfrm>
            <a:prstGeom prst="wedgeRoundRectCallout">
              <a:avLst>
                <a:gd name="adj1" fmla="val 61537"/>
                <a:gd name="adj2" fmla="val 57638"/>
                <a:gd name="adj3" fmla="val 16667"/>
              </a:avLst>
            </a:prstGeom>
            <a:solidFill>
              <a:srgbClr val="FFFCEF"/>
            </a:solidFill>
            <a:ln w="28575">
              <a:solidFill>
                <a:schemeClr val="accent2">
                  <a:lumMod val="75000"/>
                </a:schemeClr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3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vi-VN" sz="3200" dirty="0" err="1"/>
                <a:t>True</a:t>
              </a:r>
              <a:endParaRPr lang="ru-RU" sz="3200" dirty="0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34827BB0-1AA1-DCB1-CA2C-A85B1309C2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8695" y="3660357"/>
            <a:ext cx="1931670" cy="1467804"/>
          </a:xfrm>
          <a:prstGeom prst="rect">
            <a:avLst/>
          </a:prstGeom>
        </p:spPr>
      </p:pic>
      <p:sp>
        <p:nvSpPr>
          <p:cNvPr id="29" name="MsPham-0936082789">
            <a:extLst>
              <a:ext uri="{FF2B5EF4-FFF2-40B4-BE49-F238E27FC236}">
                <a16:creationId xmlns:a16="http://schemas.microsoft.com/office/drawing/2014/main" xmlns="" id="{E0022197-007C-BE0E-0946-C87E5773F6B8}"/>
              </a:ext>
            </a:extLst>
          </p:cNvPr>
          <p:cNvSpPr/>
          <p:nvPr/>
        </p:nvSpPr>
        <p:spPr>
          <a:xfrm>
            <a:off x="1033073" y="4020190"/>
            <a:ext cx="4451633" cy="920549"/>
          </a:xfrm>
          <a:prstGeom prst="roundRect">
            <a:avLst>
              <a:gd name="adj" fmla="val 14509"/>
            </a:avLst>
          </a:prstGeom>
          <a:solidFill>
            <a:srgbClr val="FFFCEF"/>
          </a:solidFill>
          <a:ln w="28575">
            <a:solidFill>
              <a:schemeClr val="accent2">
                <a:lumMod val="75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altLang="en-US" sz="27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vi-VN" altLang="en-US" sz="27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</a:t>
            </a:r>
            <a:r>
              <a:rPr lang="vi-VN" alt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 short hair</a:t>
            </a:r>
            <a:r>
              <a:rPr lang="vi-VN" altLang="en-US" sz="27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altLang="en-US" sz="27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en-US" sz="27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alt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</a:t>
            </a:r>
            <a:r>
              <a:rPr lang="vi-VN" altLang="en-US" sz="27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False</a:t>
            </a:r>
            <a:r>
              <a:rPr lang="en-US" altLang="en-US" sz="27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vi-VN" altLang="en-US" sz="27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altLang="en-US" sz="27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altLang="en-US" sz="27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 descr="Logo, icon&#10;&#10;Description automatically generated">
            <a:extLst>
              <a:ext uri="{FF2B5EF4-FFF2-40B4-BE49-F238E27FC236}">
                <a16:creationId xmlns:a16="http://schemas.microsoft.com/office/drawing/2014/main" xmlns="" id="{C45269E2-D967-9F55-CE40-2BD5D6E7606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7149" y="3763250"/>
            <a:ext cx="816959" cy="1262019"/>
          </a:xfrm>
          <a:prstGeom prst="rect">
            <a:avLst/>
          </a:prstGeom>
        </p:spPr>
      </p:pic>
      <p:sp>
        <p:nvSpPr>
          <p:cNvPr id="10" name="Скругленный прямоугольник 9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2CCFD579-94E1-964F-A034-58F2565053FA}"/>
              </a:ext>
            </a:extLst>
          </p:cNvPr>
          <p:cNvSpPr/>
          <p:nvPr/>
        </p:nvSpPr>
        <p:spPr>
          <a:xfrm>
            <a:off x="6717270" y="4143610"/>
            <a:ext cx="1661401" cy="663213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>
                <a:latin typeface="Franklin Gothic Demi" panose="020B0703020102020204" pitchFamily="34" charset="0"/>
              </a:rPr>
              <a:t>Next</a:t>
            </a:r>
            <a:endParaRPr lang="ru-RU" sz="2400" b="1" dirty="0">
              <a:latin typeface="Franklin Gothic Demi" panose="020B0703020102020204" pitchFamily="34" charset="0"/>
            </a:endParaRPr>
          </a:p>
        </p:txBody>
      </p:sp>
      <p:sp>
        <p:nvSpPr>
          <p:cNvPr id="30" name="Скругленный прямоугольник 9">
            <a:extLst>
              <a:ext uri="{FF2B5EF4-FFF2-40B4-BE49-F238E27FC236}">
                <a16:creationId xmlns:a16="http://schemas.microsoft.com/office/drawing/2014/main" xmlns="" id="{94BAE4E0-A2B5-0657-4DBA-B0C85321CB52}"/>
              </a:ext>
            </a:extLst>
          </p:cNvPr>
          <p:cNvSpPr/>
          <p:nvPr/>
        </p:nvSpPr>
        <p:spPr>
          <a:xfrm>
            <a:off x="6717270" y="4143610"/>
            <a:ext cx="1661401" cy="663213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>
                <a:latin typeface="Franklin Gothic Demi" panose="020B0703020102020204" pitchFamily="34" charset="0"/>
              </a:rPr>
              <a:t>Check</a:t>
            </a:r>
            <a:endParaRPr lang="ru-RU" sz="2400" b="1" dirty="0">
              <a:latin typeface="Franklin Gothic Demi" panose="020B0703020102020204" pitchFamily="34" charset="0"/>
            </a:endParaRPr>
          </a:p>
        </p:txBody>
      </p:sp>
      <p:pic>
        <p:nvPicPr>
          <p:cNvPr id="43" name="MsPham-0936082789">
            <a:extLst>
              <a:ext uri="{FF2B5EF4-FFF2-40B4-BE49-F238E27FC236}">
                <a16:creationId xmlns:a16="http://schemas.microsoft.com/office/drawing/2014/main" xmlns="" id="{8D618250-2628-5AFD-26BA-FED81D753241}"/>
              </a:ext>
            </a:extLst>
          </p:cNvPr>
          <p:cNvPicPr/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" b="3125"/>
          <a:stretch/>
        </p:blipFill>
        <p:spPr>
          <a:xfrm>
            <a:off x="5127068" y="785049"/>
            <a:ext cx="1800477" cy="1520119"/>
          </a:xfrm>
          <a:prstGeom prst="rect">
            <a:avLst/>
          </a:prstGeom>
        </p:spPr>
      </p:pic>
      <p:pic>
        <p:nvPicPr>
          <p:cNvPr id="44" name="MsPham-0936082789">
            <a:extLst>
              <a:ext uri="{FF2B5EF4-FFF2-40B4-BE49-F238E27FC236}">
                <a16:creationId xmlns:a16="http://schemas.microsoft.com/office/drawing/2014/main" xmlns="" id="{A662163D-555F-FDDF-90D8-15902125677E}"/>
              </a:ext>
            </a:extLst>
          </p:cNvPr>
          <p:cNvPicPr/>
          <p:nvPr/>
        </p:nvPicPr>
        <p:blipFill rotWithShape="1"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4" b="-825"/>
          <a:stretch/>
        </p:blipFill>
        <p:spPr>
          <a:xfrm>
            <a:off x="9417482" y="785048"/>
            <a:ext cx="1868894" cy="160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29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977CE375-A3D4-6C2B-9720-60C1432EF375}"/>
              </a:ext>
            </a:extLst>
          </p:cNvPr>
          <p:cNvGrpSpPr>
            <a:grpSpLocks/>
          </p:cNvGrpSpPr>
          <p:nvPr/>
        </p:nvGrpSpPr>
        <p:grpSpPr>
          <a:xfrm>
            <a:off x="0" y="15338"/>
            <a:ext cx="9144000" cy="5128162"/>
            <a:chOff x="0" y="20451"/>
            <a:chExt cx="12192000" cy="6837549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xmlns="" id="{8A6E7DF5-1EAC-DD4F-45C8-0A32C0D1E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0451"/>
              <a:ext cx="12192000" cy="6817097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xmlns="" id="{684167F3-2D52-D115-01E1-A7BC48105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75" r="1250"/>
            <a:stretch/>
          </p:blipFill>
          <p:spPr>
            <a:xfrm>
              <a:off x="0" y="3793028"/>
              <a:ext cx="12192000" cy="3064972"/>
            </a:xfrm>
            <a:prstGeom prst="rect">
              <a:avLst/>
            </a:prstGeom>
          </p:spPr>
        </p:pic>
        <p:pic>
          <p:nvPicPr>
            <p:cNvPr id="44" name="MsPham-0936082789">
              <a:hlinkClick r:id="rId4"/>
              <a:extLst>
                <a:ext uri="{FF2B5EF4-FFF2-40B4-BE49-F238E27FC236}">
                  <a16:creationId xmlns:a16="http://schemas.microsoft.com/office/drawing/2014/main" xmlns="" id="{53E605EC-56D9-6017-7348-99CC83CFE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47" y="6200642"/>
              <a:ext cx="829183" cy="526759"/>
            </a:xfrm>
            <a:prstGeom prst="rect">
              <a:avLst/>
            </a:prstGeom>
            <a:ln>
              <a:noFill/>
            </a:ln>
            <a:effectLst/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21CF1C5-C8ED-E941-FD04-3E73461B41AE}"/>
              </a:ext>
            </a:extLst>
          </p:cNvPr>
          <p:cNvGrpSpPr/>
          <p:nvPr/>
        </p:nvGrpSpPr>
        <p:grpSpPr>
          <a:xfrm>
            <a:off x="9318279" y="-2038155"/>
            <a:ext cx="3223204" cy="6143926"/>
            <a:chOff x="2110709" y="-2227798"/>
            <a:chExt cx="4297605" cy="819190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93C4E501-2A8A-2CCE-20F9-E69A4805A35B}"/>
                </a:ext>
              </a:extLst>
            </p:cNvPr>
            <p:cNvGrpSpPr/>
            <p:nvPr/>
          </p:nvGrpSpPr>
          <p:grpSpPr>
            <a:xfrm>
              <a:off x="2130226" y="1376229"/>
              <a:ext cx="4278088" cy="4587874"/>
              <a:chOff x="6516548" y="2210766"/>
              <a:chExt cx="3857540" cy="4136873"/>
            </a:xfrm>
          </p:grpSpPr>
          <p:pic>
            <p:nvPicPr>
              <p:cNvPr id="7" name="Picture 2" descr="Crab clipart">
                <a:extLst>
                  <a:ext uri="{FF2B5EF4-FFF2-40B4-BE49-F238E27FC236}">
                    <a16:creationId xmlns:a16="http://schemas.microsoft.com/office/drawing/2014/main" xmlns="" id="{5CC25052-5095-3A41-86C7-A8ACB8991C9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144"/>
              <a:stretch/>
            </p:blipFill>
            <p:spPr bwMode="auto">
              <a:xfrm flipH="1">
                <a:off x="7213584" y="4029935"/>
                <a:ext cx="1336056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MsPham-0936082789">
                <a:extLst>
                  <a:ext uri="{FF2B5EF4-FFF2-40B4-BE49-F238E27FC236}">
                    <a16:creationId xmlns:a16="http://schemas.microsoft.com/office/drawing/2014/main" xmlns="" id="{5EFD490F-37AD-65ED-A7F7-911B9DBC82B6}"/>
                  </a:ext>
                </a:extLst>
              </p:cNvPr>
              <p:cNvSpPr/>
              <p:nvPr/>
            </p:nvSpPr>
            <p:spPr>
              <a:xfrm>
                <a:off x="6516548" y="2210766"/>
                <a:ext cx="3857540" cy="2190192"/>
              </a:xfrm>
              <a:prstGeom prst="roundRect">
                <a:avLst>
                  <a:gd name="adj" fmla="val 14509"/>
                </a:avLst>
              </a:prstGeom>
              <a:solidFill>
                <a:srgbClr val="FFFCEF"/>
              </a:solidFill>
              <a:ln w="28575">
                <a:solidFill>
                  <a:schemeClr val="accent2">
                    <a:lumMod val="75000"/>
                  </a:schemeClr>
                </a:solidFill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0574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100" b="1">
                  <a:solidFill>
                    <a:srgbClr val="604B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5" name="Picture 2" descr="Crab clipart">
                <a:extLst>
                  <a:ext uri="{FF2B5EF4-FFF2-40B4-BE49-F238E27FC236}">
                    <a16:creationId xmlns:a16="http://schemas.microsoft.com/office/drawing/2014/main" xmlns="" id="{3A1EFA6F-1895-A9E2-EAB0-D87E634BB8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667"/>
              <a:stretch/>
            </p:blipFill>
            <p:spPr bwMode="auto">
              <a:xfrm flipH="1">
                <a:off x="8427720" y="4029935"/>
                <a:ext cx="1135758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146CFFA9-FCD2-2A4E-A62A-EB90EACB9479}"/>
                </a:ext>
              </a:extLst>
            </p:cNvPr>
            <p:cNvSpPr txBox="1"/>
            <p:nvPr/>
          </p:nvSpPr>
          <p:spPr>
            <a:xfrm>
              <a:off x="2110709" y="-2227798"/>
              <a:ext cx="4278088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n w="10160">
                    <a:solidFill>
                      <a:srgbClr val="E05326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ooper Black" panose="0208090404030B020404" pitchFamily="18" charset="0"/>
                </a:rPr>
                <a:t>   </a:t>
              </a:r>
              <a:endParaRPr lang="ru-RU" sz="3600" b="1" dirty="0">
                <a:ln w="10160">
                  <a:solidFill>
                    <a:srgbClr val="E05326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8EAACCF1-A5B1-87DF-0AF0-E813FC100E66}"/>
              </a:ext>
            </a:extLst>
          </p:cNvPr>
          <p:cNvGrpSpPr/>
          <p:nvPr/>
        </p:nvGrpSpPr>
        <p:grpSpPr>
          <a:xfrm>
            <a:off x="697330" y="663035"/>
            <a:ext cx="7376794" cy="3440906"/>
            <a:chOff x="-3427411" y="1376229"/>
            <a:chExt cx="9835725" cy="4587874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xmlns="" id="{55EE5A30-6F54-EE1F-E20F-351B11CF8B38}"/>
                </a:ext>
              </a:extLst>
            </p:cNvPr>
            <p:cNvGrpSpPr/>
            <p:nvPr/>
          </p:nvGrpSpPr>
          <p:grpSpPr>
            <a:xfrm>
              <a:off x="2130226" y="1376229"/>
              <a:ext cx="4278088" cy="4587874"/>
              <a:chOff x="6516548" y="2210766"/>
              <a:chExt cx="3857540" cy="4136873"/>
            </a:xfrm>
          </p:grpSpPr>
          <p:pic>
            <p:nvPicPr>
              <p:cNvPr id="34" name="Picture 2" descr="Crab clipart">
                <a:extLst>
                  <a:ext uri="{FF2B5EF4-FFF2-40B4-BE49-F238E27FC236}">
                    <a16:creationId xmlns:a16="http://schemas.microsoft.com/office/drawing/2014/main" xmlns="" id="{10945FA5-8A83-AB93-B746-31AB08C64F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144"/>
              <a:stretch/>
            </p:blipFill>
            <p:spPr bwMode="auto">
              <a:xfrm flipH="1">
                <a:off x="7213584" y="4029935"/>
                <a:ext cx="1336056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5" name="MsPham-0936082789">
                <a:extLst>
                  <a:ext uri="{FF2B5EF4-FFF2-40B4-BE49-F238E27FC236}">
                    <a16:creationId xmlns:a16="http://schemas.microsoft.com/office/drawing/2014/main" xmlns="" id="{493295F3-F7A4-9B4B-5672-4B36FDF253AE}"/>
                  </a:ext>
                </a:extLst>
              </p:cNvPr>
              <p:cNvSpPr/>
              <p:nvPr/>
            </p:nvSpPr>
            <p:spPr>
              <a:xfrm>
                <a:off x="6516548" y="2210766"/>
                <a:ext cx="3857540" cy="2190192"/>
              </a:xfrm>
              <a:prstGeom prst="roundRect">
                <a:avLst>
                  <a:gd name="adj" fmla="val 14509"/>
                </a:avLst>
              </a:prstGeom>
              <a:solidFill>
                <a:srgbClr val="FFFCEF"/>
              </a:solidFill>
              <a:ln w="28575">
                <a:solidFill>
                  <a:schemeClr val="accent2">
                    <a:lumMod val="75000"/>
                  </a:schemeClr>
                </a:solidFill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0574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100" b="1">
                  <a:solidFill>
                    <a:srgbClr val="604B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6" name="Picture 2" descr="Crab clipart">
                <a:extLst>
                  <a:ext uri="{FF2B5EF4-FFF2-40B4-BE49-F238E27FC236}">
                    <a16:creationId xmlns:a16="http://schemas.microsoft.com/office/drawing/2014/main" xmlns="" id="{575D27A9-F2F0-AA86-46E6-4F7A7C0238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667"/>
              <a:stretch/>
            </p:blipFill>
            <p:spPr bwMode="auto">
              <a:xfrm flipH="1">
                <a:off x="8427720" y="4029935"/>
                <a:ext cx="1135758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B49B1B46-9D13-FC6F-F917-9E79E2E75F17}"/>
                </a:ext>
              </a:extLst>
            </p:cNvPr>
            <p:cNvSpPr txBox="1"/>
            <p:nvPr/>
          </p:nvSpPr>
          <p:spPr>
            <a:xfrm>
              <a:off x="-3427411" y="3921182"/>
              <a:ext cx="5935511" cy="1108651"/>
            </a:xfrm>
            <a:prstGeom prst="wedgeRoundRectCallout">
              <a:avLst>
                <a:gd name="adj1" fmla="val 61537"/>
                <a:gd name="adj2" fmla="val 57638"/>
                <a:gd name="adj3" fmla="val 16667"/>
              </a:avLst>
            </a:prstGeom>
            <a:solidFill>
              <a:srgbClr val="FFFCEF"/>
            </a:solidFill>
            <a:ln w="28575">
              <a:solidFill>
                <a:schemeClr val="accent2">
                  <a:lumMod val="75000"/>
                </a:schemeClr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3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vi-VN" sz="3200" dirty="0" smtClean="0"/>
                <a:t>False</a:t>
              </a:r>
              <a:r>
                <a:rPr lang="en-US" sz="3200" dirty="0" smtClean="0"/>
                <a:t/>
              </a:r>
              <a:br>
                <a:rPr lang="en-US" sz="3200" dirty="0" smtClean="0"/>
              </a:br>
              <a:r>
                <a:rPr lang="en-US" sz="3200" dirty="0" smtClean="0">
                  <a:solidFill>
                    <a:srgbClr val="FF0000"/>
                  </a:solidFill>
                  <a:sym typeface="Wingdings" pitchFamily="2" charset="2"/>
                </a:rPr>
                <a:t> He has big eyes.</a:t>
              </a:r>
              <a:endParaRPr lang="ru-RU" sz="32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34827BB0-1AA1-DCB1-CA2C-A85B1309C2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8695" y="3660357"/>
            <a:ext cx="1931670" cy="1467804"/>
          </a:xfrm>
          <a:prstGeom prst="rect">
            <a:avLst/>
          </a:prstGeom>
        </p:spPr>
      </p:pic>
      <p:sp>
        <p:nvSpPr>
          <p:cNvPr id="29" name="MsPham-0936082789">
            <a:extLst>
              <a:ext uri="{FF2B5EF4-FFF2-40B4-BE49-F238E27FC236}">
                <a16:creationId xmlns:a16="http://schemas.microsoft.com/office/drawing/2014/main" xmlns="" id="{E0022197-007C-BE0E-0946-C87E5773F6B8}"/>
              </a:ext>
            </a:extLst>
          </p:cNvPr>
          <p:cNvSpPr/>
          <p:nvPr/>
        </p:nvSpPr>
        <p:spPr>
          <a:xfrm>
            <a:off x="964347" y="4120622"/>
            <a:ext cx="4659214" cy="769068"/>
          </a:xfrm>
          <a:prstGeom prst="roundRect">
            <a:avLst>
              <a:gd name="adj" fmla="val 14509"/>
            </a:avLst>
          </a:prstGeom>
          <a:solidFill>
            <a:srgbClr val="FFFCEF"/>
          </a:solidFill>
          <a:ln w="28575">
            <a:solidFill>
              <a:schemeClr val="accent2">
                <a:lumMod val="75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altLang="en-US" sz="27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vi-VN" altLang="en-US" sz="27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vi-VN" alt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 long hair</a:t>
            </a:r>
            <a:r>
              <a:rPr lang="vi-VN" altLang="en-US" sz="27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altLang="en-US" sz="27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en-US" sz="27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alt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</a:t>
            </a:r>
            <a:r>
              <a:rPr lang="vi-VN" altLang="en-US" sz="27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False</a:t>
            </a:r>
            <a:r>
              <a:rPr lang="en-US" alt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altLang="en-US" sz="27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altLang="en-US" sz="27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 descr="Logo, icon&#10;&#10;Description automatically generated">
            <a:extLst>
              <a:ext uri="{FF2B5EF4-FFF2-40B4-BE49-F238E27FC236}">
                <a16:creationId xmlns:a16="http://schemas.microsoft.com/office/drawing/2014/main" xmlns="" id="{C45269E2-D967-9F55-CE40-2BD5D6E7606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7149" y="3763250"/>
            <a:ext cx="816959" cy="1262019"/>
          </a:xfrm>
          <a:prstGeom prst="rect">
            <a:avLst/>
          </a:prstGeom>
        </p:spPr>
      </p:pic>
      <p:sp>
        <p:nvSpPr>
          <p:cNvPr id="10" name="Скругленный прямоугольник 9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2CCFD579-94E1-964F-A034-58F2565053FA}"/>
              </a:ext>
            </a:extLst>
          </p:cNvPr>
          <p:cNvSpPr/>
          <p:nvPr/>
        </p:nvSpPr>
        <p:spPr>
          <a:xfrm>
            <a:off x="6717270" y="4143610"/>
            <a:ext cx="1661401" cy="663213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>
                <a:latin typeface="Franklin Gothic Demi" panose="020B0703020102020204" pitchFamily="34" charset="0"/>
              </a:rPr>
              <a:t>Next</a:t>
            </a:r>
            <a:endParaRPr lang="ru-RU" sz="2400" b="1" dirty="0">
              <a:latin typeface="Franklin Gothic Demi" panose="020B0703020102020204" pitchFamily="34" charset="0"/>
            </a:endParaRPr>
          </a:p>
        </p:txBody>
      </p:sp>
      <p:sp>
        <p:nvSpPr>
          <p:cNvPr id="30" name="Скругленный прямоугольник 9">
            <a:extLst>
              <a:ext uri="{FF2B5EF4-FFF2-40B4-BE49-F238E27FC236}">
                <a16:creationId xmlns:a16="http://schemas.microsoft.com/office/drawing/2014/main" xmlns="" id="{94BAE4E0-A2B5-0657-4DBA-B0C85321CB52}"/>
              </a:ext>
            </a:extLst>
          </p:cNvPr>
          <p:cNvSpPr/>
          <p:nvPr/>
        </p:nvSpPr>
        <p:spPr>
          <a:xfrm>
            <a:off x="6717270" y="4143610"/>
            <a:ext cx="1661401" cy="663213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>
                <a:latin typeface="Franklin Gothic Demi" panose="020B0703020102020204" pitchFamily="34" charset="0"/>
              </a:rPr>
              <a:t>Check</a:t>
            </a:r>
            <a:endParaRPr lang="ru-RU" sz="2400" b="1" dirty="0">
              <a:latin typeface="Franklin Gothic Demi" panose="020B0703020102020204" pitchFamily="34" charset="0"/>
            </a:endParaRPr>
          </a:p>
        </p:txBody>
      </p:sp>
      <p:grpSp>
        <p:nvGrpSpPr>
          <p:cNvPr id="37" name="MsPham-0936082789">
            <a:extLst>
              <a:ext uri="{FF2B5EF4-FFF2-40B4-BE49-F238E27FC236}">
                <a16:creationId xmlns:a16="http://schemas.microsoft.com/office/drawing/2014/main" xmlns="" id="{EF23E1E6-4596-0DDF-F771-51E9944D00CC}"/>
              </a:ext>
            </a:extLst>
          </p:cNvPr>
          <p:cNvGrpSpPr/>
          <p:nvPr/>
        </p:nvGrpSpPr>
        <p:grpSpPr>
          <a:xfrm>
            <a:off x="-797144" y="-2590677"/>
            <a:ext cx="7922883" cy="4923956"/>
            <a:chOff x="3348290" y="1538697"/>
            <a:chExt cx="13336234" cy="8288270"/>
          </a:xfrm>
        </p:grpSpPr>
        <p:pic>
          <p:nvPicPr>
            <p:cNvPr id="39" name="MsPham-0936082789">
              <a:extLst>
                <a:ext uri="{FF2B5EF4-FFF2-40B4-BE49-F238E27FC236}">
                  <a16:creationId xmlns:a16="http://schemas.microsoft.com/office/drawing/2014/main" xmlns="" id="{6145207B-C3AB-FFFC-817F-A4CF83949B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3046048" y="7152592"/>
              <a:ext cx="3638476" cy="267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MsPham-0936082789">
              <a:extLst>
                <a:ext uri="{FF2B5EF4-FFF2-40B4-BE49-F238E27FC236}">
                  <a16:creationId xmlns:a16="http://schemas.microsoft.com/office/drawing/2014/main" xmlns="" id="{C698592C-9E9C-0035-3F2A-2C31AE25CC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8290" y="1538697"/>
              <a:ext cx="2890750" cy="25218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MsPham-0936082789">
            <a:extLst>
              <a:ext uri="{FF2B5EF4-FFF2-40B4-BE49-F238E27FC236}">
                <a16:creationId xmlns:a16="http://schemas.microsoft.com/office/drawing/2014/main" xmlns="" id="{3D19C248-6C3B-A001-E655-7FA696B19294}"/>
              </a:ext>
            </a:extLst>
          </p:cNvPr>
          <p:cNvGrpSpPr/>
          <p:nvPr/>
        </p:nvGrpSpPr>
        <p:grpSpPr>
          <a:xfrm>
            <a:off x="3677737" y="756264"/>
            <a:ext cx="7871378" cy="6895168"/>
            <a:chOff x="2605890" y="-7560989"/>
            <a:chExt cx="13249535" cy="11606322"/>
          </a:xfrm>
        </p:grpSpPr>
        <p:pic>
          <p:nvPicPr>
            <p:cNvPr id="46" name="MsPham-0936082789">
              <a:extLst>
                <a:ext uri="{FF2B5EF4-FFF2-40B4-BE49-F238E27FC236}">
                  <a16:creationId xmlns:a16="http://schemas.microsoft.com/office/drawing/2014/main" xmlns="" id="{6537A79F-7BE4-D6D8-1F13-893A68D1D2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2216950" y="-7560989"/>
              <a:ext cx="3638475" cy="2654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MsPham-0936082789">
              <a:extLst>
                <a:ext uri="{FF2B5EF4-FFF2-40B4-BE49-F238E27FC236}">
                  <a16:creationId xmlns:a16="http://schemas.microsoft.com/office/drawing/2014/main" xmlns="" id="{4E13E94B-A601-1E56-E168-96CFCFA950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5890" y="1495032"/>
              <a:ext cx="2923332" cy="25503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4042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977CE375-A3D4-6C2B-9720-60C1432EF375}"/>
              </a:ext>
            </a:extLst>
          </p:cNvPr>
          <p:cNvGrpSpPr>
            <a:grpSpLocks/>
          </p:cNvGrpSpPr>
          <p:nvPr/>
        </p:nvGrpSpPr>
        <p:grpSpPr>
          <a:xfrm>
            <a:off x="0" y="15338"/>
            <a:ext cx="9144000" cy="5128162"/>
            <a:chOff x="0" y="20451"/>
            <a:chExt cx="12192000" cy="6837549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xmlns="" id="{8A6E7DF5-1EAC-DD4F-45C8-0A32C0D1E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0451"/>
              <a:ext cx="12192000" cy="6817097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684167F3-2D52-D115-01E1-A7BC48105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75" r="1250"/>
            <a:stretch/>
          </p:blipFill>
          <p:spPr>
            <a:xfrm>
              <a:off x="0" y="3793028"/>
              <a:ext cx="12192000" cy="3064972"/>
            </a:xfrm>
            <a:prstGeom prst="rect">
              <a:avLst/>
            </a:prstGeom>
          </p:spPr>
        </p:pic>
        <p:pic>
          <p:nvPicPr>
            <p:cNvPr id="40" name="MsPham-0936082789">
              <a:hlinkClick r:id="rId4"/>
              <a:extLst>
                <a:ext uri="{FF2B5EF4-FFF2-40B4-BE49-F238E27FC236}">
                  <a16:creationId xmlns:a16="http://schemas.microsoft.com/office/drawing/2014/main" xmlns="" id="{53E605EC-56D9-6017-7348-99CC83CFE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47" y="6200642"/>
              <a:ext cx="829183" cy="526759"/>
            </a:xfrm>
            <a:prstGeom prst="rect">
              <a:avLst/>
            </a:prstGeom>
            <a:ln>
              <a:noFill/>
            </a:ln>
            <a:effectLst/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21CF1C5-C8ED-E941-FD04-3E73461B41AE}"/>
              </a:ext>
            </a:extLst>
          </p:cNvPr>
          <p:cNvGrpSpPr/>
          <p:nvPr/>
        </p:nvGrpSpPr>
        <p:grpSpPr>
          <a:xfrm>
            <a:off x="9318279" y="-2038155"/>
            <a:ext cx="3223204" cy="6143926"/>
            <a:chOff x="2110709" y="-2227798"/>
            <a:chExt cx="4297605" cy="819190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93C4E501-2A8A-2CCE-20F9-E69A4805A35B}"/>
                </a:ext>
              </a:extLst>
            </p:cNvPr>
            <p:cNvGrpSpPr/>
            <p:nvPr/>
          </p:nvGrpSpPr>
          <p:grpSpPr>
            <a:xfrm>
              <a:off x="2130226" y="1376229"/>
              <a:ext cx="4278088" cy="4587874"/>
              <a:chOff x="6516548" y="2210766"/>
              <a:chExt cx="3857540" cy="4136873"/>
            </a:xfrm>
          </p:grpSpPr>
          <p:pic>
            <p:nvPicPr>
              <p:cNvPr id="7" name="Picture 2" descr="Crab clipart">
                <a:extLst>
                  <a:ext uri="{FF2B5EF4-FFF2-40B4-BE49-F238E27FC236}">
                    <a16:creationId xmlns:a16="http://schemas.microsoft.com/office/drawing/2014/main" xmlns="" id="{5CC25052-5095-3A41-86C7-A8ACB8991C9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144"/>
              <a:stretch/>
            </p:blipFill>
            <p:spPr bwMode="auto">
              <a:xfrm flipH="1">
                <a:off x="7213584" y="4029935"/>
                <a:ext cx="1336056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MsPham-0936082789">
                <a:extLst>
                  <a:ext uri="{FF2B5EF4-FFF2-40B4-BE49-F238E27FC236}">
                    <a16:creationId xmlns:a16="http://schemas.microsoft.com/office/drawing/2014/main" xmlns="" id="{5EFD490F-37AD-65ED-A7F7-911B9DBC82B6}"/>
                  </a:ext>
                </a:extLst>
              </p:cNvPr>
              <p:cNvSpPr/>
              <p:nvPr/>
            </p:nvSpPr>
            <p:spPr>
              <a:xfrm>
                <a:off x="6516548" y="2210766"/>
                <a:ext cx="3857540" cy="2190192"/>
              </a:xfrm>
              <a:prstGeom prst="roundRect">
                <a:avLst>
                  <a:gd name="adj" fmla="val 14509"/>
                </a:avLst>
              </a:prstGeom>
              <a:solidFill>
                <a:srgbClr val="FFFCEF"/>
              </a:solidFill>
              <a:ln w="28575">
                <a:solidFill>
                  <a:schemeClr val="accent2">
                    <a:lumMod val="75000"/>
                  </a:schemeClr>
                </a:solidFill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0574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100" b="1">
                  <a:solidFill>
                    <a:srgbClr val="604B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5" name="Picture 2" descr="Crab clipart">
                <a:extLst>
                  <a:ext uri="{FF2B5EF4-FFF2-40B4-BE49-F238E27FC236}">
                    <a16:creationId xmlns:a16="http://schemas.microsoft.com/office/drawing/2014/main" xmlns="" id="{3A1EFA6F-1895-A9E2-EAB0-D87E634BB8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667"/>
              <a:stretch/>
            </p:blipFill>
            <p:spPr bwMode="auto">
              <a:xfrm flipH="1">
                <a:off x="8427720" y="4029935"/>
                <a:ext cx="1135758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146CFFA9-FCD2-2A4E-A62A-EB90EACB9479}"/>
                </a:ext>
              </a:extLst>
            </p:cNvPr>
            <p:cNvSpPr txBox="1"/>
            <p:nvPr/>
          </p:nvSpPr>
          <p:spPr>
            <a:xfrm>
              <a:off x="2110709" y="-2227798"/>
              <a:ext cx="4278088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ru-RU" sz="3600" b="1" dirty="0">
                <a:ln w="10160">
                  <a:solidFill>
                    <a:srgbClr val="E05326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8EAACCF1-A5B1-87DF-0AF0-E813FC100E66}"/>
              </a:ext>
            </a:extLst>
          </p:cNvPr>
          <p:cNvGrpSpPr/>
          <p:nvPr/>
        </p:nvGrpSpPr>
        <p:grpSpPr>
          <a:xfrm>
            <a:off x="939802" y="663035"/>
            <a:ext cx="7134322" cy="3440906"/>
            <a:chOff x="-3104115" y="1376229"/>
            <a:chExt cx="9512429" cy="4587874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xmlns="" id="{55EE5A30-6F54-EE1F-E20F-351B11CF8B38}"/>
                </a:ext>
              </a:extLst>
            </p:cNvPr>
            <p:cNvGrpSpPr/>
            <p:nvPr/>
          </p:nvGrpSpPr>
          <p:grpSpPr>
            <a:xfrm>
              <a:off x="2130226" y="1376229"/>
              <a:ext cx="4278088" cy="4587874"/>
              <a:chOff x="6516548" y="2210766"/>
              <a:chExt cx="3857540" cy="4136873"/>
            </a:xfrm>
          </p:grpSpPr>
          <p:pic>
            <p:nvPicPr>
              <p:cNvPr id="34" name="Picture 2" descr="Crab clipart">
                <a:extLst>
                  <a:ext uri="{FF2B5EF4-FFF2-40B4-BE49-F238E27FC236}">
                    <a16:creationId xmlns:a16="http://schemas.microsoft.com/office/drawing/2014/main" xmlns="" id="{10945FA5-8A83-AB93-B746-31AB08C64F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144"/>
              <a:stretch/>
            </p:blipFill>
            <p:spPr bwMode="auto">
              <a:xfrm flipH="1">
                <a:off x="7213584" y="4029935"/>
                <a:ext cx="1336056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5" name="MsPham-0936082789">
                <a:extLst>
                  <a:ext uri="{FF2B5EF4-FFF2-40B4-BE49-F238E27FC236}">
                    <a16:creationId xmlns:a16="http://schemas.microsoft.com/office/drawing/2014/main" xmlns="" id="{493295F3-F7A4-9B4B-5672-4B36FDF253AE}"/>
                  </a:ext>
                </a:extLst>
              </p:cNvPr>
              <p:cNvSpPr/>
              <p:nvPr/>
            </p:nvSpPr>
            <p:spPr>
              <a:xfrm>
                <a:off x="6516548" y="2210766"/>
                <a:ext cx="3857540" cy="2190192"/>
              </a:xfrm>
              <a:prstGeom prst="roundRect">
                <a:avLst>
                  <a:gd name="adj" fmla="val 14509"/>
                </a:avLst>
              </a:prstGeom>
              <a:solidFill>
                <a:srgbClr val="FFFCEF"/>
              </a:solidFill>
              <a:ln w="28575">
                <a:solidFill>
                  <a:schemeClr val="accent2">
                    <a:lumMod val="75000"/>
                  </a:schemeClr>
                </a:solidFill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0574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100" b="1">
                  <a:solidFill>
                    <a:srgbClr val="604B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6" name="Picture 2" descr="Crab clipart">
                <a:extLst>
                  <a:ext uri="{FF2B5EF4-FFF2-40B4-BE49-F238E27FC236}">
                    <a16:creationId xmlns:a16="http://schemas.microsoft.com/office/drawing/2014/main" xmlns="" id="{575D27A9-F2F0-AA86-46E6-4F7A7C0238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667"/>
              <a:stretch/>
            </p:blipFill>
            <p:spPr bwMode="auto">
              <a:xfrm flipH="1">
                <a:off x="8427720" y="4029935"/>
                <a:ext cx="1135758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B49B1B46-9D13-FC6F-F917-9E79E2E75F17}"/>
                </a:ext>
              </a:extLst>
            </p:cNvPr>
            <p:cNvSpPr txBox="1"/>
            <p:nvPr/>
          </p:nvSpPr>
          <p:spPr>
            <a:xfrm>
              <a:off x="-3104115" y="3922532"/>
              <a:ext cx="4982452" cy="1108651"/>
            </a:xfrm>
            <a:prstGeom prst="wedgeRoundRectCallout">
              <a:avLst>
                <a:gd name="adj1" fmla="val 61537"/>
                <a:gd name="adj2" fmla="val 57638"/>
                <a:gd name="adj3" fmla="val 16667"/>
              </a:avLst>
            </a:prstGeom>
            <a:solidFill>
              <a:srgbClr val="FFFCEF"/>
            </a:solidFill>
            <a:ln w="28575">
              <a:solidFill>
                <a:schemeClr val="accent2">
                  <a:lumMod val="75000"/>
                </a:schemeClr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3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800" dirty="0"/>
                <a:t>She has long hair.</a:t>
              </a:r>
              <a:endParaRPr lang="ru-RU" sz="2800" dirty="0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34827BB0-1AA1-DCB1-CA2C-A85B1309C2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8695" y="3660357"/>
            <a:ext cx="1931670" cy="1467804"/>
          </a:xfrm>
          <a:prstGeom prst="rect">
            <a:avLst/>
          </a:prstGeom>
        </p:spPr>
      </p:pic>
      <p:sp>
        <p:nvSpPr>
          <p:cNvPr id="29" name="MsPham-0936082789">
            <a:extLst>
              <a:ext uri="{FF2B5EF4-FFF2-40B4-BE49-F238E27FC236}">
                <a16:creationId xmlns:a16="http://schemas.microsoft.com/office/drawing/2014/main" xmlns="" id="{E0022197-007C-BE0E-0946-C87E5773F6B8}"/>
              </a:ext>
            </a:extLst>
          </p:cNvPr>
          <p:cNvSpPr/>
          <p:nvPr/>
        </p:nvSpPr>
        <p:spPr>
          <a:xfrm>
            <a:off x="964347" y="4120622"/>
            <a:ext cx="5505494" cy="718730"/>
          </a:xfrm>
          <a:prstGeom prst="roundRect">
            <a:avLst>
              <a:gd name="adj" fmla="val 14509"/>
            </a:avLst>
          </a:prstGeom>
          <a:solidFill>
            <a:srgbClr val="FFFCEF"/>
          </a:solidFill>
          <a:ln w="28575">
            <a:solidFill>
              <a:schemeClr val="accent2">
                <a:lumMod val="75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alt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your sister look like?</a:t>
            </a:r>
          </a:p>
        </p:txBody>
      </p:sp>
      <p:pic>
        <p:nvPicPr>
          <p:cNvPr id="17" name="Picture 16" descr="Logo, icon&#10;&#10;Description automatically generated">
            <a:extLst>
              <a:ext uri="{FF2B5EF4-FFF2-40B4-BE49-F238E27FC236}">
                <a16:creationId xmlns:a16="http://schemas.microsoft.com/office/drawing/2014/main" xmlns="" id="{C45269E2-D967-9F55-CE40-2BD5D6E7606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7149" y="3763250"/>
            <a:ext cx="816959" cy="1262019"/>
          </a:xfrm>
          <a:prstGeom prst="rect">
            <a:avLst/>
          </a:prstGeom>
        </p:spPr>
      </p:pic>
      <p:sp>
        <p:nvSpPr>
          <p:cNvPr id="10" name="Скругленный прямоугольник 9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2CCFD579-94E1-964F-A034-58F2565053FA}"/>
              </a:ext>
            </a:extLst>
          </p:cNvPr>
          <p:cNvSpPr/>
          <p:nvPr/>
        </p:nvSpPr>
        <p:spPr>
          <a:xfrm>
            <a:off x="6717270" y="4143610"/>
            <a:ext cx="1661401" cy="663213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>
                <a:latin typeface="Franklin Gothic Demi" panose="020B0703020102020204" pitchFamily="34" charset="0"/>
              </a:rPr>
              <a:t>Next</a:t>
            </a:r>
            <a:endParaRPr lang="ru-RU" sz="2400" b="1" dirty="0">
              <a:latin typeface="Franklin Gothic Demi" panose="020B0703020102020204" pitchFamily="34" charset="0"/>
            </a:endParaRPr>
          </a:p>
        </p:txBody>
      </p:sp>
      <p:sp>
        <p:nvSpPr>
          <p:cNvPr id="30" name="Скругленный прямоугольник 9">
            <a:extLst>
              <a:ext uri="{FF2B5EF4-FFF2-40B4-BE49-F238E27FC236}">
                <a16:creationId xmlns:a16="http://schemas.microsoft.com/office/drawing/2014/main" xmlns="" id="{94BAE4E0-A2B5-0657-4DBA-B0C85321CB52}"/>
              </a:ext>
            </a:extLst>
          </p:cNvPr>
          <p:cNvSpPr/>
          <p:nvPr/>
        </p:nvSpPr>
        <p:spPr>
          <a:xfrm>
            <a:off x="6717270" y="4143610"/>
            <a:ext cx="1661401" cy="663213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>
                <a:latin typeface="Franklin Gothic Demi" panose="020B0703020102020204" pitchFamily="34" charset="0"/>
              </a:rPr>
              <a:t>Check</a:t>
            </a:r>
            <a:endParaRPr lang="ru-RU" sz="2400" b="1" dirty="0">
              <a:latin typeface="Franklin Gothic Demi" panose="020B0703020102020204" pitchFamily="34" charset="0"/>
            </a:endParaRPr>
          </a:p>
        </p:txBody>
      </p:sp>
      <p:pic>
        <p:nvPicPr>
          <p:cNvPr id="43" name="MsPham-0936082789">
            <a:extLst>
              <a:ext uri="{FF2B5EF4-FFF2-40B4-BE49-F238E27FC236}">
                <a16:creationId xmlns:a16="http://schemas.microsoft.com/office/drawing/2014/main" xmlns="" id="{8D618250-2628-5AFD-26BA-FED81D753241}"/>
              </a:ext>
            </a:extLst>
          </p:cNvPr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7" b="1863"/>
          <a:stretch/>
        </p:blipFill>
        <p:spPr>
          <a:xfrm>
            <a:off x="5476739" y="909216"/>
            <a:ext cx="1986203" cy="1192868"/>
          </a:xfrm>
          <a:prstGeom prst="rect">
            <a:avLst/>
          </a:prstGeom>
        </p:spPr>
      </p:pic>
      <p:pic>
        <p:nvPicPr>
          <p:cNvPr id="44" name="MsPham-0936082789">
            <a:extLst>
              <a:ext uri="{FF2B5EF4-FFF2-40B4-BE49-F238E27FC236}">
                <a16:creationId xmlns:a16="http://schemas.microsoft.com/office/drawing/2014/main" xmlns="" id="{A662163D-555F-FDDF-90D8-15902125677E}"/>
              </a:ext>
            </a:extLst>
          </p:cNvPr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" b="3941"/>
          <a:stretch/>
        </p:blipFill>
        <p:spPr>
          <a:xfrm>
            <a:off x="9801284" y="909215"/>
            <a:ext cx="2242557" cy="126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07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977CE375-A3D4-6C2B-9720-60C1432EF375}"/>
              </a:ext>
            </a:extLst>
          </p:cNvPr>
          <p:cNvGrpSpPr>
            <a:grpSpLocks/>
          </p:cNvGrpSpPr>
          <p:nvPr/>
        </p:nvGrpSpPr>
        <p:grpSpPr>
          <a:xfrm>
            <a:off x="0" y="15338"/>
            <a:ext cx="9144000" cy="5128162"/>
            <a:chOff x="0" y="20451"/>
            <a:chExt cx="12192000" cy="683754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8A6E7DF5-1EAC-DD4F-45C8-0A32C0D1E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0451"/>
              <a:ext cx="12192000" cy="681709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684167F3-2D52-D115-01E1-A7BC48105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75" r="1250"/>
            <a:stretch/>
          </p:blipFill>
          <p:spPr>
            <a:xfrm>
              <a:off x="0" y="3793028"/>
              <a:ext cx="12192000" cy="3064972"/>
            </a:xfrm>
            <a:prstGeom prst="rect">
              <a:avLst/>
            </a:prstGeom>
          </p:spPr>
        </p:pic>
        <p:pic>
          <p:nvPicPr>
            <p:cNvPr id="14" name="MsPham-0936082789">
              <a:hlinkClick r:id="rId4"/>
              <a:extLst>
                <a:ext uri="{FF2B5EF4-FFF2-40B4-BE49-F238E27FC236}">
                  <a16:creationId xmlns:a16="http://schemas.microsoft.com/office/drawing/2014/main" xmlns="" id="{53E605EC-56D9-6017-7348-99CC83CFE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47" y="6200642"/>
              <a:ext cx="829183" cy="526759"/>
            </a:xfrm>
            <a:prstGeom prst="rect">
              <a:avLst/>
            </a:prstGeom>
            <a:ln>
              <a:noFill/>
            </a:ln>
            <a:effectLst/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21CF1C5-C8ED-E941-FD04-3E73461B41AE}"/>
              </a:ext>
            </a:extLst>
          </p:cNvPr>
          <p:cNvGrpSpPr/>
          <p:nvPr/>
        </p:nvGrpSpPr>
        <p:grpSpPr>
          <a:xfrm>
            <a:off x="9318279" y="-2038155"/>
            <a:ext cx="3223204" cy="6143926"/>
            <a:chOff x="2110709" y="-2227798"/>
            <a:chExt cx="4297605" cy="819190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93C4E501-2A8A-2CCE-20F9-E69A4805A35B}"/>
                </a:ext>
              </a:extLst>
            </p:cNvPr>
            <p:cNvGrpSpPr/>
            <p:nvPr/>
          </p:nvGrpSpPr>
          <p:grpSpPr>
            <a:xfrm>
              <a:off x="2130226" y="1376229"/>
              <a:ext cx="4278088" cy="4587874"/>
              <a:chOff x="6516548" y="2210766"/>
              <a:chExt cx="3857540" cy="4136873"/>
            </a:xfrm>
          </p:grpSpPr>
          <p:pic>
            <p:nvPicPr>
              <p:cNvPr id="7" name="Picture 2" descr="Crab clipart">
                <a:extLst>
                  <a:ext uri="{FF2B5EF4-FFF2-40B4-BE49-F238E27FC236}">
                    <a16:creationId xmlns:a16="http://schemas.microsoft.com/office/drawing/2014/main" xmlns="" id="{5CC25052-5095-3A41-86C7-A8ACB8991C9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144"/>
              <a:stretch/>
            </p:blipFill>
            <p:spPr bwMode="auto">
              <a:xfrm flipH="1">
                <a:off x="7213584" y="4029935"/>
                <a:ext cx="1336056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MsPham-0936082789">
                <a:extLst>
                  <a:ext uri="{FF2B5EF4-FFF2-40B4-BE49-F238E27FC236}">
                    <a16:creationId xmlns:a16="http://schemas.microsoft.com/office/drawing/2014/main" xmlns="" id="{5EFD490F-37AD-65ED-A7F7-911B9DBC82B6}"/>
                  </a:ext>
                </a:extLst>
              </p:cNvPr>
              <p:cNvSpPr/>
              <p:nvPr/>
            </p:nvSpPr>
            <p:spPr>
              <a:xfrm>
                <a:off x="6516548" y="2210766"/>
                <a:ext cx="3857540" cy="2190192"/>
              </a:xfrm>
              <a:prstGeom prst="roundRect">
                <a:avLst>
                  <a:gd name="adj" fmla="val 14509"/>
                </a:avLst>
              </a:prstGeom>
              <a:solidFill>
                <a:srgbClr val="FFFCEF"/>
              </a:solidFill>
              <a:ln w="28575">
                <a:solidFill>
                  <a:schemeClr val="accent2">
                    <a:lumMod val="75000"/>
                  </a:schemeClr>
                </a:solidFill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0574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100" b="1">
                  <a:solidFill>
                    <a:srgbClr val="604B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5" name="Picture 2" descr="Crab clipart">
                <a:extLst>
                  <a:ext uri="{FF2B5EF4-FFF2-40B4-BE49-F238E27FC236}">
                    <a16:creationId xmlns:a16="http://schemas.microsoft.com/office/drawing/2014/main" xmlns="" id="{3A1EFA6F-1895-A9E2-EAB0-D87E634BB8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667"/>
              <a:stretch/>
            </p:blipFill>
            <p:spPr bwMode="auto">
              <a:xfrm flipH="1">
                <a:off x="8427720" y="4029935"/>
                <a:ext cx="1135758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146CFFA9-FCD2-2A4E-A62A-EB90EACB9479}"/>
                </a:ext>
              </a:extLst>
            </p:cNvPr>
            <p:cNvSpPr txBox="1"/>
            <p:nvPr/>
          </p:nvSpPr>
          <p:spPr>
            <a:xfrm>
              <a:off x="2110709" y="-2227798"/>
              <a:ext cx="4278088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ru-RU" sz="3600" b="1" dirty="0">
                <a:ln w="10160">
                  <a:solidFill>
                    <a:srgbClr val="E05326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8EAACCF1-A5B1-87DF-0AF0-E813FC100E66}"/>
              </a:ext>
            </a:extLst>
          </p:cNvPr>
          <p:cNvGrpSpPr/>
          <p:nvPr/>
        </p:nvGrpSpPr>
        <p:grpSpPr>
          <a:xfrm>
            <a:off x="926559" y="663035"/>
            <a:ext cx="7147565" cy="3440906"/>
            <a:chOff x="-3121773" y="1376229"/>
            <a:chExt cx="9530087" cy="4587874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xmlns="" id="{55EE5A30-6F54-EE1F-E20F-351B11CF8B38}"/>
                </a:ext>
              </a:extLst>
            </p:cNvPr>
            <p:cNvGrpSpPr/>
            <p:nvPr/>
          </p:nvGrpSpPr>
          <p:grpSpPr>
            <a:xfrm>
              <a:off x="2130226" y="1376229"/>
              <a:ext cx="4278088" cy="4587874"/>
              <a:chOff x="6516548" y="2210766"/>
              <a:chExt cx="3857540" cy="4136873"/>
            </a:xfrm>
          </p:grpSpPr>
          <p:pic>
            <p:nvPicPr>
              <p:cNvPr id="34" name="Picture 2" descr="Crab clipart">
                <a:extLst>
                  <a:ext uri="{FF2B5EF4-FFF2-40B4-BE49-F238E27FC236}">
                    <a16:creationId xmlns:a16="http://schemas.microsoft.com/office/drawing/2014/main" xmlns="" id="{10945FA5-8A83-AB93-B746-31AB08C64F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144"/>
              <a:stretch/>
            </p:blipFill>
            <p:spPr bwMode="auto">
              <a:xfrm flipH="1">
                <a:off x="7213584" y="4029935"/>
                <a:ext cx="1336056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5" name="MsPham-0936082789">
                <a:extLst>
                  <a:ext uri="{FF2B5EF4-FFF2-40B4-BE49-F238E27FC236}">
                    <a16:creationId xmlns:a16="http://schemas.microsoft.com/office/drawing/2014/main" xmlns="" id="{493295F3-F7A4-9B4B-5672-4B36FDF253AE}"/>
                  </a:ext>
                </a:extLst>
              </p:cNvPr>
              <p:cNvSpPr/>
              <p:nvPr/>
            </p:nvSpPr>
            <p:spPr>
              <a:xfrm>
                <a:off x="6516548" y="2210766"/>
                <a:ext cx="3857540" cy="2190192"/>
              </a:xfrm>
              <a:prstGeom prst="roundRect">
                <a:avLst>
                  <a:gd name="adj" fmla="val 14509"/>
                </a:avLst>
              </a:prstGeom>
              <a:solidFill>
                <a:srgbClr val="FFFCEF"/>
              </a:solidFill>
              <a:ln w="28575">
                <a:solidFill>
                  <a:schemeClr val="accent2">
                    <a:lumMod val="75000"/>
                  </a:schemeClr>
                </a:solidFill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0574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100" b="1">
                  <a:solidFill>
                    <a:srgbClr val="604B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6" name="Picture 2" descr="Crab clipart">
                <a:extLst>
                  <a:ext uri="{FF2B5EF4-FFF2-40B4-BE49-F238E27FC236}">
                    <a16:creationId xmlns:a16="http://schemas.microsoft.com/office/drawing/2014/main" xmlns="" id="{575D27A9-F2F0-AA86-46E6-4F7A7C0238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667"/>
              <a:stretch/>
            </p:blipFill>
            <p:spPr bwMode="auto">
              <a:xfrm flipH="1">
                <a:off x="8427720" y="4029935"/>
                <a:ext cx="1135758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B49B1B46-9D13-FC6F-F917-9E79E2E75F17}"/>
                </a:ext>
              </a:extLst>
            </p:cNvPr>
            <p:cNvSpPr txBox="1"/>
            <p:nvPr/>
          </p:nvSpPr>
          <p:spPr>
            <a:xfrm>
              <a:off x="-3121773" y="3921182"/>
              <a:ext cx="5402244" cy="1108651"/>
            </a:xfrm>
            <a:prstGeom prst="wedgeRoundRectCallout">
              <a:avLst>
                <a:gd name="adj1" fmla="val 61819"/>
                <a:gd name="adj2" fmla="val 46641"/>
                <a:gd name="adj3" fmla="val 16667"/>
              </a:avLst>
            </a:prstGeom>
            <a:solidFill>
              <a:srgbClr val="FFFCEF"/>
            </a:solidFill>
            <a:ln w="28575">
              <a:solidFill>
                <a:schemeClr val="accent2">
                  <a:lumMod val="75000"/>
                </a:schemeClr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3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800" dirty="0"/>
                <a:t>He has a round face.</a:t>
              </a:r>
              <a:endParaRPr lang="ru-RU" sz="2800" dirty="0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34827BB0-1AA1-DCB1-CA2C-A85B1309C2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8695" y="3660357"/>
            <a:ext cx="1931670" cy="1467804"/>
          </a:xfrm>
          <a:prstGeom prst="rect">
            <a:avLst/>
          </a:prstGeom>
        </p:spPr>
      </p:pic>
      <p:sp>
        <p:nvSpPr>
          <p:cNvPr id="29" name="MsPham-0936082789">
            <a:extLst>
              <a:ext uri="{FF2B5EF4-FFF2-40B4-BE49-F238E27FC236}">
                <a16:creationId xmlns:a16="http://schemas.microsoft.com/office/drawing/2014/main" xmlns="" id="{E0022197-007C-BE0E-0946-C87E5773F6B8}"/>
              </a:ext>
            </a:extLst>
          </p:cNvPr>
          <p:cNvSpPr/>
          <p:nvPr/>
        </p:nvSpPr>
        <p:spPr>
          <a:xfrm>
            <a:off x="964346" y="4120622"/>
            <a:ext cx="5752923" cy="718730"/>
          </a:xfrm>
          <a:prstGeom prst="roundRect">
            <a:avLst>
              <a:gd name="adj" fmla="val 14509"/>
            </a:avLst>
          </a:prstGeom>
          <a:solidFill>
            <a:srgbClr val="FFFCEF"/>
          </a:solidFill>
          <a:ln w="28575">
            <a:solidFill>
              <a:schemeClr val="accent2">
                <a:lumMod val="75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alt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your brother look like?</a:t>
            </a:r>
          </a:p>
        </p:txBody>
      </p:sp>
      <p:pic>
        <p:nvPicPr>
          <p:cNvPr id="17" name="Picture 16" descr="Logo, icon&#10;&#10;Description automatically generated">
            <a:extLst>
              <a:ext uri="{FF2B5EF4-FFF2-40B4-BE49-F238E27FC236}">
                <a16:creationId xmlns:a16="http://schemas.microsoft.com/office/drawing/2014/main" xmlns="" id="{C45269E2-D967-9F55-CE40-2BD5D6E7606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7149" y="3763250"/>
            <a:ext cx="816959" cy="1262019"/>
          </a:xfrm>
          <a:prstGeom prst="rect">
            <a:avLst/>
          </a:prstGeom>
        </p:spPr>
      </p:pic>
      <p:sp>
        <p:nvSpPr>
          <p:cNvPr id="10" name="Скругленный прямоугольник 9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2CCFD579-94E1-964F-A034-58F2565053FA}"/>
              </a:ext>
            </a:extLst>
          </p:cNvPr>
          <p:cNvSpPr/>
          <p:nvPr/>
        </p:nvSpPr>
        <p:spPr>
          <a:xfrm>
            <a:off x="6717270" y="4143610"/>
            <a:ext cx="1661401" cy="663213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>
                <a:latin typeface="Franklin Gothic Demi" panose="020B0703020102020204" pitchFamily="34" charset="0"/>
              </a:rPr>
              <a:t>Next</a:t>
            </a:r>
            <a:endParaRPr lang="ru-RU" sz="2400" b="1" dirty="0">
              <a:latin typeface="Franklin Gothic Demi" panose="020B0703020102020204" pitchFamily="34" charset="0"/>
            </a:endParaRPr>
          </a:p>
        </p:txBody>
      </p:sp>
      <p:sp>
        <p:nvSpPr>
          <p:cNvPr id="30" name="Скругленный прямоугольник 9">
            <a:extLst>
              <a:ext uri="{FF2B5EF4-FFF2-40B4-BE49-F238E27FC236}">
                <a16:creationId xmlns:a16="http://schemas.microsoft.com/office/drawing/2014/main" xmlns="" id="{94BAE4E0-A2B5-0657-4DBA-B0C85321CB52}"/>
              </a:ext>
            </a:extLst>
          </p:cNvPr>
          <p:cNvSpPr/>
          <p:nvPr/>
        </p:nvSpPr>
        <p:spPr>
          <a:xfrm>
            <a:off x="6717270" y="4143610"/>
            <a:ext cx="1661401" cy="663213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latin typeface="Franklin Gothic Demi" panose="020B0703020102020204" pitchFamily="34" charset="0"/>
              </a:rPr>
              <a:t>Check</a:t>
            </a:r>
            <a:endParaRPr lang="ru-RU" sz="2400" b="1" dirty="0">
              <a:latin typeface="Franklin Gothic Demi" panose="020B0703020102020204" pitchFamily="34" charset="0"/>
            </a:endParaRPr>
          </a:p>
        </p:txBody>
      </p:sp>
      <p:grpSp>
        <p:nvGrpSpPr>
          <p:cNvPr id="37" name="MsPham-0936082789">
            <a:extLst>
              <a:ext uri="{FF2B5EF4-FFF2-40B4-BE49-F238E27FC236}">
                <a16:creationId xmlns:a16="http://schemas.microsoft.com/office/drawing/2014/main" xmlns="" id="{EF23E1E6-4596-0DDF-F771-51E9944D00CC}"/>
              </a:ext>
            </a:extLst>
          </p:cNvPr>
          <p:cNvGrpSpPr/>
          <p:nvPr/>
        </p:nvGrpSpPr>
        <p:grpSpPr>
          <a:xfrm>
            <a:off x="-2439739" y="-2265318"/>
            <a:ext cx="9463435" cy="4458795"/>
            <a:chOff x="583383" y="2086359"/>
            <a:chExt cx="15929375" cy="7505286"/>
          </a:xfrm>
        </p:grpSpPr>
        <p:pic>
          <p:nvPicPr>
            <p:cNvPr id="38" name="MsPham-0936082789">
              <a:extLst>
                <a:ext uri="{FF2B5EF4-FFF2-40B4-BE49-F238E27FC236}">
                  <a16:creationId xmlns:a16="http://schemas.microsoft.com/office/drawing/2014/main" xmlns="" id="{C698592C-9E9C-0035-3F2A-2C31AE25CC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383" y="2086359"/>
              <a:ext cx="2782482" cy="2427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MsPham-0936082789">
              <a:extLst>
                <a:ext uri="{FF2B5EF4-FFF2-40B4-BE49-F238E27FC236}">
                  <a16:creationId xmlns:a16="http://schemas.microsoft.com/office/drawing/2014/main" xmlns="" id="{6145207B-C3AB-FFFC-817F-A4CF83949B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3215714" y="7342100"/>
              <a:ext cx="3297044" cy="22495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MsPham-0936082789">
            <a:extLst>
              <a:ext uri="{FF2B5EF4-FFF2-40B4-BE49-F238E27FC236}">
                <a16:creationId xmlns:a16="http://schemas.microsoft.com/office/drawing/2014/main" xmlns="" id="{3D19C248-6C3B-A001-E655-7FA696B19294}"/>
              </a:ext>
            </a:extLst>
          </p:cNvPr>
          <p:cNvGrpSpPr/>
          <p:nvPr/>
        </p:nvGrpSpPr>
        <p:grpSpPr>
          <a:xfrm>
            <a:off x="2326648" y="897834"/>
            <a:ext cx="9095461" cy="7053169"/>
            <a:chOff x="583383" y="-7358491"/>
            <a:chExt cx="15309976" cy="11872275"/>
          </a:xfrm>
        </p:grpSpPr>
        <p:pic>
          <p:nvPicPr>
            <p:cNvPr id="45" name="MsPham-0936082789">
              <a:extLst>
                <a:ext uri="{FF2B5EF4-FFF2-40B4-BE49-F238E27FC236}">
                  <a16:creationId xmlns:a16="http://schemas.microsoft.com/office/drawing/2014/main" xmlns="" id="{4E13E94B-A601-1E56-E168-96CFCFA950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383" y="2086359"/>
              <a:ext cx="2782482" cy="2427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MsPham-0936082789">
              <a:extLst>
                <a:ext uri="{FF2B5EF4-FFF2-40B4-BE49-F238E27FC236}">
                  <a16:creationId xmlns:a16="http://schemas.microsoft.com/office/drawing/2014/main" xmlns="" id="{6537A79F-7BE4-D6D8-1F13-893A68D1D2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2557581" y="-7358491"/>
              <a:ext cx="3335778" cy="22759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8623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E686EF98-28E3-EE45-F4E9-464171761EA1}"/>
              </a:ext>
            </a:extLst>
          </p:cNvPr>
          <p:cNvGrpSpPr/>
          <p:nvPr/>
        </p:nvGrpSpPr>
        <p:grpSpPr>
          <a:xfrm>
            <a:off x="25730" y="15338"/>
            <a:ext cx="9440365" cy="5128162"/>
            <a:chOff x="0" y="20451"/>
            <a:chExt cx="12587153" cy="683754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B0D68D56-0FD3-977C-8601-A74BD21DD835}"/>
                </a:ext>
              </a:extLst>
            </p:cNvPr>
            <p:cNvGrpSpPr/>
            <p:nvPr/>
          </p:nvGrpSpPr>
          <p:grpSpPr>
            <a:xfrm>
              <a:off x="0" y="20451"/>
              <a:ext cx="12192000" cy="6837549"/>
              <a:chOff x="0" y="20451"/>
              <a:chExt cx="12192000" cy="6837549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xmlns="" id="{F01A6937-5150-8980-E292-3471CBD233C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20451"/>
                <a:ext cx="12192000" cy="6817097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xmlns="" id="{F3927A9F-FE3E-3D40-33B5-80B62C1B4165}"/>
                  </a:ext>
                </a:extLst>
              </p:cNvPr>
              <p:cNvPicPr/>
              <p:nvPr/>
            </p:nvPicPr>
            <p:blipFill rotWithShape="1">
              <a:blip r:embed="rId4"/>
              <a:srcRect l="1375" r="1250"/>
              <a:stretch/>
            </p:blipFill>
            <p:spPr>
              <a:xfrm>
                <a:off x="0" y="3793028"/>
                <a:ext cx="12192000" cy="3064972"/>
              </a:xfrm>
              <a:prstGeom prst="rect">
                <a:avLst/>
              </a:prstGeom>
            </p:spPr>
          </p:pic>
          <p:pic>
            <p:nvPicPr>
              <p:cNvPr id="21" name="MsPham-0936082789">
                <a:hlinkClick r:id="rId5"/>
                <a:extLst>
                  <a:ext uri="{FF2B5EF4-FFF2-40B4-BE49-F238E27FC236}">
                    <a16:creationId xmlns:a16="http://schemas.microsoft.com/office/drawing/2014/main" xmlns="" id="{974B4350-3894-B203-7685-5888BE7F6A6B}"/>
                  </a:ext>
                </a:extLst>
              </p:cNvPr>
              <p:cNvPicPr/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047" y="6200642"/>
                <a:ext cx="829183" cy="526759"/>
              </a:xfrm>
              <a:prstGeom prst="rect">
                <a:avLst/>
              </a:prstGeom>
              <a:ln>
                <a:noFill/>
              </a:ln>
              <a:effectLst/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040ACC78-7E50-D150-F1AC-AB611B1BAC47}"/>
                </a:ext>
              </a:extLst>
            </p:cNvPr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10011593" y="4880476"/>
              <a:ext cx="2575560" cy="1957072"/>
            </a:xfrm>
            <a:prstGeom prst="rect">
              <a:avLst/>
            </a:prstGeom>
          </p:spPr>
        </p:pic>
      </p:grpSp>
      <p:sp>
        <p:nvSpPr>
          <p:cNvPr id="24" name="Скругленный прямоугольник 9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14340C15-DBBC-FF02-1922-2D8E8379EA7E}"/>
              </a:ext>
            </a:extLst>
          </p:cNvPr>
          <p:cNvSpPr/>
          <p:nvPr/>
        </p:nvSpPr>
        <p:spPr>
          <a:xfrm>
            <a:off x="5706553" y="3645018"/>
            <a:ext cx="1661401" cy="663213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>
                <a:latin typeface="Franklin Gothic Demi" panose="020B0703020102020204" pitchFamily="34" charset="0"/>
              </a:rPr>
              <a:t>Exit</a:t>
            </a:r>
            <a:endParaRPr lang="ru-RU" sz="2400" b="1" dirty="0">
              <a:latin typeface="Franklin Gothic Demi" panose="020B0703020102020204" pitchFamily="34" charset="0"/>
            </a:endParaRPr>
          </a:p>
        </p:txBody>
      </p:sp>
      <p:pic>
        <p:nvPicPr>
          <p:cNvPr id="25" name="Рисунок 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BCCD416C-4F31-2E56-E753-2F70077EF9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895254" y="-898509"/>
            <a:ext cx="824266" cy="847355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35D6BF93-14C0-6978-57F4-14D6164DE94D}"/>
              </a:ext>
            </a:extLst>
          </p:cNvPr>
          <p:cNvGrpSpPr/>
          <p:nvPr/>
        </p:nvGrpSpPr>
        <p:grpSpPr>
          <a:xfrm>
            <a:off x="1597670" y="1032172"/>
            <a:ext cx="3208566" cy="3440906"/>
            <a:chOff x="6516548" y="2210766"/>
            <a:chExt cx="3857540" cy="4136873"/>
          </a:xfrm>
        </p:grpSpPr>
        <p:pic>
          <p:nvPicPr>
            <p:cNvPr id="27" name="Picture 2" descr="Crab clipart">
              <a:extLst>
                <a:ext uri="{FF2B5EF4-FFF2-40B4-BE49-F238E27FC236}">
                  <a16:creationId xmlns:a16="http://schemas.microsoft.com/office/drawing/2014/main" xmlns="" id="{6493A07D-75C3-D06A-0813-47319B27DDD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144"/>
            <a:stretch/>
          </p:blipFill>
          <p:spPr bwMode="auto">
            <a:xfrm flipH="1">
              <a:off x="7213584" y="4029935"/>
              <a:ext cx="1336056" cy="231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MsPham-0936082789">
              <a:extLst>
                <a:ext uri="{FF2B5EF4-FFF2-40B4-BE49-F238E27FC236}">
                  <a16:creationId xmlns:a16="http://schemas.microsoft.com/office/drawing/2014/main" xmlns="" id="{1BBC1930-8977-6487-1668-ED3FAED34A75}"/>
                </a:ext>
              </a:extLst>
            </p:cNvPr>
            <p:cNvSpPr/>
            <p:nvPr/>
          </p:nvSpPr>
          <p:spPr>
            <a:xfrm>
              <a:off x="6516548" y="2210766"/>
              <a:ext cx="3857540" cy="2190192"/>
            </a:xfrm>
            <a:prstGeom prst="roundRect">
              <a:avLst>
                <a:gd name="adj" fmla="val 14509"/>
              </a:avLst>
            </a:prstGeom>
            <a:solidFill>
              <a:srgbClr val="FFFCEF"/>
            </a:solidFill>
            <a:ln w="28575">
              <a:solidFill>
                <a:schemeClr val="accent2">
                  <a:lumMod val="75000"/>
                </a:schemeClr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05740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2100" b="1">
                <a:solidFill>
                  <a:srgbClr val="604B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9" name="Picture 2" descr="Crab clipart">
              <a:extLst>
                <a:ext uri="{FF2B5EF4-FFF2-40B4-BE49-F238E27FC236}">
                  <a16:creationId xmlns:a16="http://schemas.microsoft.com/office/drawing/2014/main" xmlns="" id="{9CBC2C58-9F4E-9215-1DBD-10386AA5DC6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667"/>
            <a:stretch/>
          </p:blipFill>
          <p:spPr bwMode="auto">
            <a:xfrm flipH="1">
              <a:off x="8427720" y="4029935"/>
              <a:ext cx="1135758" cy="231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DFF19AB3-35CD-A88D-3AA1-A9AE5ED30BF4}"/>
              </a:ext>
            </a:extLst>
          </p:cNvPr>
          <p:cNvSpPr txBox="1"/>
          <p:nvPr/>
        </p:nvSpPr>
        <p:spPr>
          <a:xfrm>
            <a:off x="1583032" y="1788981"/>
            <a:ext cx="3208566" cy="1162958"/>
          </a:xfrm>
          <a:prstGeom prst="rect">
            <a:avLst/>
          </a:prstGeom>
          <a:noFill/>
        </p:spPr>
        <p:txBody>
          <a:bodyPr wrap="square" lIns="68580" tIns="34290" rIns="68580" bIns="34290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000" b="1">
                <a:ln w="10160">
                  <a:solidFill>
                    <a:srgbClr val="E05326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oper Black" panose="0208090404030B020404" pitchFamily="18" charset="0"/>
              </a:rPr>
              <a:t>Goodjob!</a:t>
            </a:r>
            <a:endParaRPr lang="ru-RU" sz="5000" b="1" dirty="0">
              <a:ln w="10160">
                <a:solidFill>
                  <a:srgbClr val="E05326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540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2" name="applause.wav"/>
          </p:stSnd>
        </p:sndAc>
      </p:transition>
    </mc:Choice>
    <mc:Fallback xmlns="">
      <p:transition spd="slow" advClick="0">
        <p:sndAc>
          <p:stSnd>
            <p:snd r:embed="rId12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ùi Liễu 0968142780"/>
          <p:cNvSpPr txBox="1"/>
          <p:nvPr/>
        </p:nvSpPr>
        <p:spPr>
          <a:xfrm>
            <a:off x="3152162" y="373573"/>
            <a:ext cx="3028949" cy="8079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Berlin Sans FB" pitchFamily="34" charset="0"/>
                <a:cs typeface="Arial" panose="020B0604020202020204" pitchFamily="34" charset="0"/>
              </a:rPr>
              <a:t>Contents</a:t>
            </a:r>
          </a:p>
        </p:txBody>
      </p:sp>
      <p:grpSp>
        <p:nvGrpSpPr>
          <p:cNvPr id="148" name="组合 23">
            <a:extLst>
              <a:ext uri="{FF2B5EF4-FFF2-40B4-BE49-F238E27FC236}">
                <a16:creationId xmlns="" xmlns:a16="http://schemas.microsoft.com/office/drawing/2014/main" id="{93D27294-1B70-4AB8-8E5B-FD420BD6FC5C}"/>
              </a:ext>
            </a:extLst>
          </p:cNvPr>
          <p:cNvGrpSpPr/>
          <p:nvPr/>
        </p:nvGrpSpPr>
        <p:grpSpPr>
          <a:xfrm>
            <a:off x="2574405" y="2031143"/>
            <a:ext cx="1447800" cy="2369407"/>
            <a:chOff x="6552424" y="1038958"/>
            <a:chExt cx="1850186" cy="2909795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9" name="圆角矩形 24">
              <a:extLst>
                <a:ext uri="{FF2B5EF4-FFF2-40B4-BE49-F238E27FC236}">
                  <a16:creationId xmlns="" xmlns:a16="http://schemas.microsoft.com/office/drawing/2014/main" id="{8A790C5F-C924-49F1-A263-9529940AA4F6}"/>
                </a:ext>
              </a:extLst>
            </p:cNvPr>
            <p:cNvSpPr/>
            <p:nvPr/>
          </p:nvSpPr>
          <p:spPr>
            <a:xfrm>
              <a:off x="6661389" y="1038958"/>
              <a:ext cx="1632254" cy="1502652"/>
            </a:xfrm>
            <a:prstGeom prst="roundRect">
              <a:avLst>
                <a:gd name="adj" fmla="val 935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zh-HK" altLang="en-US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0" name="任意多边形 25">
              <a:extLst>
                <a:ext uri="{FF2B5EF4-FFF2-40B4-BE49-F238E27FC236}">
                  <a16:creationId xmlns="" xmlns:a16="http://schemas.microsoft.com/office/drawing/2014/main" id="{74922B43-CB29-4FCF-9DD6-BA9DA38E359F}"/>
                </a:ext>
              </a:extLst>
            </p:cNvPr>
            <p:cNvSpPr/>
            <p:nvPr/>
          </p:nvSpPr>
          <p:spPr>
            <a:xfrm>
              <a:off x="6552424" y="1956762"/>
              <a:ext cx="1850186" cy="1991991"/>
            </a:xfrm>
            <a:custGeom>
              <a:avLst/>
              <a:gdLst>
                <a:gd name="connsiteX0" fmla="*/ 1 w 2466914"/>
                <a:gd name="connsiteY0" fmla="*/ 0 h 3944375"/>
                <a:gd name="connsiteX1" fmla="*/ 2466914 w 2466914"/>
                <a:gd name="connsiteY1" fmla="*/ 0 h 3944375"/>
                <a:gd name="connsiteX2" fmla="*/ 2466914 w 2466914"/>
                <a:gd name="connsiteY2" fmla="*/ 3515745 h 3944375"/>
                <a:gd name="connsiteX3" fmla="*/ 2466913 w 2466914"/>
                <a:gd name="connsiteY3" fmla="*/ 3515745 h 3944375"/>
                <a:gd name="connsiteX4" fmla="*/ 2466913 w 2466914"/>
                <a:gd name="connsiteY4" fmla="*/ 3757044 h 3944375"/>
                <a:gd name="connsiteX5" fmla="*/ 2279582 w 2466914"/>
                <a:gd name="connsiteY5" fmla="*/ 3944375 h 3944375"/>
                <a:gd name="connsiteX6" fmla="*/ 187331 w 2466914"/>
                <a:gd name="connsiteY6" fmla="*/ 3944375 h 3944375"/>
                <a:gd name="connsiteX7" fmla="*/ 0 w 2466914"/>
                <a:gd name="connsiteY7" fmla="*/ 3757044 h 3944375"/>
                <a:gd name="connsiteX8" fmla="*/ 0 w 2466914"/>
                <a:gd name="connsiteY8" fmla="*/ 2128171 h 3944375"/>
                <a:gd name="connsiteX9" fmla="*/ 1 w 2466914"/>
                <a:gd name="connsiteY9" fmla="*/ 2128161 h 3944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66914" h="3944375">
                  <a:moveTo>
                    <a:pt x="1" y="0"/>
                  </a:moveTo>
                  <a:lnTo>
                    <a:pt x="2466914" y="0"/>
                  </a:lnTo>
                  <a:lnTo>
                    <a:pt x="2466914" y="3515745"/>
                  </a:lnTo>
                  <a:lnTo>
                    <a:pt x="2466913" y="3515745"/>
                  </a:lnTo>
                  <a:lnTo>
                    <a:pt x="2466913" y="3757044"/>
                  </a:lnTo>
                  <a:cubicBezTo>
                    <a:pt x="2466913" y="3860504"/>
                    <a:pt x="2383042" y="3944375"/>
                    <a:pt x="2279582" y="3944375"/>
                  </a:cubicBezTo>
                  <a:lnTo>
                    <a:pt x="187331" y="3944375"/>
                  </a:lnTo>
                  <a:cubicBezTo>
                    <a:pt x="83871" y="3944375"/>
                    <a:pt x="0" y="3860504"/>
                    <a:pt x="0" y="3757044"/>
                  </a:cubicBezTo>
                  <a:lnTo>
                    <a:pt x="0" y="2128171"/>
                  </a:lnTo>
                  <a:lnTo>
                    <a:pt x="1" y="212816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 altLang="zh-HK" sz="2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US" altLang="zh-HK" sz="22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Read </a:t>
              </a:r>
              <a:r>
                <a:rPr lang="en-US" altLang="zh-HK" sz="22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and complete.</a:t>
              </a:r>
              <a:endParaRPr lang="vi-VN" altLang="zh-HK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1" name="椭圆 26">
              <a:extLst>
                <a:ext uri="{FF2B5EF4-FFF2-40B4-BE49-F238E27FC236}">
                  <a16:creationId xmlns="" xmlns:a16="http://schemas.microsoft.com/office/drawing/2014/main" id="{A0150D17-316D-487A-A166-9F5AA2E9DBEA}"/>
                </a:ext>
              </a:extLst>
            </p:cNvPr>
            <p:cNvSpPr/>
            <p:nvPr/>
          </p:nvSpPr>
          <p:spPr>
            <a:xfrm>
              <a:off x="7140787" y="1647875"/>
              <a:ext cx="600075" cy="6000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zh-HK" altLang="en-US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2" name="文本框 60">
              <a:extLst>
                <a:ext uri="{FF2B5EF4-FFF2-40B4-BE49-F238E27FC236}">
                  <a16:creationId xmlns="" xmlns:a16="http://schemas.microsoft.com/office/drawing/2014/main" id="{E19FCDA0-2FC7-4CCC-9408-BC5DDD509A37}"/>
                </a:ext>
              </a:extLst>
            </p:cNvPr>
            <p:cNvSpPr txBox="1"/>
            <p:nvPr/>
          </p:nvSpPr>
          <p:spPr>
            <a:xfrm>
              <a:off x="6988993" y="1531148"/>
              <a:ext cx="876276" cy="52915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91440" tIns="45720" rIns="91440" bIns="45720" rtlCol="0">
              <a:spAutoFit/>
            </a:bodyPr>
            <a:lstStyle/>
            <a:p>
              <a:pPr algn="ctr"/>
              <a:r>
                <a:rPr lang="en-US" altLang="zh-HK" sz="2200" b="1" dirty="0">
                  <a:latin typeface="Arial" pitchFamily="34" charset="0"/>
                  <a:ea typeface="张海山锐谐体2.0-授权联系：Samtype@QQ.com" panose="02000000000000000000" pitchFamily="2" charset="-122"/>
                  <a:cs typeface="Arial" pitchFamily="34" charset="0"/>
                </a:rPr>
                <a:t>04</a:t>
              </a:r>
              <a:endParaRPr lang="zh-HK" altLang="en-US" sz="2200" b="1" dirty="0">
                <a:latin typeface="Arial" pitchFamily="34" charset="0"/>
                <a:ea typeface="张海山锐谐体2.0-授权联系：Samtype@QQ.com" panose="02000000000000000000" pitchFamily="2" charset="-122"/>
                <a:cs typeface="Arial" pitchFamily="34" charset="0"/>
              </a:endParaRPr>
            </a:p>
          </p:txBody>
        </p:sp>
      </p:grpSp>
      <p:grpSp>
        <p:nvGrpSpPr>
          <p:cNvPr id="153" name="组合 16">
            <a:extLst>
              <a:ext uri="{FF2B5EF4-FFF2-40B4-BE49-F238E27FC236}">
                <a16:creationId xmlns="" xmlns:a16="http://schemas.microsoft.com/office/drawing/2014/main" id="{FBF2FF71-E334-4BF1-A520-0FC2AF848F7E}"/>
              </a:ext>
            </a:extLst>
          </p:cNvPr>
          <p:cNvGrpSpPr/>
          <p:nvPr/>
        </p:nvGrpSpPr>
        <p:grpSpPr>
          <a:xfrm>
            <a:off x="4055718" y="2016029"/>
            <a:ext cx="1386801" cy="2362200"/>
            <a:chOff x="4603182" y="1038958"/>
            <a:chExt cx="1850186" cy="2900945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54" name="圆角矩形 17">
              <a:extLst>
                <a:ext uri="{FF2B5EF4-FFF2-40B4-BE49-F238E27FC236}">
                  <a16:creationId xmlns="" xmlns:a16="http://schemas.microsoft.com/office/drawing/2014/main" id="{F3AE0D1F-B5B4-40EF-9235-477C837B2F2E}"/>
                </a:ext>
              </a:extLst>
            </p:cNvPr>
            <p:cNvSpPr/>
            <p:nvPr/>
          </p:nvSpPr>
          <p:spPr>
            <a:xfrm>
              <a:off x="4712149" y="1038958"/>
              <a:ext cx="1632254" cy="1502651"/>
            </a:xfrm>
            <a:prstGeom prst="roundRect">
              <a:avLst>
                <a:gd name="adj" fmla="val 935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zh-HK" altLang="en-US" sz="22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5" name="任意多边形 18">
              <a:extLst>
                <a:ext uri="{FF2B5EF4-FFF2-40B4-BE49-F238E27FC236}">
                  <a16:creationId xmlns="" xmlns:a16="http://schemas.microsoft.com/office/drawing/2014/main" id="{98E0C496-5337-433D-A13D-6E8D8F5EE08D}"/>
                </a:ext>
              </a:extLst>
            </p:cNvPr>
            <p:cNvSpPr/>
            <p:nvPr/>
          </p:nvSpPr>
          <p:spPr>
            <a:xfrm>
              <a:off x="4603182" y="1947912"/>
              <a:ext cx="1850186" cy="1991991"/>
            </a:xfrm>
            <a:custGeom>
              <a:avLst/>
              <a:gdLst>
                <a:gd name="connsiteX0" fmla="*/ 1 w 2466914"/>
                <a:gd name="connsiteY0" fmla="*/ 0 h 3944375"/>
                <a:gd name="connsiteX1" fmla="*/ 2466914 w 2466914"/>
                <a:gd name="connsiteY1" fmla="*/ 0 h 3944375"/>
                <a:gd name="connsiteX2" fmla="*/ 2466914 w 2466914"/>
                <a:gd name="connsiteY2" fmla="*/ 3515745 h 3944375"/>
                <a:gd name="connsiteX3" fmla="*/ 2466913 w 2466914"/>
                <a:gd name="connsiteY3" fmla="*/ 3515745 h 3944375"/>
                <a:gd name="connsiteX4" fmla="*/ 2466913 w 2466914"/>
                <a:gd name="connsiteY4" fmla="*/ 3757044 h 3944375"/>
                <a:gd name="connsiteX5" fmla="*/ 2279582 w 2466914"/>
                <a:gd name="connsiteY5" fmla="*/ 3944375 h 3944375"/>
                <a:gd name="connsiteX6" fmla="*/ 187331 w 2466914"/>
                <a:gd name="connsiteY6" fmla="*/ 3944375 h 3944375"/>
                <a:gd name="connsiteX7" fmla="*/ 0 w 2466914"/>
                <a:gd name="connsiteY7" fmla="*/ 3757044 h 3944375"/>
                <a:gd name="connsiteX8" fmla="*/ 0 w 2466914"/>
                <a:gd name="connsiteY8" fmla="*/ 2128171 h 3944375"/>
                <a:gd name="connsiteX9" fmla="*/ 1 w 2466914"/>
                <a:gd name="connsiteY9" fmla="*/ 2128161 h 3944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66914" h="3944375">
                  <a:moveTo>
                    <a:pt x="1" y="0"/>
                  </a:moveTo>
                  <a:lnTo>
                    <a:pt x="2466914" y="0"/>
                  </a:lnTo>
                  <a:lnTo>
                    <a:pt x="2466914" y="3515745"/>
                  </a:lnTo>
                  <a:lnTo>
                    <a:pt x="2466913" y="3515745"/>
                  </a:lnTo>
                  <a:lnTo>
                    <a:pt x="2466913" y="3757044"/>
                  </a:lnTo>
                  <a:cubicBezTo>
                    <a:pt x="2466913" y="3860504"/>
                    <a:pt x="2383042" y="3944375"/>
                    <a:pt x="2279582" y="3944375"/>
                  </a:cubicBezTo>
                  <a:lnTo>
                    <a:pt x="187331" y="3944375"/>
                  </a:lnTo>
                  <a:cubicBezTo>
                    <a:pt x="83871" y="3944375"/>
                    <a:pt x="0" y="3860504"/>
                    <a:pt x="0" y="3757044"/>
                  </a:cubicBezTo>
                  <a:lnTo>
                    <a:pt x="0" y="2128171"/>
                  </a:lnTo>
                  <a:lnTo>
                    <a:pt x="1" y="2128161"/>
                  </a:lnTo>
                  <a:close/>
                </a:path>
              </a:pathLst>
            </a:custGeom>
            <a:grpFill/>
            <a:ln w="31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altLang="zh-HK" sz="22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Let’s write.</a:t>
              </a:r>
              <a:endParaRPr lang="zh-HK" altLang="en-US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6" name="椭圆 19">
              <a:extLst>
                <a:ext uri="{FF2B5EF4-FFF2-40B4-BE49-F238E27FC236}">
                  <a16:creationId xmlns="" xmlns:a16="http://schemas.microsoft.com/office/drawing/2014/main" id="{19AF4334-1EBF-4F56-A096-BE45B241CF0E}"/>
                </a:ext>
              </a:extLst>
            </p:cNvPr>
            <p:cNvSpPr/>
            <p:nvPr/>
          </p:nvSpPr>
          <p:spPr>
            <a:xfrm>
              <a:off x="5228238" y="1647875"/>
              <a:ext cx="600075" cy="6000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zh-HK" altLang="en-US" sz="22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7" name="文本框 54">
              <a:extLst>
                <a:ext uri="{FF2B5EF4-FFF2-40B4-BE49-F238E27FC236}">
                  <a16:creationId xmlns="" xmlns:a16="http://schemas.microsoft.com/office/drawing/2014/main" id="{035962E8-7418-4F6D-9066-305342D5ADEB}"/>
                </a:ext>
              </a:extLst>
            </p:cNvPr>
            <p:cNvSpPr txBox="1"/>
            <p:nvPr/>
          </p:nvSpPr>
          <p:spPr>
            <a:xfrm>
              <a:off x="5044295" y="1549710"/>
              <a:ext cx="978585" cy="52915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91440" tIns="45720" rIns="91440" bIns="45720" rtlCol="0">
              <a:spAutoFit/>
            </a:bodyPr>
            <a:lstStyle/>
            <a:p>
              <a:pPr algn="ctr"/>
              <a:r>
                <a:rPr lang="vi-VN" altLang="zh-HK" sz="2200" b="1" dirty="0">
                  <a:latin typeface="Arial" pitchFamily="34" charset="0"/>
                  <a:ea typeface="张海山锐谐体2.0-授权联系：Samtype@QQ.com" panose="02000000000000000000" pitchFamily="2" charset="-122"/>
                  <a:cs typeface="Arial" pitchFamily="34" charset="0"/>
                </a:rPr>
                <a:t>05</a:t>
              </a:r>
              <a:endParaRPr lang="zh-HK" altLang="en-US" sz="2200" b="1" dirty="0">
                <a:latin typeface="Arial" pitchFamily="34" charset="0"/>
                <a:ea typeface="张海山锐谐体2.0-授权联系：Samtype@QQ.com" panose="02000000000000000000" pitchFamily="2" charset="-122"/>
                <a:cs typeface="Arial" pitchFamily="34" charset="0"/>
              </a:endParaRPr>
            </a:p>
          </p:txBody>
        </p:sp>
      </p:grpSp>
      <p:grpSp>
        <p:nvGrpSpPr>
          <p:cNvPr id="158" name="组合 23">
            <a:extLst>
              <a:ext uri="{FF2B5EF4-FFF2-40B4-BE49-F238E27FC236}">
                <a16:creationId xmlns="" xmlns:a16="http://schemas.microsoft.com/office/drawing/2014/main" id="{4659840E-9C3D-40C7-9574-4105966D645E}"/>
              </a:ext>
            </a:extLst>
          </p:cNvPr>
          <p:cNvGrpSpPr/>
          <p:nvPr/>
        </p:nvGrpSpPr>
        <p:grpSpPr>
          <a:xfrm>
            <a:off x="5471199" y="2016029"/>
            <a:ext cx="1386801" cy="2362200"/>
            <a:chOff x="6515731" y="1038958"/>
            <a:chExt cx="1850186" cy="2900945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59" name="圆角矩形 24">
              <a:extLst>
                <a:ext uri="{FF2B5EF4-FFF2-40B4-BE49-F238E27FC236}">
                  <a16:creationId xmlns="" xmlns:a16="http://schemas.microsoft.com/office/drawing/2014/main" id="{F3E52ABF-198F-4030-9756-A719AB835E70}"/>
                </a:ext>
              </a:extLst>
            </p:cNvPr>
            <p:cNvSpPr/>
            <p:nvPr/>
          </p:nvSpPr>
          <p:spPr>
            <a:xfrm>
              <a:off x="6624698" y="1038958"/>
              <a:ext cx="1632254" cy="1502651"/>
            </a:xfrm>
            <a:prstGeom prst="roundRect">
              <a:avLst>
                <a:gd name="adj" fmla="val 935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zh-HK" altLang="en-US" sz="22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0" name="任意多边形 25">
              <a:extLst>
                <a:ext uri="{FF2B5EF4-FFF2-40B4-BE49-F238E27FC236}">
                  <a16:creationId xmlns="" xmlns:a16="http://schemas.microsoft.com/office/drawing/2014/main" id="{51D4D659-169B-448C-A3E6-55E7265D4600}"/>
                </a:ext>
              </a:extLst>
            </p:cNvPr>
            <p:cNvSpPr/>
            <p:nvPr/>
          </p:nvSpPr>
          <p:spPr>
            <a:xfrm>
              <a:off x="6515731" y="1947912"/>
              <a:ext cx="1850186" cy="1991991"/>
            </a:xfrm>
            <a:custGeom>
              <a:avLst/>
              <a:gdLst>
                <a:gd name="connsiteX0" fmla="*/ 1 w 2466914"/>
                <a:gd name="connsiteY0" fmla="*/ 0 h 3944375"/>
                <a:gd name="connsiteX1" fmla="*/ 2466914 w 2466914"/>
                <a:gd name="connsiteY1" fmla="*/ 0 h 3944375"/>
                <a:gd name="connsiteX2" fmla="*/ 2466914 w 2466914"/>
                <a:gd name="connsiteY2" fmla="*/ 3515745 h 3944375"/>
                <a:gd name="connsiteX3" fmla="*/ 2466913 w 2466914"/>
                <a:gd name="connsiteY3" fmla="*/ 3515745 h 3944375"/>
                <a:gd name="connsiteX4" fmla="*/ 2466913 w 2466914"/>
                <a:gd name="connsiteY4" fmla="*/ 3757044 h 3944375"/>
                <a:gd name="connsiteX5" fmla="*/ 2279582 w 2466914"/>
                <a:gd name="connsiteY5" fmla="*/ 3944375 h 3944375"/>
                <a:gd name="connsiteX6" fmla="*/ 187331 w 2466914"/>
                <a:gd name="connsiteY6" fmla="*/ 3944375 h 3944375"/>
                <a:gd name="connsiteX7" fmla="*/ 0 w 2466914"/>
                <a:gd name="connsiteY7" fmla="*/ 3757044 h 3944375"/>
                <a:gd name="connsiteX8" fmla="*/ 0 w 2466914"/>
                <a:gd name="connsiteY8" fmla="*/ 2128171 h 3944375"/>
                <a:gd name="connsiteX9" fmla="*/ 1 w 2466914"/>
                <a:gd name="connsiteY9" fmla="*/ 2128161 h 3944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66914" h="3944375">
                  <a:moveTo>
                    <a:pt x="1" y="0"/>
                  </a:moveTo>
                  <a:lnTo>
                    <a:pt x="2466914" y="0"/>
                  </a:lnTo>
                  <a:lnTo>
                    <a:pt x="2466914" y="3515745"/>
                  </a:lnTo>
                  <a:lnTo>
                    <a:pt x="2466913" y="3515745"/>
                  </a:lnTo>
                  <a:lnTo>
                    <a:pt x="2466913" y="3757044"/>
                  </a:lnTo>
                  <a:cubicBezTo>
                    <a:pt x="2466913" y="3860504"/>
                    <a:pt x="2383042" y="3944375"/>
                    <a:pt x="2279582" y="3944375"/>
                  </a:cubicBezTo>
                  <a:lnTo>
                    <a:pt x="187331" y="3944375"/>
                  </a:lnTo>
                  <a:cubicBezTo>
                    <a:pt x="83871" y="3944375"/>
                    <a:pt x="0" y="3860504"/>
                    <a:pt x="0" y="3757044"/>
                  </a:cubicBezTo>
                  <a:lnTo>
                    <a:pt x="0" y="2128171"/>
                  </a:lnTo>
                  <a:lnTo>
                    <a:pt x="1" y="2128161"/>
                  </a:lnTo>
                  <a:close/>
                </a:path>
              </a:pathLst>
            </a:custGeom>
            <a:grpFill/>
            <a:ln w="31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altLang="zh-HK" sz="22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Project.</a:t>
              </a:r>
              <a:endParaRPr lang="zh-HK" altLang="en-US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1" name="椭圆 26">
              <a:extLst>
                <a:ext uri="{FF2B5EF4-FFF2-40B4-BE49-F238E27FC236}">
                  <a16:creationId xmlns="" xmlns:a16="http://schemas.microsoft.com/office/drawing/2014/main" id="{9F9AD5AC-93FD-4399-8A55-0F38CA53C6FF}"/>
                </a:ext>
              </a:extLst>
            </p:cNvPr>
            <p:cNvSpPr/>
            <p:nvPr/>
          </p:nvSpPr>
          <p:spPr>
            <a:xfrm>
              <a:off x="7160998" y="1665382"/>
              <a:ext cx="600075" cy="6000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zh-HK" altLang="en-US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2" name="文本框 60">
              <a:extLst>
                <a:ext uri="{FF2B5EF4-FFF2-40B4-BE49-F238E27FC236}">
                  <a16:creationId xmlns="" xmlns:a16="http://schemas.microsoft.com/office/drawing/2014/main" id="{CF13CB9A-694F-4792-8011-150206922069}"/>
                </a:ext>
              </a:extLst>
            </p:cNvPr>
            <p:cNvSpPr txBox="1"/>
            <p:nvPr/>
          </p:nvSpPr>
          <p:spPr>
            <a:xfrm>
              <a:off x="6988992" y="1549710"/>
              <a:ext cx="876275" cy="52915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91440" tIns="45720" rIns="91440" bIns="45720" rtlCol="0">
              <a:spAutoFit/>
            </a:bodyPr>
            <a:lstStyle/>
            <a:p>
              <a:pPr algn="ctr"/>
              <a:r>
                <a:rPr lang="vi-VN" altLang="zh-HK" sz="2200" b="1" dirty="0">
                  <a:latin typeface="Arial" pitchFamily="34" charset="0"/>
                  <a:ea typeface="张海山锐谐体2.0-授权联系：Samtype@QQ.com" panose="02000000000000000000" pitchFamily="2" charset="-122"/>
                  <a:cs typeface="Arial" pitchFamily="34" charset="0"/>
                </a:rPr>
                <a:t>06</a:t>
              </a:r>
              <a:endParaRPr lang="zh-HK" altLang="en-US" sz="2200" b="1" dirty="0">
                <a:latin typeface="Arial" pitchFamily="34" charset="0"/>
                <a:ea typeface="张海山锐谐体2.0-授权联系：Samtype@QQ.com" panose="02000000000000000000" pitchFamily="2" charset="-122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311496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ùi Liễu">
            <a:extLst>
              <a:ext uri="{FF2B5EF4-FFF2-40B4-BE49-F238E27FC236}">
                <a16:creationId xmlns="" xmlns:a16="http://schemas.microsoft.com/office/drawing/2014/main" id="{95BFF913-6F6F-4BDA-A28E-47FB78D83D81}"/>
              </a:ext>
            </a:extLst>
          </p:cNvPr>
          <p:cNvSpPr txBox="1"/>
          <p:nvPr/>
        </p:nvSpPr>
        <p:spPr>
          <a:xfrm>
            <a:off x="764834" y="2940725"/>
            <a:ext cx="76143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My grandfather and grandmother are ____.</a:t>
            </a:r>
          </a:p>
        </p:txBody>
      </p:sp>
      <p:sp>
        <p:nvSpPr>
          <p:cNvPr id="18" name="Bùi Liễu">
            <a:extLst>
              <a:ext uri="{FF2B5EF4-FFF2-40B4-BE49-F238E27FC236}">
                <a16:creationId xmlns="" xmlns:a16="http://schemas.microsoft.com/office/drawing/2014/main" id="{207795A6-6FD3-4570-B253-C82650E863B1}"/>
              </a:ext>
            </a:extLst>
          </p:cNvPr>
          <p:cNvSpPr txBox="1"/>
          <p:nvPr/>
        </p:nvSpPr>
        <p:spPr>
          <a:xfrm>
            <a:off x="791328" y="3456906"/>
            <a:ext cx="50448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My father is ______________.</a:t>
            </a:r>
          </a:p>
        </p:txBody>
      </p:sp>
      <p:sp>
        <p:nvSpPr>
          <p:cNvPr id="19" name="Bùi Liễu">
            <a:extLst>
              <a:ext uri="{FF2B5EF4-FFF2-40B4-BE49-F238E27FC236}">
                <a16:creationId xmlns="" xmlns:a16="http://schemas.microsoft.com/office/drawing/2014/main" id="{C7F98FFD-2F71-45AD-86C7-D8EBD2F395BF}"/>
              </a:ext>
            </a:extLst>
          </p:cNvPr>
          <p:cNvSpPr txBox="1"/>
          <p:nvPr/>
        </p:nvSpPr>
        <p:spPr>
          <a:xfrm>
            <a:off x="791328" y="3985075"/>
            <a:ext cx="50448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My mother has ______________.</a:t>
            </a:r>
          </a:p>
        </p:txBody>
      </p:sp>
      <p:sp>
        <p:nvSpPr>
          <p:cNvPr id="20" name="Bùi Liễu">
            <a:extLst>
              <a:ext uri="{FF2B5EF4-FFF2-40B4-BE49-F238E27FC236}">
                <a16:creationId xmlns="" xmlns:a16="http://schemas.microsoft.com/office/drawing/2014/main" id="{35D8F078-2B0E-4AF5-B02C-C01D6C3541BC}"/>
              </a:ext>
            </a:extLst>
          </p:cNvPr>
          <p:cNvSpPr txBox="1"/>
          <p:nvPr/>
        </p:nvSpPr>
        <p:spPr>
          <a:xfrm>
            <a:off x="791328" y="4485681"/>
            <a:ext cx="62640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My sister has ______________________.</a:t>
            </a:r>
          </a:p>
        </p:txBody>
      </p:sp>
      <p:sp>
        <p:nvSpPr>
          <p:cNvPr id="7" name="Bùi Liễu"/>
          <p:cNvSpPr txBox="1">
            <a:spLocks/>
          </p:cNvSpPr>
          <p:nvPr/>
        </p:nvSpPr>
        <p:spPr>
          <a:xfrm>
            <a:off x="533400" y="209550"/>
            <a:ext cx="4841650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itchFamily="34" charset="0"/>
                <a:cs typeface="Arial" pitchFamily="34" charset="0"/>
              </a:rPr>
              <a:t>4. Read and 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complete</a:t>
            </a:r>
            <a:r>
              <a:rPr lang="vi-VN" sz="2700" b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27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Bùi Liễu">
            <a:extLst>
              <a:ext uri="{FF2B5EF4-FFF2-40B4-BE49-F238E27FC236}">
                <a16:creationId xmlns="" xmlns:a16="http://schemas.microsoft.com/office/drawing/2014/main" id="{6AB1826A-3861-425E-AC80-2951EBC706D9}"/>
              </a:ext>
            </a:extLst>
          </p:cNvPr>
          <p:cNvSpPr txBox="1"/>
          <p:nvPr/>
        </p:nvSpPr>
        <p:spPr>
          <a:xfrm>
            <a:off x="438150" y="733782"/>
            <a:ext cx="8267700" cy="2082202"/>
          </a:xfrm>
          <a:prstGeom prst="roundRect">
            <a:avLst/>
          </a:prstGeom>
          <a:solidFill>
            <a:srgbClr val="FDF1D9"/>
          </a:solidFill>
          <a:ln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 have a big family: my grandfather, my grandmother, my father, my mother, my sister and me. My grandfather is big. My grandmother is big, too. My father is very tall. My mother is slim. She has long hair. My sister has a round face and big eyes.</a:t>
            </a:r>
          </a:p>
        </p:txBody>
      </p:sp>
      <p:sp>
        <p:nvSpPr>
          <p:cNvPr id="39" name="Bùi Liễu">
            <a:extLst>
              <a:ext uri="{FF2B5EF4-FFF2-40B4-BE49-F238E27FC236}">
                <a16:creationId xmlns="" xmlns:a16="http://schemas.microsoft.com/office/drawing/2014/main" id="{760E91B9-C3FA-4E64-BA65-FC6D4F5EA37D}"/>
              </a:ext>
            </a:extLst>
          </p:cNvPr>
          <p:cNvSpPr/>
          <p:nvPr/>
        </p:nvSpPr>
        <p:spPr>
          <a:xfrm>
            <a:off x="3324167" y="1251467"/>
            <a:ext cx="318880" cy="296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40" name="Bùi Liễu">
            <a:extLst>
              <a:ext uri="{FF2B5EF4-FFF2-40B4-BE49-F238E27FC236}">
                <a16:creationId xmlns="" xmlns:a16="http://schemas.microsoft.com/office/drawing/2014/main" id="{A0D794BC-4691-47DF-969A-EBAF12A8DEC5}"/>
              </a:ext>
            </a:extLst>
          </p:cNvPr>
          <p:cNvCxnSpPr>
            <a:cxnSpLocks/>
          </p:cNvCxnSpPr>
          <p:nvPr/>
        </p:nvCxnSpPr>
        <p:spPr>
          <a:xfrm>
            <a:off x="3621861" y="1744376"/>
            <a:ext cx="460773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Bùi Liễu">
            <a:extLst>
              <a:ext uri="{FF2B5EF4-FFF2-40B4-BE49-F238E27FC236}">
                <a16:creationId xmlns="" xmlns:a16="http://schemas.microsoft.com/office/drawing/2014/main" id="{47EA984E-C632-4DE0-8A1C-0580A0A8B9ED}"/>
              </a:ext>
            </a:extLst>
          </p:cNvPr>
          <p:cNvSpPr txBox="1"/>
          <p:nvPr/>
        </p:nvSpPr>
        <p:spPr>
          <a:xfrm>
            <a:off x="5375050" y="2948501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Bùi Liễu">
            <a:extLst>
              <a:ext uri="{FF2B5EF4-FFF2-40B4-BE49-F238E27FC236}">
                <a16:creationId xmlns="" xmlns:a16="http://schemas.microsoft.com/office/drawing/2014/main" id="{C7B4F5F5-78CE-418B-8C85-DFFA44A3253B}"/>
              </a:ext>
            </a:extLst>
          </p:cNvPr>
          <p:cNvSpPr/>
          <p:nvPr/>
        </p:nvSpPr>
        <p:spPr>
          <a:xfrm>
            <a:off x="1474038" y="1777355"/>
            <a:ext cx="318880" cy="296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38" name="Bùi Liễu">
            <a:extLst>
              <a:ext uri="{FF2B5EF4-FFF2-40B4-BE49-F238E27FC236}">
                <a16:creationId xmlns="" xmlns:a16="http://schemas.microsoft.com/office/drawing/2014/main" id="{CB2BD156-34DB-4A5C-9244-2C029D5B4E3D}"/>
              </a:ext>
            </a:extLst>
          </p:cNvPr>
          <p:cNvCxnSpPr>
            <a:cxnSpLocks/>
          </p:cNvCxnSpPr>
          <p:nvPr/>
        </p:nvCxnSpPr>
        <p:spPr>
          <a:xfrm>
            <a:off x="1577444" y="2164218"/>
            <a:ext cx="228198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1" name="Bùi Liễu">
            <a:extLst>
              <a:ext uri="{FF2B5EF4-FFF2-40B4-BE49-F238E27FC236}">
                <a16:creationId xmlns="" xmlns:a16="http://schemas.microsoft.com/office/drawing/2014/main" id="{59B7D756-DECE-4560-B326-2A7CA9348C3B}"/>
              </a:ext>
            </a:extLst>
          </p:cNvPr>
          <p:cNvSpPr txBox="1"/>
          <p:nvPr/>
        </p:nvSpPr>
        <p:spPr>
          <a:xfrm>
            <a:off x="2862942" y="3472458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vi-VN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ery</a:t>
            </a:r>
            <a:r>
              <a:rPr lang="vi-V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tall</a:t>
            </a:r>
          </a:p>
        </p:txBody>
      </p:sp>
      <p:sp>
        <p:nvSpPr>
          <p:cNvPr id="49" name="Bùi Liễu">
            <a:extLst>
              <a:ext uri="{FF2B5EF4-FFF2-40B4-BE49-F238E27FC236}">
                <a16:creationId xmlns="" xmlns:a16="http://schemas.microsoft.com/office/drawing/2014/main" id="{7C954B82-ACA3-44B0-AFEF-65F11F8CEAF8}"/>
              </a:ext>
            </a:extLst>
          </p:cNvPr>
          <p:cNvSpPr/>
          <p:nvPr/>
        </p:nvSpPr>
        <p:spPr>
          <a:xfrm>
            <a:off x="5853320" y="1744376"/>
            <a:ext cx="318880" cy="296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50" name="Bùi Liễu">
            <a:extLst>
              <a:ext uri="{FF2B5EF4-FFF2-40B4-BE49-F238E27FC236}">
                <a16:creationId xmlns="" xmlns:a16="http://schemas.microsoft.com/office/drawing/2014/main" id="{56074502-6C4B-465A-BFDF-10FF2B05DD85}"/>
              </a:ext>
            </a:extLst>
          </p:cNvPr>
          <p:cNvCxnSpPr>
            <a:cxnSpLocks/>
          </p:cNvCxnSpPr>
          <p:nvPr/>
        </p:nvCxnSpPr>
        <p:spPr>
          <a:xfrm>
            <a:off x="6172200" y="2190750"/>
            <a:ext cx="194746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1" name="Bùi Liễu">
            <a:extLst>
              <a:ext uri="{FF2B5EF4-FFF2-40B4-BE49-F238E27FC236}">
                <a16:creationId xmlns="" xmlns:a16="http://schemas.microsoft.com/office/drawing/2014/main" id="{CA94C778-AD1F-4684-986B-5D94B0A2A07C}"/>
              </a:ext>
            </a:extLst>
          </p:cNvPr>
          <p:cNvSpPr txBox="1"/>
          <p:nvPr/>
        </p:nvSpPr>
        <p:spPr>
          <a:xfrm>
            <a:off x="3348098" y="3976320"/>
            <a:ext cx="14904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 hair</a:t>
            </a:r>
          </a:p>
        </p:txBody>
      </p:sp>
      <p:sp>
        <p:nvSpPr>
          <p:cNvPr id="52" name="Bùi Liễu">
            <a:extLst>
              <a:ext uri="{FF2B5EF4-FFF2-40B4-BE49-F238E27FC236}">
                <a16:creationId xmlns="" xmlns:a16="http://schemas.microsoft.com/office/drawing/2014/main" id="{161E46E1-429D-49DA-A7F1-69BBAAF967B4}"/>
              </a:ext>
            </a:extLst>
          </p:cNvPr>
          <p:cNvSpPr/>
          <p:nvPr/>
        </p:nvSpPr>
        <p:spPr>
          <a:xfrm>
            <a:off x="459223" y="2156690"/>
            <a:ext cx="318880" cy="296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53" name="Bùi Liễu">
            <a:extLst>
              <a:ext uri="{FF2B5EF4-FFF2-40B4-BE49-F238E27FC236}">
                <a16:creationId xmlns="" xmlns:a16="http://schemas.microsoft.com/office/drawing/2014/main" id="{618643D9-0719-487D-B300-A99E26E383DC}"/>
              </a:ext>
            </a:extLst>
          </p:cNvPr>
          <p:cNvCxnSpPr>
            <a:cxnSpLocks/>
          </p:cNvCxnSpPr>
          <p:nvPr/>
        </p:nvCxnSpPr>
        <p:spPr>
          <a:xfrm>
            <a:off x="636432" y="2647950"/>
            <a:ext cx="462136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4" name="Bùi Liễu">
            <a:extLst>
              <a:ext uri="{FF2B5EF4-FFF2-40B4-BE49-F238E27FC236}">
                <a16:creationId xmlns="" xmlns:a16="http://schemas.microsoft.com/office/drawing/2014/main" id="{21AFFD93-E12C-4D51-AC62-C355CE67C430}"/>
              </a:ext>
            </a:extLst>
          </p:cNvPr>
          <p:cNvSpPr txBox="1"/>
          <p:nvPr/>
        </p:nvSpPr>
        <p:spPr>
          <a:xfrm>
            <a:off x="2718437" y="4514157"/>
            <a:ext cx="33954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round face and big eyes</a:t>
            </a:r>
          </a:p>
        </p:txBody>
      </p:sp>
      <p:cxnSp>
        <p:nvCxnSpPr>
          <p:cNvPr id="30" name="Bùi Liễu">
            <a:extLst>
              <a:ext uri="{FF2B5EF4-FFF2-40B4-BE49-F238E27FC236}">
                <a16:creationId xmlns="" xmlns:a16="http://schemas.microsoft.com/office/drawing/2014/main" id="{2CAE8F4B-FC18-4363-8591-823828614C32}"/>
              </a:ext>
            </a:extLst>
          </p:cNvPr>
          <p:cNvCxnSpPr>
            <a:cxnSpLocks/>
            <a:stCxn id="52" idx="0"/>
          </p:cNvCxnSpPr>
          <p:nvPr/>
        </p:nvCxnSpPr>
        <p:spPr>
          <a:xfrm flipV="1">
            <a:off x="618663" y="2148914"/>
            <a:ext cx="855375" cy="77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Facebook: Bùi Liễu" descr="A group of people standing together&#10;&#10;Description automatically generated">
            <a:extLst>
              <a:ext uri="{FF2B5EF4-FFF2-40B4-BE49-F238E27FC236}">
                <a16:creationId xmlns="" xmlns:a16="http://schemas.microsoft.com/office/drawing/2014/main" id="{5447D34C-2FC1-41D2-A2A6-CD3D36C4E3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4" t="8760" r="9562" b="6006"/>
          <a:stretch/>
        </p:blipFill>
        <p:spPr>
          <a:xfrm>
            <a:off x="6013651" y="2929987"/>
            <a:ext cx="2968850" cy="206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4536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7" grpId="0" animBg="1"/>
      <p:bldP spid="49" grpId="0" animBg="1"/>
      <p:bldP spid="5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HÍNH CHỦ PPT">
            <a:extLst>
              <a:ext uri="{FF2B5EF4-FFF2-40B4-BE49-F238E27FC236}">
                <a16:creationId xmlns=""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685800" y="293557"/>
            <a:ext cx="5492050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7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5. Let’s write.</a:t>
            </a:r>
          </a:p>
        </p:txBody>
      </p:sp>
      <p:sp>
        <p:nvSpPr>
          <p:cNvPr id="11" name="CHÍNH CHỦ PPT">
            <a:extLst>
              <a:ext uri="{FF2B5EF4-FFF2-40B4-BE49-F238E27FC236}">
                <a16:creationId xmlns="" xmlns:a16="http://schemas.microsoft.com/office/drawing/2014/main" id="{0EFC1454-3F5D-492E-9FB8-E52065241ECE}"/>
              </a:ext>
            </a:extLst>
          </p:cNvPr>
          <p:cNvSpPr txBox="1"/>
          <p:nvPr/>
        </p:nvSpPr>
        <p:spPr>
          <a:xfrm>
            <a:off x="495300" y="1276350"/>
            <a:ext cx="8153400" cy="24781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There are _________ people in my family. My father is __________. He has __________. My mother is __________. She has ______________________. My ________________. We love our family.</a:t>
            </a:r>
          </a:p>
        </p:txBody>
      </p:sp>
      <p:sp>
        <p:nvSpPr>
          <p:cNvPr id="12" name="CHÍNH CHỦ PPT">
            <a:extLst>
              <a:ext uri="{FF2B5EF4-FFF2-40B4-BE49-F238E27FC236}">
                <a16:creationId xmlns="" xmlns:a16="http://schemas.microsoft.com/office/drawing/2014/main" id="{9EC68316-661C-4CA1-A0B5-59EF0769ACEF}"/>
              </a:ext>
            </a:extLst>
          </p:cNvPr>
          <p:cNvSpPr txBox="1"/>
          <p:nvPr/>
        </p:nvSpPr>
        <p:spPr>
          <a:xfrm>
            <a:off x="1892566" y="1529250"/>
            <a:ext cx="1968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</a:t>
            </a:r>
          </a:p>
        </p:txBody>
      </p:sp>
      <p:sp>
        <p:nvSpPr>
          <p:cNvPr id="18" name="CHÍNH CHỦ PPT">
            <a:extLst>
              <a:ext uri="{FF2B5EF4-FFF2-40B4-BE49-F238E27FC236}">
                <a16:creationId xmlns="" xmlns:a16="http://schemas.microsoft.com/office/drawing/2014/main" id="{D541FC2C-F562-42BD-AD61-2F51220D1ED5}"/>
              </a:ext>
            </a:extLst>
          </p:cNvPr>
          <p:cNvSpPr txBox="1"/>
          <p:nvPr/>
        </p:nvSpPr>
        <p:spPr>
          <a:xfrm>
            <a:off x="690537" y="2041432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tall</a:t>
            </a:r>
          </a:p>
        </p:txBody>
      </p:sp>
      <p:sp>
        <p:nvSpPr>
          <p:cNvPr id="19" name="CHÍNH CHỦ PPT">
            <a:extLst>
              <a:ext uri="{FF2B5EF4-FFF2-40B4-BE49-F238E27FC236}">
                <a16:creationId xmlns="" xmlns:a16="http://schemas.microsoft.com/office/drawing/2014/main" id="{13D2E347-84A3-4DEF-9924-55FA80B1E5BA}"/>
              </a:ext>
            </a:extLst>
          </p:cNvPr>
          <p:cNvSpPr txBox="1"/>
          <p:nvPr/>
        </p:nvSpPr>
        <p:spPr>
          <a:xfrm>
            <a:off x="3628793" y="2060984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 hair</a:t>
            </a:r>
          </a:p>
        </p:txBody>
      </p:sp>
      <p:sp>
        <p:nvSpPr>
          <p:cNvPr id="20" name="CHÍNH CHỦ PPT">
            <a:extLst>
              <a:ext uri="{FF2B5EF4-FFF2-40B4-BE49-F238E27FC236}">
                <a16:creationId xmlns="" xmlns:a16="http://schemas.microsoft.com/office/drawing/2014/main" id="{10309A84-AB01-4D86-92C4-A7ABDB50A49B}"/>
              </a:ext>
            </a:extLst>
          </p:cNvPr>
          <p:cNvSpPr txBox="1"/>
          <p:nvPr/>
        </p:nvSpPr>
        <p:spPr>
          <a:xfrm>
            <a:off x="668175" y="2640403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</a:t>
            </a:r>
          </a:p>
        </p:txBody>
      </p:sp>
      <p:sp>
        <p:nvSpPr>
          <p:cNvPr id="21" name="CHÍNH CHỦ PPT">
            <a:extLst>
              <a:ext uri="{FF2B5EF4-FFF2-40B4-BE49-F238E27FC236}">
                <a16:creationId xmlns="" xmlns:a16="http://schemas.microsoft.com/office/drawing/2014/main" id="{370B436F-1958-454C-ADE4-EF0CD5EEAD57}"/>
              </a:ext>
            </a:extLst>
          </p:cNvPr>
          <p:cNvSpPr txBox="1"/>
          <p:nvPr/>
        </p:nvSpPr>
        <p:spPr>
          <a:xfrm>
            <a:off x="3962400" y="2619416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 hair and big eyes </a:t>
            </a:r>
          </a:p>
        </p:txBody>
      </p:sp>
      <p:sp>
        <p:nvSpPr>
          <p:cNvPr id="22" name="Bùi Liễu CHÍNH CHỦ PPT">
            <a:extLst>
              <a:ext uri="{FF2B5EF4-FFF2-40B4-BE49-F238E27FC236}">
                <a16:creationId xmlns="" xmlns:a16="http://schemas.microsoft.com/office/drawing/2014/main" id="{47758DA5-934F-4DAE-B799-81A5301904DC}"/>
              </a:ext>
            </a:extLst>
          </p:cNvPr>
          <p:cNvSpPr txBox="1"/>
          <p:nvPr/>
        </p:nvSpPr>
        <p:spPr>
          <a:xfrm>
            <a:off x="1066800" y="3168518"/>
            <a:ext cx="2200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brother is big</a:t>
            </a:r>
          </a:p>
        </p:txBody>
      </p:sp>
    </p:spTree>
    <p:extLst>
      <p:ext uri="{BB962C8B-B14F-4D97-AF65-F5344CB8AC3E}">
        <p14:creationId xmlns:p14="http://schemas.microsoft.com/office/powerpoint/2010/main" val="15762853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19" grpId="0"/>
      <p:bldP spid="20" grpId="0"/>
      <p:bldP spid="21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627962" y="955334"/>
            <a:ext cx="1197665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600" dirty="0">
                <a:latin typeface="Berlin Sans FB" panose="020E0602020502020306" pitchFamily="34" charset="0"/>
              </a:rPr>
              <a:t>Unit</a:t>
            </a:r>
          </a:p>
        </p:txBody>
      </p:sp>
      <p:sp>
        <p:nvSpPr>
          <p:cNvPr id="4" name="Bùi Liễu 0968142780"/>
          <p:cNvSpPr/>
          <p:nvPr/>
        </p:nvSpPr>
        <p:spPr>
          <a:xfrm>
            <a:off x="1825626" y="1014732"/>
            <a:ext cx="630999" cy="471124"/>
          </a:xfrm>
          <a:prstGeom prst="decagon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vi-VN" sz="3300" dirty="0">
                <a:solidFill>
                  <a:schemeClr val="bg1"/>
                </a:solidFill>
                <a:latin typeface="Berlin Sans FB" panose="020E0602020502020306" pitchFamily="34" charset="0"/>
              </a:rPr>
              <a:t>13</a:t>
            </a:r>
            <a:endParaRPr lang="en-US" sz="33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7" name="Bùi Liễu 0968142780"/>
          <p:cNvSpPr txBox="1"/>
          <p:nvPr/>
        </p:nvSpPr>
        <p:spPr>
          <a:xfrm>
            <a:off x="2457667" y="2165121"/>
            <a:ext cx="4533921" cy="6848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000" dirty="0">
                <a:latin typeface="Berlin Sans FB" panose="020E0602020502020306" pitchFamily="34" charset="0"/>
              </a:rPr>
              <a:t>Lesson </a:t>
            </a:r>
            <a:r>
              <a:rPr lang="en-US" sz="4000" dirty="0" smtClean="0">
                <a:latin typeface="Berlin Sans FB" panose="020E0602020502020306" pitchFamily="34" charset="0"/>
              </a:rPr>
              <a:t>3 (4+5+6)</a:t>
            </a:r>
            <a:endParaRPr lang="en-US" sz="4000" dirty="0">
              <a:latin typeface="Berlin Sans FB" panose="020E0602020502020306" pitchFamily="34" charset="0"/>
            </a:endParaRPr>
          </a:p>
        </p:txBody>
      </p:sp>
      <p:sp>
        <p:nvSpPr>
          <p:cNvPr id="6" name="Bùi Liễu"/>
          <p:cNvSpPr/>
          <p:nvPr/>
        </p:nvSpPr>
        <p:spPr>
          <a:xfrm>
            <a:off x="1736878" y="1881164"/>
            <a:ext cx="6719852" cy="117543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8000" b="1" dirty="0">
                <a:ln w="11430"/>
                <a:solidFill>
                  <a:srgbClr val="EA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erlin Sans FB" pitchFamily="34" charset="0"/>
              </a:rPr>
              <a:t>APPEARANCE  </a:t>
            </a:r>
            <a:endParaRPr lang="en-US" sz="8000" b="1" dirty="0">
              <a:ln w="11430"/>
              <a:solidFill>
                <a:srgbClr val="EA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erlin Sans FB" pitchFamily="34" charset="0"/>
            </a:endParaRPr>
          </a:p>
        </p:txBody>
      </p:sp>
      <p:pic>
        <p:nvPicPr>
          <p:cNvPr id="9" name="Facebook: Bùi Liễu">
            <a:extLst>
              <a:ext uri="{FF2B5EF4-FFF2-40B4-BE49-F238E27FC236}">
                <a16:creationId xmlns="" xmlns:a16="http://schemas.microsoft.com/office/drawing/2014/main" id="{204D9DA3-4D67-7C22-C780-17B1D0EF90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846" y="51832"/>
            <a:ext cx="759002" cy="490936"/>
          </a:xfrm>
          <a:prstGeom prst="rect">
            <a:avLst/>
          </a:prstGeom>
        </p:spPr>
      </p:pic>
      <p:pic>
        <p:nvPicPr>
          <p:cNvPr id="10" name="Bùi Liễu 0968142780" descr="A picture containing text, clipart&#10;&#10;Description automatically generated">
            <a:extLst>
              <a:ext uri="{FF2B5EF4-FFF2-40B4-BE49-F238E27FC236}">
                <a16:creationId xmlns="" xmlns:a16="http://schemas.microsoft.com/office/drawing/2014/main" id="{1E3ED738-F6EE-6E49-BAC2-4EAB9F042F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002" y="114142"/>
            <a:ext cx="1136876" cy="428625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E055A36-0C06-4C03-8171-2674625AA2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7" t="1797" r="-2407" b="-1797"/>
          <a:stretch/>
        </p:blipFill>
        <p:spPr>
          <a:xfrm>
            <a:off x="3428999" y="2887670"/>
            <a:ext cx="3026631" cy="1937045"/>
          </a:xfrm>
          <a:prstGeom prst="cloud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497136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7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>
            <a:extLst>
              <a:ext uri="{FF2B5EF4-FFF2-40B4-BE49-F238E27FC236}">
                <a16:creationId xmlns=""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609600" y="285750"/>
            <a:ext cx="2133600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6. Project</a:t>
            </a:r>
          </a:p>
        </p:txBody>
      </p:sp>
      <p:pic>
        <p:nvPicPr>
          <p:cNvPr id="6" name="CHÍNH CHỦ PPT">
            <a:extLst>
              <a:ext uri="{FF2B5EF4-FFF2-40B4-BE49-F238E27FC236}">
                <a16:creationId xmlns="" xmlns:a16="http://schemas.microsoft.com/office/drawing/2014/main" id="{8F596C94-8F88-4F4E-9968-7CF42AA249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604" y="971550"/>
            <a:ext cx="8594791" cy="389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5083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286000" y="1523010"/>
            <a:ext cx="5372100" cy="143314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9000" dirty="0">
                <a:solidFill>
                  <a:srgbClr val="FF000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	</a:t>
            </a:r>
          </a:p>
        </p:txBody>
      </p:sp>
    </p:spTree>
    <p:extLst>
      <p:ext uri="{BB962C8B-B14F-4D97-AF65-F5344CB8AC3E}">
        <p14:creationId xmlns:p14="http://schemas.microsoft.com/office/powerpoint/2010/main" val="4149911388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0968142780">
            <a:extLst>
              <a:ext uri="{FF2B5EF4-FFF2-40B4-BE49-F238E27FC236}">
                <a16:creationId xmlns:a16="http://schemas.microsoft.com/office/drawing/2014/main" xmlns="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1006911" y="3831359"/>
            <a:ext cx="1072835" cy="416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tall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0968142780">
            <a:extLst>
              <a:ext uri="{FF2B5EF4-FFF2-40B4-BE49-F238E27FC236}">
                <a16:creationId xmlns:a16="http://schemas.microsoft.com/office/drawing/2014/main" xmlns="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4975048" y="4419629"/>
            <a:ext cx="1467967" cy="409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slim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0968142780">
            <a:extLst>
              <a:ext uri="{FF2B5EF4-FFF2-40B4-BE49-F238E27FC236}">
                <a16:creationId xmlns:a16="http://schemas.microsoft.com/office/drawing/2014/main" xmlns="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3014781" y="4419629"/>
            <a:ext cx="1169461" cy="415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0968142780">
            <a:extLst>
              <a:ext uri="{FF2B5EF4-FFF2-40B4-BE49-F238E27FC236}">
                <a16:creationId xmlns:a16="http://schemas.microsoft.com/office/drawing/2014/main" xmlns="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7127148" y="3802309"/>
            <a:ext cx="1212003" cy="44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Bùi Liễu">
            <a:extLst>
              <a:ext uri="{FF2B5EF4-FFF2-40B4-BE49-F238E27FC236}">
                <a16:creationId xmlns:a16="http://schemas.microsoft.com/office/drawing/2014/main" xmlns="" id="{8893A595-5B53-75E2-696F-FA7249FAC9B5}"/>
              </a:ext>
            </a:extLst>
          </p:cNvPr>
          <p:cNvSpPr txBox="1"/>
          <p:nvPr/>
        </p:nvSpPr>
        <p:spPr>
          <a:xfrm>
            <a:off x="2415862" y="833388"/>
            <a:ext cx="4374099" cy="408623"/>
          </a:xfrm>
          <a:prstGeom prst="wedgeRoundRectCallout">
            <a:avLst>
              <a:gd name="adj1" fmla="val -59098"/>
              <a:gd name="adj2" fmla="val -4607"/>
              <a:gd name="adj3" fmla="val 16667"/>
            </a:avLst>
          </a:prstGeom>
          <a:solidFill>
            <a:srgbClr val="F9B47B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What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does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he /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she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look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like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?</a:t>
            </a:r>
            <a:endParaRPr lang="en-US" sz="24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6" name="0968142780">
            <a:extLst>
              <a:ext uri="{FF2B5EF4-FFF2-40B4-BE49-F238E27FC236}">
                <a16:creationId xmlns:a16="http://schemas.microsoft.com/office/drawing/2014/main" xmlns="" id="{7AF77855-99DA-69DC-80C7-DE4BAC7D3AC8}"/>
              </a:ext>
            </a:extLst>
          </p:cNvPr>
          <p:cNvCxnSpPr>
            <a:cxnSpLocks/>
            <a:stCxn id="75" idx="2"/>
          </p:cNvCxnSpPr>
          <p:nvPr/>
        </p:nvCxnSpPr>
        <p:spPr>
          <a:xfrm flipH="1">
            <a:off x="1543328" y="1699688"/>
            <a:ext cx="3071817" cy="7022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0968142780">
            <a:extLst>
              <a:ext uri="{FF2B5EF4-FFF2-40B4-BE49-F238E27FC236}">
                <a16:creationId xmlns:a16="http://schemas.microsoft.com/office/drawing/2014/main" xmlns="" id="{0063D836-04AC-9CEF-A611-F5C4BB14604A}"/>
              </a:ext>
            </a:extLst>
          </p:cNvPr>
          <p:cNvCxnSpPr>
            <a:cxnSpLocks/>
            <a:stCxn id="75" idx="2"/>
            <a:endCxn id="69" idx="0"/>
          </p:cNvCxnSpPr>
          <p:nvPr/>
        </p:nvCxnSpPr>
        <p:spPr>
          <a:xfrm flipH="1">
            <a:off x="3579377" y="1699688"/>
            <a:ext cx="1035768" cy="14045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Bùi Liễu 0968142780">
            <a:extLst>
              <a:ext uri="{FF2B5EF4-FFF2-40B4-BE49-F238E27FC236}">
                <a16:creationId xmlns:a16="http://schemas.microsoft.com/office/drawing/2014/main" xmlns="" id="{B5410517-F1C9-351F-5026-09619C527D12}"/>
              </a:ext>
            </a:extLst>
          </p:cNvPr>
          <p:cNvCxnSpPr>
            <a:cxnSpLocks/>
            <a:stCxn id="75" idx="2"/>
            <a:endCxn id="23" idx="0"/>
          </p:cNvCxnSpPr>
          <p:nvPr/>
        </p:nvCxnSpPr>
        <p:spPr>
          <a:xfrm>
            <a:off x="4615145" y="1699688"/>
            <a:ext cx="1011550" cy="140453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Bùi Liễu 0968142780">
            <a:extLst>
              <a:ext uri="{FF2B5EF4-FFF2-40B4-BE49-F238E27FC236}">
                <a16:creationId xmlns:a16="http://schemas.microsoft.com/office/drawing/2014/main" xmlns="" id="{36372F84-E79B-F224-88A9-F9A4270CCDE7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4615145" y="1699688"/>
            <a:ext cx="3058865" cy="7022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Bùi liễu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" r="1829"/>
          <a:stretch/>
        </p:blipFill>
        <p:spPr>
          <a:xfrm>
            <a:off x="619684" y="2513489"/>
            <a:ext cx="1824753" cy="1295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accent6">
                <a:lumMod val="75000"/>
              </a:schemeClr>
            </a:solidFill>
            <a:prstDash val="sysDash"/>
          </a:ln>
        </p:spPr>
      </p:pic>
      <p:pic>
        <p:nvPicPr>
          <p:cNvPr id="69" name="096814278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" r="1589"/>
          <a:stretch/>
        </p:blipFill>
        <p:spPr>
          <a:xfrm>
            <a:off x="2667000" y="3104225"/>
            <a:ext cx="1824754" cy="1295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accent6">
                <a:lumMod val="75000"/>
              </a:schemeClr>
            </a:solidFill>
            <a:prstDash val="sysDash"/>
          </a:ln>
        </p:spPr>
      </p:pic>
      <p:sp>
        <p:nvSpPr>
          <p:cNvPr id="75" name="Facebook: Bùi Liễu">
            <a:extLst>
              <a:ext uri="{FF2B5EF4-FFF2-40B4-BE49-F238E27FC236}">
                <a16:creationId xmlns:a16="http://schemas.microsoft.com/office/drawing/2014/main" xmlns="" id="{8893A595-5B53-75E2-696F-FA7249FAC9B5}"/>
              </a:ext>
            </a:extLst>
          </p:cNvPr>
          <p:cNvSpPr txBox="1"/>
          <p:nvPr/>
        </p:nvSpPr>
        <p:spPr>
          <a:xfrm>
            <a:off x="2950000" y="1291065"/>
            <a:ext cx="3330290" cy="408623"/>
          </a:xfrm>
          <a:prstGeom prst="wedgeRoundRectCallout">
            <a:avLst>
              <a:gd name="adj1" fmla="val 60039"/>
              <a:gd name="adj2" fmla="val -11397"/>
              <a:gd name="adj3" fmla="val 16667"/>
            </a:avLst>
          </a:prstGeom>
          <a:solidFill>
            <a:srgbClr val="F9B47B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He’s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/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She’s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________.</a:t>
            </a:r>
            <a:endParaRPr lang="en-US" sz="24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6" name="0968142780">
            <a:extLst>
              <a:ext uri="{FF2B5EF4-FFF2-40B4-BE49-F238E27FC236}">
                <a16:creationId xmlns:a16="http://schemas.microsoft.com/office/drawing/2014/main" xmlns="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457200" y="285750"/>
            <a:ext cx="2895600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Unit </a:t>
            </a:r>
            <a:r>
              <a:rPr lang="vi-VN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13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lesson </a:t>
            </a:r>
            <a:r>
              <a:rPr lang="vi-VN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Bùi liễu">
            <a:extLst>
              <a:ext uri="{FF2B5EF4-FFF2-40B4-BE49-F238E27FC236}">
                <a16:creationId xmlns:a16="http://schemas.microsoft.com/office/drawing/2014/main" xmlns="" id="{2459C077-93E2-4DB6-82B3-9E7315C478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" r="1343"/>
          <a:stretch/>
        </p:blipFill>
        <p:spPr>
          <a:xfrm>
            <a:off x="4714318" y="3104226"/>
            <a:ext cx="1824753" cy="128246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accent6">
                <a:lumMod val="75000"/>
              </a:schemeClr>
            </a:solidFill>
            <a:prstDash val="sysDash"/>
          </a:ln>
        </p:spPr>
      </p:pic>
      <p:pic>
        <p:nvPicPr>
          <p:cNvPr id="24" name="0968142780">
            <a:extLst>
              <a:ext uri="{FF2B5EF4-FFF2-40B4-BE49-F238E27FC236}">
                <a16:creationId xmlns:a16="http://schemas.microsoft.com/office/drawing/2014/main" xmlns="" id="{91121691-371C-4218-8F44-01C5754AC0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" r="182"/>
          <a:stretch/>
        </p:blipFill>
        <p:spPr>
          <a:xfrm>
            <a:off x="6761634" y="2513489"/>
            <a:ext cx="1824753" cy="1295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accent6">
                <a:lumMod val="75000"/>
              </a:schemeClr>
            </a:solidFill>
            <a:prstDash val="sysDash"/>
          </a:ln>
        </p:spPr>
      </p:pic>
      <p:pic>
        <p:nvPicPr>
          <p:cNvPr id="26" name="Bùi Liễu 0968142780">
            <a:extLst>
              <a:ext uri="{FF2B5EF4-FFF2-40B4-BE49-F238E27FC236}">
                <a16:creationId xmlns:a16="http://schemas.microsoft.com/office/drawing/2014/main" xmlns="" id="{1B38CD55-138F-449A-8939-240D1D74ABB9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060" y="1010329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7" name="Bùi Liễu 0968142780">
            <a:extLst>
              <a:ext uri="{FF2B5EF4-FFF2-40B4-BE49-F238E27FC236}">
                <a16:creationId xmlns:a16="http://schemas.microsoft.com/office/drawing/2014/main" xmlns="" id="{E7A12887-6212-4D42-AE9B-1C7522B98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61634" y="1286133"/>
            <a:ext cx="398288" cy="398927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Bùi Liễu 0968142780">
            <a:extLst>
              <a:ext uri="{FF2B5EF4-FFF2-40B4-BE49-F238E27FC236}">
                <a16:creationId xmlns:a16="http://schemas.microsoft.com/office/drawing/2014/main" xmlns="" id="{03D480AC-0459-4C2B-BDD6-656B261E9E44}"/>
              </a:ext>
            </a:extLst>
          </p:cNvPr>
          <p:cNvSpPr txBox="1">
            <a:spLocks/>
          </p:cNvSpPr>
          <p:nvPr/>
        </p:nvSpPr>
        <p:spPr>
          <a:xfrm>
            <a:off x="7159922" y="1495376"/>
            <a:ext cx="1770497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= he is</a:t>
            </a:r>
            <a:br>
              <a:rPr lang="vi-VN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 = she is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3570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0968142780">
            <a:extLst>
              <a:ext uri="{FF2B5EF4-FFF2-40B4-BE49-F238E27FC236}">
                <a16:creationId xmlns:a16="http://schemas.microsoft.com/office/drawing/2014/main" xmlns="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685800" y="3790950"/>
            <a:ext cx="1831913" cy="416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 hair</a:t>
            </a:r>
          </a:p>
        </p:txBody>
      </p:sp>
      <p:sp>
        <p:nvSpPr>
          <p:cNvPr id="40" name="0968142780">
            <a:extLst>
              <a:ext uri="{FF2B5EF4-FFF2-40B4-BE49-F238E27FC236}">
                <a16:creationId xmlns:a16="http://schemas.microsoft.com/office/drawing/2014/main" xmlns="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4662329" y="4419629"/>
            <a:ext cx="2043271" cy="409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round face</a:t>
            </a:r>
          </a:p>
        </p:txBody>
      </p:sp>
      <p:sp>
        <p:nvSpPr>
          <p:cNvPr id="41" name="0968142780">
            <a:extLst>
              <a:ext uri="{FF2B5EF4-FFF2-40B4-BE49-F238E27FC236}">
                <a16:creationId xmlns:a16="http://schemas.microsoft.com/office/drawing/2014/main" xmlns="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2575094" y="4406153"/>
            <a:ext cx="1996906" cy="415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 hair</a:t>
            </a:r>
          </a:p>
        </p:txBody>
      </p:sp>
      <p:sp>
        <p:nvSpPr>
          <p:cNvPr id="42" name="0968142780">
            <a:extLst>
              <a:ext uri="{FF2B5EF4-FFF2-40B4-BE49-F238E27FC236}">
                <a16:creationId xmlns:a16="http://schemas.microsoft.com/office/drawing/2014/main" xmlns="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6941595" y="3714750"/>
            <a:ext cx="1592805" cy="44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 eyes</a:t>
            </a:r>
          </a:p>
        </p:txBody>
      </p:sp>
      <p:sp>
        <p:nvSpPr>
          <p:cNvPr id="43" name="Bùi Liễu">
            <a:extLst>
              <a:ext uri="{FF2B5EF4-FFF2-40B4-BE49-F238E27FC236}">
                <a16:creationId xmlns:a16="http://schemas.microsoft.com/office/drawing/2014/main" xmlns="" id="{8893A595-5B53-75E2-696F-FA7249FAC9B5}"/>
              </a:ext>
            </a:extLst>
          </p:cNvPr>
          <p:cNvSpPr txBox="1"/>
          <p:nvPr/>
        </p:nvSpPr>
        <p:spPr>
          <a:xfrm>
            <a:off x="2209800" y="909878"/>
            <a:ext cx="5353047" cy="476726"/>
          </a:xfrm>
          <a:prstGeom prst="wedgeRoundRectCallout">
            <a:avLst>
              <a:gd name="adj1" fmla="val -59098"/>
              <a:gd name="adj2" fmla="val -4607"/>
              <a:gd name="adj3" fmla="val 16667"/>
            </a:avLst>
          </a:prstGeom>
          <a:solidFill>
            <a:srgbClr val="FBC497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8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What</a:t>
            </a:r>
            <a:r>
              <a:rPr lang="vi-VN" sz="28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does</a:t>
            </a:r>
            <a:r>
              <a:rPr lang="vi-VN" sz="28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he / </a:t>
            </a:r>
            <a:r>
              <a:rPr lang="vi-VN" sz="28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she</a:t>
            </a:r>
            <a:r>
              <a:rPr lang="vi-VN" sz="28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look</a:t>
            </a:r>
            <a:r>
              <a:rPr lang="vi-VN" sz="28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like</a:t>
            </a:r>
            <a:r>
              <a:rPr lang="vi-VN" sz="28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?</a:t>
            </a:r>
            <a:endParaRPr lang="en-US" sz="28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6" name="0968142780">
            <a:extLst>
              <a:ext uri="{FF2B5EF4-FFF2-40B4-BE49-F238E27FC236}">
                <a16:creationId xmlns:a16="http://schemas.microsoft.com/office/drawing/2014/main" xmlns="" id="{7AF77855-99DA-69DC-80C7-DE4BAC7D3AC8}"/>
              </a:ext>
            </a:extLst>
          </p:cNvPr>
          <p:cNvCxnSpPr>
            <a:cxnSpLocks/>
            <a:stCxn id="75" idx="2"/>
            <a:endCxn id="68" idx="0"/>
          </p:cNvCxnSpPr>
          <p:nvPr/>
        </p:nvCxnSpPr>
        <p:spPr>
          <a:xfrm flipH="1">
            <a:off x="1532061" y="2100122"/>
            <a:ext cx="3269647" cy="35640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0968142780">
            <a:extLst>
              <a:ext uri="{FF2B5EF4-FFF2-40B4-BE49-F238E27FC236}">
                <a16:creationId xmlns:a16="http://schemas.microsoft.com/office/drawing/2014/main" xmlns="" id="{0063D836-04AC-9CEF-A611-F5C4BB14604A}"/>
              </a:ext>
            </a:extLst>
          </p:cNvPr>
          <p:cNvCxnSpPr>
            <a:cxnSpLocks/>
            <a:stCxn id="75" idx="2"/>
            <a:endCxn id="69" idx="0"/>
          </p:cNvCxnSpPr>
          <p:nvPr/>
        </p:nvCxnSpPr>
        <p:spPr>
          <a:xfrm flipH="1">
            <a:off x="3579377" y="2100122"/>
            <a:ext cx="1222331" cy="10041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Bùi Liễu 0968142780">
            <a:extLst>
              <a:ext uri="{FF2B5EF4-FFF2-40B4-BE49-F238E27FC236}">
                <a16:creationId xmlns:a16="http://schemas.microsoft.com/office/drawing/2014/main" xmlns="" id="{B5410517-F1C9-351F-5026-09619C527D12}"/>
              </a:ext>
            </a:extLst>
          </p:cNvPr>
          <p:cNvCxnSpPr>
            <a:cxnSpLocks/>
            <a:stCxn id="75" idx="2"/>
            <a:endCxn id="23" idx="0"/>
          </p:cNvCxnSpPr>
          <p:nvPr/>
        </p:nvCxnSpPr>
        <p:spPr>
          <a:xfrm>
            <a:off x="4801708" y="2100122"/>
            <a:ext cx="824987" cy="100410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Bùi Liễu 0968142780">
            <a:extLst>
              <a:ext uri="{FF2B5EF4-FFF2-40B4-BE49-F238E27FC236}">
                <a16:creationId xmlns:a16="http://schemas.microsoft.com/office/drawing/2014/main" xmlns="" id="{36372F84-E79B-F224-88A9-F9A4270CCDE7}"/>
              </a:ext>
            </a:extLst>
          </p:cNvPr>
          <p:cNvCxnSpPr>
            <a:cxnSpLocks/>
            <a:stCxn id="75" idx="2"/>
            <a:endCxn id="24" idx="0"/>
          </p:cNvCxnSpPr>
          <p:nvPr/>
        </p:nvCxnSpPr>
        <p:spPr>
          <a:xfrm>
            <a:off x="4801708" y="2100122"/>
            <a:ext cx="2872303" cy="3047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Bùi liễu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" r="2440"/>
          <a:stretch/>
        </p:blipFill>
        <p:spPr>
          <a:xfrm>
            <a:off x="619684" y="2456526"/>
            <a:ext cx="1824753" cy="1295400"/>
          </a:xfrm>
          <a:prstGeom prst="roundRect">
            <a:avLst/>
          </a:prstGeom>
          <a:ln w="12700">
            <a:solidFill>
              <a:schemeClr val="accent4"/>
            </a:solidFill>
            <a:prstDash val="sysDash"/>
          </a:ln>
        </p:spPr>
      </p:pic>
      <p:pic>
        <p:nvPicPr>
          <p:cNvPr id="69" name="096814278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" r="2866"/>
          <a:stretch/>
        </p:blipFill>
        <p:spPr>
          <a:xfrm>
            <a:off x="2667000" y="3104225"/>
            <a:ext cx="1824754" cy="1295400"/>
          </a:xfrm>
          <a:prstGeom prst="roundRect">
            <a:avLst/>
          </a:prstGeom>
          <a:ln w="12700">
            <a:solidFill>
              <a:schemeClr val="accent4"/>
            </a:solidFill>
            <a:prstDash val="sysDash"/>
          </a:ln>
        </p:spPr>
      </p:pic>
      <p:sp>
        <p:nvSpPr>
          <p:cNvPr id="75" name="Facebook: Bùi Liễu">
            <a:extLst>
              <a:ext uri="{FF2B5EF4-FFF2-40B4-BE49-F238E27FC236}">
                <a16:creationId xmlns:a16="http://schemas.microsoft.com/office/drawing/2014/main" xmlns="" id="{8893A595-5B53-75E2-696F-FA7249FAC9B5}"/>
              </a:ext>
            </a:extLst>
          </p:cNvPr>
          <p:cNvSpPr txBox="1"/>
          <p:nvPr/>
        </p:nvSpPr>
        <p:spPr>
          <a:xfrm>
            <a:off x="2765354" y="1623396"/>
            <a:ext cx="4072707" cy="476726"/>
          </a:xfrm>
          <a:prstGeom prst="wedgeRoundRectCallout">
            <a:avLst>
              <a:gd name="adj1" fmla="val 60039"/>
              <a:gd name="adj2" fmla="val -11397"/>
              <a:gd name="adj3" fmla="val 16667"/>
            </a:avLst>
          </a:prstGeom>
          <a:solidFill>
            <a:srgbClr val="FBC497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8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He / </a:t>
            </a:r>
            <a:r>
              <a:rPr lang="vi-VN" sz="28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She</a:t>
            </a:r>
            <a:r>
              <a:rPr lang="vi-VN" sz="28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has</a:t>
            </a:r>
            <a:r>
              <a:rPr lang="vi-VN" sz="28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________.</a:t>
            </a:r>
            <a:endParaRPr lang="en-US" sz="28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6" name="0968142780">
            <a:extLst>
              <a:ext uri="{FF2B5EF4-FFF2-40B4-BE49-F238E27FC236}">
                <a16:creationId xmlns:a16="http://schemas.microsoft.com/office/drawing/2014/main" xmlns="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381000" y="133350"/>
            <a:ext cx="2590800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Unit </a:t>
            </a:r>
            <a:r>
              <a:rPr lang="vi-VN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13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lesson  </a:t>
            </a:r>
            <a:r>
              <a:rPr lang="vi-VN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Bùi liễu">
            <a:extLst>
              <a:ext uri="{FF2B5EF4-FFF2-40B4-BE49-F238E27FC236}">
                <a16:creationId xmlns:a16="http://schemas.microsoft.com/office/drawing/2014/main" xmlns="" id="{2459C077-93E2-4DB6-82B3-9E7315C478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" r="1460"/>
          <a:stretch/>
        </p:blipFill>
        <p:spPr>
          <a:xfrm>
            <a:off x="4714318" y="3104226"/>
            <a:ext cx="1824753" cy="1282464"/>
          </a:xfrm>
          <a:prstGeom prst="roundRect">
            <a:avLst/>
          </a:prstGeom>
          <a:ln w="12700">
            <a:solidFill>
              <a:schemeClr val="accent4"/>
            </a:solidFill>
            <a:prstDash val="sysDash"/>
          </a:ln>
        </p:spPr>
      </p:pic>
      <p:pic>
        <p:nvPicPr>
          <p:cNvPr id="24" name="0968142780">
            <a:extLst>
              <a:ext uri="{FF2B5EF4-FFF2-40B4-BE49-F238E27FC236}">
                <a16:creationId xmlns:a16="http://schemas.microsoft.com/office/drawing/2014/main" xmlns="" id="{91121691-371C-4218-8F44-01C5754AC0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" r="3350"/>
          <a:stretch/>
        </p:blipFill>
        <p:spPr>
          <a:xfrm>
            <a:off x="6761634" y="2404873"/>
            <a:ext cx="1824753" cy="1295400"/>
          </a:xfrm>
          <a:prstGeom prst="roundRect">
            <a:avLst/>
          </a:prstGeom>
          <a:ln w="12700">
            <a:solidFill>
              <a:schemeClr val="accent4"/>
            </a:solidFill>
            <a:prstDash val="sysDash"/>
          </a:ln>
        </p:spPr>
      </p:pic>
      <p:pic>
        <p:nvPicPr>
          <p:cNvPr id="17" name="Bùi Liễu 0968142780">
            <a:extLst>
              <a:ext uri="{FF2B5EF4-FFF2-40B4-BE49-F238E27FC236}">
                <a16:creationId xmlns:a16="http://schemas.microsoft.com/office/drawing/2014/main" xmlns="" id="{11989518-EA1F-4AD7-9325-E5C54126D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7043" y="1120207"/>
            <a:ext cx="477901" cy="473569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ùi Liễu 0968142780">
            <a:extLst>
              <a:ext uri="{FF2B5EF4-FFF2-40B4-BE49-F238E27FC236}">
                <a16:creationId xmlns:a16="http://schemas.microsoft.com/office/drawing/2014/main" xmlns="" id="{ABAFD9F1-D3A4-4259-9D55-1C4267977EAD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941" y="1599874"/>
            <a:ext cx="469346" cy="480922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10624106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 animBg="1"/>
      <p:bldP spid="7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3387206" y="742950"/>
            <a:ext cx="2420243" cy="571500"/>
          </a:xfrm>
          <a:prstGeom prst="roundRect">
            <a:avLst/>
          </a:prstGeom>
          <a:solidFill>
            <a:srgbClr val="F8A66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lnSpc>
                <a:spcPct val="150000"/>
              </a:lnSpc>
            </a:pPr>
            <a:r>
              <a:rPr lang="en-US" sz="3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33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1822720" y="2248046"/>
            <a:ext cx="291830" cy="248055"/>
          </a:xfrm>
          <a:prstGeom prst="rightArrow">
            <a:avLst/>
          </a:prstGeom>
          <a:solidFill>
            <a:srgbClr val="F8A66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4" name="Right Arrow 3"/>
          <p:cNvSpPr/>
          <p:nvPr/>
        </p:nvSpPr>
        <p:spPr>
          <a:xfrm>
            <a:off x="1822720" y="2808419"/>
            <a:ext cx="291830" cy="248055"/>
          </a:xfrm>
          <a:prstGeom prst="rightArrow">
            <a:avLst/>
          </a:prstGeom>
          <a:solidFill>
            <a:srgbClr val="F8A66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286000" y="2000251"/>
            <a:ext cx="7042898" cy="131574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……………………………………..</a:t>
            </a:r>
          </a:p>
          <a:p>
            <a:pPr>
              <a:lnSpc>
                <a:spcPct val="150000"/>
              </a:lnSpc>
            </a:pP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………………………………………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7002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126" y="742950"/>
            <a:ext cx="4770155" cy="307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2988721" y="2426553"/>
            <a:ext cx="3335879" cy="830997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000" b="1" dirty="0">
                <a:solidFill>
                  <a:srgbClr val="FF0000"/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8934034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ks y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33"/>
          <a:stretch/>
        </p:blipFill>
        <p:spPr>
          <a:xfrm>
            <a:off x="1771651" y="316972"/>
            <a:ext cx="5421086" cy="4291694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510518" y="2343150"/>
            <a:ext cx="3943350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 dirty="0">
                <a:solidFill>
                  <a:srgbClr val="FF0000"/>
                </a:solidFill>
                <a:latin typeface="Berlin Sans FB" panose="020E0602020502020306" pitchFamily="34" charset="0"/>
              </a:rPr>
              <a:t>Warm-up</a:t>
            </a:r>
            <a:r>
              <a:rPr lang="en-US" sz="7200" b="1" dirty="0">
                <a:solidFill>
                  <a:srgbClr val="FF0000"/>
                </a:solidFill>
                <a:latin typeface="Berlin Sans FB" panose="020E06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882801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33"/>
          <a:stretch/>
        </p:blipFill>
        <p:spPr>
          <a:xfrm>
            <a:off x="1771651" y="316972"/>
            <a:ext cx="5421086" cy="4291694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510518" y="2493571"/>
            <a:ext cx="4423682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Berlin Sans FB" panose="020E0602020502020306" pitchFamily="34" charset="0"/>
              </a:rPr>
              <a:t>Let’s play!</a:t>
            </a:r>
            <a:endParaRPr lang="en-US" sz="7200" b="1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0698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977CE375-A3D4-6C2B-9720-60C1432EF375}"/>
              </a:ext>
            </a:extLst>
          </p:cNvPr>
          <p:cNvGrpSpPr>
            <a:grpSpLocks/>
          </p:cNvGrpSpPr>
          <p:nvPr/>
        </p:nvGrpSpPr>
        <p:grpSpPr>
          <a:xfrm>
            <a:off x="0" y="15338"/>
            <a:ext cx="9144000" cy="5128162"/>
            <a:chOff x="0" y="20451"/>
            <a:chExt cx="12192000" cy="6837549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8A6E7DF5-1EAC-DD4F-45C8-0A32C0D1E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20451"/>
              <a:ext cx="12192000" cy="6817097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684167F3-2D52-D115-01E1-A7BC48105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375" r="1250"/>
            <a:stretch/>
          </p:blipFill>
          <p:spPr>
            <a:xfrm>
              <a:off x="0" y="3793028"/>
              <a:ext cx="12192000" cy="3064972"/>
            </a:xfrm>
            <a:prstGeom prst="rect">
              <a:avLst/>
            </a:prstGeom>
          </p:spPr>
        </p:pic>
        <p:pic>
          <p:nvPicPr>
            <p:cNvPr id="27" name="MsPham-0936082789">
              <a:hlinkClick r:id="rId7"/>
              <a:extLst>
                <a:ext uri="{FF2B5EF4-FFF2-40B4-BE49-F238E27FC236}">
                  <a16:creationId xmlns:a16="http://schemas.microsoft.com/office/drawing/2014/main" xmlns="" id="{53E605EC-56D9-6017-7348-99CC83CFE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47" y="6200642"/>
              <a:ext cx="829183" cy="526759"/>
            </a:xfrm>
            <a:prstGeom prst="rect">
              <a:avLst/>
            </a:prstGeom>
            <a:ln>
              <a:noFill/>
            </a:ln>
            <a:effectLst/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78889A7-5FC5-1F26-D05A-9006264EE4E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1535" y="3660358"/>
            <a:ext cx="9378830" cy="1467804"/>
            <a:chOff x="82047" y="4880476"/>
            <a:chExt cx="12505106" cy="1957072"/>
          </a:xfrm>
        </p:grpSpPr>
        <p:pic>
          <p:nvPicPr>
            <p:cNvPr id="14" name="MsPham-0936082789">
              <a:hlinkClick r:id="rId7"/>
              <a:extLst>
                <a:ext uri="{FF2B5EF4-FFF2-40B4-BE49-F238E27FC236}">
                  <a16:creationId xmlns:a16="http://schemas.microsoft.com/office/drawing/2014/main" xmlns="" id="{53E605EC-56D9-6017-7348-99CC83CFE232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47" y="6200643"/>
              <a:ext cx="829183" cy="52675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34827BB0-1AA1-DCB1-CA2C-A85B1309C223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011593" y="4880476"/>
              <a:ext cx="2575560" cy="1957072"/>
            </a:xfrm>
            <a:prstGeom prst="rect">
              <a:avLst/>
            </a:prstGeom>
          </p:spPr>
        </p:pic>
      </p:grpSp>
      <p:sp>
        <p:nvSpPr>
          <p:cNvPr id="10" name="Скругленный прямоугольник 9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2CCFD579-94E1-964F-A034-58F2565053FA}"/>
              </a:ext>
            </a:extLst>
          </p:cNvPr>
          <p:cNvSpPr/>
          <p:nvPr/>
        </p:nvSpPr>
        <p:spPr>
          <a:xfrm>
            <a:off x="5706553" y="3645018"/>
            <a:ext cx="1661401" cy="663213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>
                <a:latin typeface="Franklin Gothic Demi" panose="020B0703020102020204" pitchFamily="34" charset="0"/>
              </a:rPr>
              <a:t>START</a:t>
            </a:r>
            <a:endParaRPr lang="ru-RU" sz="2400" b="1" dirty="0">
              <a:latin typeface="Franklin Gothic Demi" panose="020B0703020102020204" pitchFamily="34" charset="0"/>
            </a:endParaRPr>
          </a:p>
        </p:txBody>
      </p:sp>
      <p:pic>
        <p:nvPicPr>
          <p:cNvPr id="22" name="Рисунок 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F01CA25D-3BBF-3433-5C67-D3545E9EAE7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0895254" y="-898509"/>
            <a:ext cx="824266" cy="84735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93C4E501-2A8A-2CCE-20F9-E69A4805A35B}"/>
              </a:ext>
            </a:extLst>
          </p:cNvPr>
          <p:cNvGrpSpPr/>
          <p:nvPr/>
        </p:nvGrpSpPr>
        <p:grpSpPr>
          <a:xfrm>
            <a:off x="1597670" y="1032172"/>
            <a:ext cx="3208566" cy="3440906"/>
            <a:chOff x="6516548" y="2210766"/>
            <a:chExt cx="3857540" cy="4136873"/>
          </a:xfrm>
        </p:grpSpPr>
        <p:pic>
          <p:nvPicPr>
            <p:cNvPr id="7" name="Picture 2" descr="Crab clipart">
              <a:extLst>
                <a:ext uri="{FF2B5EF4-FFF2-40B4-BE49-F238E27FC236}">
                  <a16:creationId xmlns:a16="http://schemas.microsoft.com/office/drawing/2014/main" xmlns="" id="{5CC25052-5095-3A41-86C7-A8ACB8991C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144"/>
            <a:stretch/>
          </p:blipFill>
          <p:spPr bwMode="auto">
            <a:xfrm flipH="1">
              <a:off x="7213584" y="4029935"/>
              <a:ext cx="1336056" cy="231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xmlns="" id="{5EFD490F-37AD-65ED-A7F7-911B9DBC82B6}"/>
                </a:ext>
              </a:extLst>
            </p:cNvPr>
            <p:cNvSpPr/>
            <p:nvPr/>
          </p:nvSpPr>
          <p:spPr>
            <a:xfrm>
              <a:off x="6516548" y="2210766"/>
              <a:ext cx="3857540" cy="2190192"/>
            </a:xfrm>
            <a:prstGeom prst="roundRect">
              <a:avLst>
                <a:gd name="adj" fmla="val 14509"/>
              </a:avLst>
            </a:prstGeom>
            <a:solidFill>
              <a:srgbClr val="FFFCEF"/>
            </a:solidFill>
            <a:ln w="28575">
              <a:solidFill>
                <a:schemeClr val="accent2">
                  <a:lumMod val="75000"/>
                </a:schemeClr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05740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2100" b="1">
                <a:solidFill>
                  <a:srgbClr val="604B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2" descr="Crab clipart">
              <a:extLst>
                <a:ext uri="{FF2B5EF4-FFF2-40B4-BE49-F238E27FC236}">
                  <a16:creationId xmlns:a16="http://schemas.microsoft.com/office/drawing/2014/main" xmlns="" id="{3A1EFA6F-1895-A9E2-EAB0-D87E634BB85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667"/>
            <a:stretch/>
          </p:blipFill>
          <p:spPr bwMode="auto">
            <a:xfrm flipH="1">
              <a:off x="8427720" y="4029935"/>
              <a:ext cx="1135758" cy="231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46CFFA9-FCD2-2A4E-A62A-EB90EACB9479}"/>
              </a:ext>
            </a:extLst>
          </p:cNvPr>
          <p:cNvSpPr txBox="1"/>
          <p:nvPr/>
        </p:nvSpPr>
        <p:spPr>
          <a:xfrm>
            <a:off x="1597670" y="1366996"/>
            <a:ext cx="3208566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600" b="1">
                <a:ln w="10160">
                  <a:solidFill>
                    <a:srgbClr val="E05326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oper Black" panose="0208090404030B020404" pitchFamily="18" charset="0"/>
              </a:rPr>
              <a:t>THE FUNNY CRAB</a:t>
            </a:r>
            <a:endParaRPr lang="ru-RU" sz="3600" b="1" dirty="0">
              <a:ln w="10160">
                <a:solidFill>
                  <a:srgbClr val="E05326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8" name="Cartoon Music (1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90601" y="891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397464"/>
      </p:ext>
    </p:extLst>
  </p:cSld>
  <p:clrMapOvr>
    <a:masterClrMapping/>
  </p:clrMapOvr>
  <p:transition spd="slow" advClick="0">
    <p:wipe dir="r"/>
    <p:sndAc>
      <p:stSnd>
        <p:snd r:embed="rId4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2121" numSld="11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977CE375-A3D4-6C2B-9720-60C1432EF375}"/>
              </a:ext>
            </a:extLst>
          </p:cNvPr>
          <p:cNvGrpSpPr>
            <a:grpSpLocks/>
          </p:cNvGrpSpPr>
          <p:nvPr/>
        </p:nvGrpSpPr>
        <p:grpSpPr>
          <a:xfrm>
            <a:off x="0" y="15338"/>
            <a:ext cx="9144000" cy="5128162"/>
            <a:chOff x="0" y="20451"/>
            <a:chExt cx="12192000" cy="6837549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xmlns="" id="{8A6E7DF5-1EAC-DD4F-45C8-0A32C0D1E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0451"/>
              <a:ext cx="12192000" cy="6817097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684167F3-2D52-D115-01E1-A7BC48105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75" r="1250"/>
            <a:stretch/>
          </p:blipFill>
          <p:spPr>
            <a:xfrm>
              <a:off x="0" y="3793028"/>
              <a:ext cx="12192000" cy="3064972"/>
            </a:xfrm>
            <a:prstGeom prst="rect">
              <a:avLst/>
            </a:prstGeom>
          </p:spPr>
        </p:pic>
        <p:pic>
          <p:nvPicPr>
            <p:cNvPr id="40" name="MsPham-0936082789">
              <a:hlinkClick r:id="rId4"/>
              <a:extLst>
                <a:ext uri="{FF2B5EF4-FFF2-40B4-BE49-F238E27FC236}">
                  <a16:creationId xmlns:a16="http://schemas.microsoft.com/office/drawing/2014/main" xmlns="" id="{53E605EC-56D9-6017-7348-99CC83CFE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47" y="6200642"/>
              <a:ext cx="829183" cy="526759"/>
            </a:xfrm>
            <a:prstGeom prst="rect">
              <a:avLst/>
            </a:prstGeom>
            <a:ln>
              <a:noFill/>
            </a:ln>
            <a:effectLst/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21CF1C5-C8ED-E941-FD04-3E73461B41AE}"/>
              </a:ext>
            </a:extLst>
          </p:cNvPr>
          <p:cNvGrpSpPr/>
          <p:nvPr/>
        </p:nvGrpSpPr>
        <p:grpSpPr>
          <a:xfrm>
            <a:off x="9318279" y="-2038155"/>
            <a:ext cx="3223204" cy="6143926"/>
            <a:chOff x="2110709" y="-2227798"/>
            <a:chExt cx="4297605" cy="819190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93C4E501-2A8A-2CCE-20F9-E69A4805A35B}"/>
                </a:ext>
              </a:extLst>
            </p:cNvPr>
            <p:cNvGrpSpPr/>
            <p:nvPr/>
          </p:nvGrpSpPr>
          <p:grpSpPr>
            <a:xfrm>
              <a:off x="2130226" y="1376229"/>
              <a:ext cx="4278088" cy="4587874"/>
              <a:chOff x="6516548" y="2210766"/>
              <a:chExt cx="3857540" cy="4136873"/>
            </a:xfrm>
          </p:grpSpPr>
          <p:pic>
            <p:nvPicPr>
              <p:cNvPr id="7" name="Picture 2" descr="Crab clipart">
                <a:extLst>
                  <a:ext uri="{FF2B5EF4-FFF2-40B4-BE49-F238E27FC236}">
                    <a16:creationId xmlns:a16="http://schemas.microsoft.com/office/drawing/2014/main" xmlns="" id="{5CC25052-5095-3A41-86C7-A8ACB8991C9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144"/>
              <a:stretch/>
            </p:blipFill>
            <p:spPr bwMode="auto">
              <a:xfrm flipH="1">
                <a:off x="7213584" y="4029935"/>
                <a:ext cx="1336056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MsPham-0936082789">
                <a:extLst>
                  <a:ext uri="{FF2B5EF4-FFF2-40B4-BE49-F238E27FC236}">
                    <a16:creationId xmlns:a16="http://schemas.microsoft.com/office/drawing/2014/main" xmlns="" id="{5EFD490F-37AD-65ED-A7F7-911B9DBC82B6}"/>
                  </a:ext>
                </a:extLst>
              </p:cNvPr>
              <p:cNvSpPr/>
              <p:nvPr/>
            </p:nvSpPr>
            <p:spPr>
              <a:xfrm>
                <a:off x="6516548" y="2210766"/>
                <a:ext cx="3857540" cy="2190192"/>
              </a:xfrm>
              <a:prstGeom prst="roundRect">
                <a:avLst>
                  <a:gd name="adj" fmla="val 14509"/>
                </a:avLst>
              </a:prstGeom>
              <a:solidFill>
                <a:srgbClr val="FFFCEF"/>
              </a:solidFill>
              <a:ln w="28575">
                <a:solidFill>
                  <a:schemeClr val="accent2">
                    <a:lumMod val="75000"/>
                  </a:schemeClr>
                </a:solidFill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0574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100" b="1">
                  <a:solidFill>
                    <a:srgbClr val="604B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5" name="Picture 2" descr="Crab clipart">
                <a:extLst>
                  <a:ext uri="{FF2B5EF4-FFF2-40B4-BE49-F238E27FC236}">
                    <a16:creationId xmlns:a16="http://schemas.microsoft.com/office/drawing/2014/main" xmlns="" id="{3A1EFA6F-1895-A9E2-EAB0-D87E634BB8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667"/>
              <a:stretch/>
            </p:blipFill>
            <p:spPr bwMode="auto">
              <a:xfrm flipH="1">
                <a:off x="8427720" y="4029935"/>
                <a:ext cx="1135758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146CFFA9-FCD2-2A4E-A62A-EB90EACB9479}"/>
                </a:ext>
              </a:extLst>
            </p:cNvPr>
            <p:cNvSpPr txBox="1"/>
            <p:nvPr/>
          </p:nvSpPr>
          <p:spPr>
            <a:xfrm>
              <a:off x="2110709" y="-2227798"/>
              <a:ext cx="4278088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ru-RU" sz="3600" b="1" dirty="0">
                <a:ln w="10160">
                  <a:solidFill>
                    <a:srgbClr val="E05326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8EAACCF1-A5B1-87DF-0AF0-E813FC100E66}"/>
              </a:ext>
            </a:extLst>
          </p:cNvPr>
          <p:cNvGrpSpPr/>
          <p:nvPr/>
        </p:nvGrpSpPr>
        <p:grpSpPr>
          <a:xfrm>
            <a:off x="1444108" y="663035"/>
            <a:ext cx="6630016" cy="3440906"/>
            <a:chOff x="-2431707" y="1376229"/>
            <a:chExt cx="8840021" cy="4587874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xmlns="" id="{55EE5A30-6F54-EE1F-E20F-351B11CF8B38}"/>
                </a:ext>
              </a:extLst>
            </p:cNvPr>
            <p:cNvGrpSpPr/>
            <p:nvPr/>
          </p:nvGrpSpPr>
          <p:grpSpPr>
            <a:xfrm>
              <a:off x="2130226" y="1376229"/>
              <a:ext cx="4278088" cy="4587874"/>
              <a:chOff x="6516548" y="2210766"/>
              <a:chExt cx="3857540" cy="4136873"/>
            </a:xfrm>
          </p:grpSpPr>
          <p:pic>
            <p:nvPicPr>
              <p:cNvPr id="34" name="Picture 2" descr="Crab clipart">
                <a:extLst>
                  <a:ext uri="{FF2B5EF4-FFF2-40B4-BE49-F238E27FC236}">
                    <a16:creationId xmlns:a16="http://schemas.microsoft.com/office/drawing/2014/main" xmlns="" id="{10945FA5-8A83-AB93-B746-31AB08C64F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144"/>
              <a:stretch/>
            </p:blipFill>
            <p:spPr bwMode="auto">
              <a:xfrm flipH="1">
                <a:off x="7213584" y="4029935"/>
                <a:ext cx="1336056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5" name="MsPham-0936082789">
                <a:extLst>
                  <a:ext uri="{FF2B5EF4-FFF2-40B4-BE49-F238E27FC236}">
                    <a16:creationId xmlns:a16="http://schemas.microsoft.com/office/drawing/2014/main" xmlns="" id="{493295F3-F7A4-9B4B-5672-4B36FDF253AE}"/>
                  </a:ext>
                </a:extLst>
              </p:cNvPr>
              <p:cNvSpPr/>
              <p:nvPr/>
            </p:nvSpPr>
            <p:spPr>
              <a:xfrm>
                <a:off x="6516548" y="2210766"/>
                <a:ext cx="3857540" cy="2190192"/>
              </a:xfrm>
              <a:prstGeom prst="roundRect">
                <a:avLst>
                  <a:gd name="adj" fmla="val 14509"/>
                </a:avLst>
              </a:prstGeom>
              <a:solidFill>
                <a:srgbClr val="FFFCEF"/>
              </a:solidFill>
              <a:ln w="28575">
                <a:solidFill>
                  <a:schemeClr val="accent2">
                    <a:lumMod val="75000"/>
                  </a:schemeClr>
                </a:solidFill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0574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100" b="1">
                  <a:solidFill>
                    <a:srgbClr val="604B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6" name="Picture 2" descr="Crab clipart">
                <a:extLst>
                  <a:ext uri="{FF2B5EF4-FFF2-40B4-BE49-F238E27FC236}">
                    <a16:creationId xmlns:a16="http://schemas.microsoft.com/office/drawing/2014/main" xmlns="" id="{575D27A9-F2F0-AA86-46E6-4F7A7C0238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667"/>
              <a:stretch/>
            </p:blipFill>
            <p:spPr bwMode="auto">
              <a:xfrm flipH="1">
                <a:off x="8427720" y="4029935"/>
                <a:ext cx="1135758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B49B1B46-9D13-FC6F-F917-9E79E2E75F17}"/>
                </a:ext>
              </a:extLst>
            </p:cNvPr>
            <p:cNvSpPr txBox="1"/>
            <p:nvPr/>
          </p:nvSpPr>
          <p:spPr>
            <a:xfrm>
              <a:off x="-2431707" y="3984349"/>
              <a:ext cx="4083469" cy="1085592"/>
            </a:xfrm>
            <a:prstGeom prst="wedgeRoundRectCallout">
              <a:avLst>
                <a:gd name="adj1" fmla="val 71241"/>
                <a:gd name="adj2" fmla="val 52023"/>
                <a:gd name="adj3" fmla="val 16667"/>
              </a:avLst>
            </a:prstGeom>
            <a:solidFill>
              <a:srgbClr val="FFFCEF"/>
            </a:solidFill>
            <a:ln w="28575">
              <a:solidFill>
                <a:schemeClr val="accent2">
                  <a:lumMod val="75000"/>
                </a:schemeClr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3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vi-VN" sz="3200" dirty="0" err="1"/>
                <a:t>short</a:t>
              </a:r>
              <a:endParaRPr lang="ru-RU" sz="3200" dirty="0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34827BB0-1AA1-DCB1-CA2C-A85B1309C2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8695" y="3660357"/>
            <a:ext cx="1931670" cy="1467804"/>
          </a:xfrm>
          <a:prstGeom prst="rect">
            <a:avLst/>
          </a:prstGeom>
        </p:spPr>
      </p:pic>
      <p:sp>
        <p:nvSpPr>
          <p:cNvPr id="29" name="MsPham-0936082789">
            <a:extLst>
              <a:ext uri="{FF2B5EF4-FFF2-40B4-BE49-F238E27FC236}">
                <a16:creationId xmlns:a16="http://schemas.microsoft.com/office/drawing/2014/main" xmlns="" id="{E0022197-007C-BE0E-0946-C87E5773F6B8}"/>
              </a:ext>
            </a:extLst>
          </p:cNvPr>
          <p:cNvSpPr/>
          <p:nvPr/>
        </p:nvSpPr>
        <p:spPr>
          <a:xfrm>
            <a:off x="964347" y="4120622"/>
            <a:ext cx="3287614" cy="686201"/>
          </a:xfrm>
          <a:prstGeom prst="roundRect">
            <a:avLst>
              <a:gd name="adj" fmla="val 14509"/>
            </a:avLst>
          </a:prstGeom>
          <a:solidFill>
            <a:srgbClr val="FFFCEF"/>
          </a:solidFill>
          <a:ln w="28575">
            <a:solidFill>
              <a:schemeClr val="accent2">
                <a:lumMod val="75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vi-VN" alt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 </a:t>
            </a:r>
            <a:r>
              <a:rPr lang="vi-VN" alt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hair</a:t>
            </a:r>
            <a:endParaRPr lang="en-US" altLang="en-US" sz="27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 descr="Logo, icon&#10;&#10;Description automatically generated">
            <a:extLst>
              <a:ext uri="{FF2B5EF4-FFF2-40B4-BE49-F238E27FC236}">
                <a16:creationId xmlns:a16="http://schemas.microsoft.com/office/drawing/2014/main" xmlns="" id="{C45269E2-D967-9F55-CE40-2BD5D6E7606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7149" y="3763250"/>
            <a:ext cx="816959" cy="1262019"/>
          </a:xfrm>
          <a:prstGeom prst="rect">
            <a:avLst/>
          </a:prstGeom>
        </p:spPr>
      </p:pic>
      <p:sp>
        <p:nvSpPr>
          <p:cNvPr id="10" name="Скругленный прямоугольник 9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2CCFD579-94E1-964F-A034-58F2565053FA}"/>
              </a:ext>
            </a:extLst>
          </p:cNvPr>
          <p:cNvSpPr/>
          <p:nvPr/>
        </p:nvSpPr>
        <p:spPr>
          <a:xfrm>
            <a:off x="6717270" y="4143610"/>
            <a:ext cx="1661401" cy="663213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>
                <a:latin typeface="Franklin Gothic Demi" panose="020B0703020102020204" pitchFamily="34" charset="0"/>
              </a:rPr>
              <a:t>Next</a:t>
            </a:r>
            <a:endParaRPr lang="ru-RU" sz="2400" b="1" dirty="0">
              <a:latin typeface="Franklin Gothic Demi" panose="020B0703020102020204" pitchFamily="34" charset="0"/>
            </a:endParaRPr>
          </a:p>
        </p:txBody>
      </p:sp>
      <p:sp>
        <p:nvSpPr>
          <p:cNvPr id="30" name="Скругленный прямоугольник 9">
            <a:extLst>
              <a:ext uri="{FF2B5EF4-FFF2-40B4-BE49-F238E27FC236}">
                <a16:creationId xmlns:a16="http://schemas.microsoft.com/office/drawing/2014/main" xmlns="" id="{94BAE4E0-A2B5-0657-4DBA-B0C85321CB52}"/>
              </a:ext>
            </a:extLst>
          </p:cNvPr>
          <p:cNvSpPr/>
          <p:nvPr/>
        </p:nvSpPr>
        <p:spPr>
          <a:xfrm>
            <a:off x="6717270" y="4143610"/>
            <a:ext cx="1661401" cy="663213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>
                <a:latin typeface="Franklin Gothic Demi" panose="020B0703020102020204" pitchFamily="34" charset="0"/>
              </a:rPr>
              <a:t>Check</a:t>
            </a:r>
            <a:endParaRPr lang="ru-RU" sz="2400" b="1" dirty="0">
              <a:latin typeface="Franklin Gothic Demi" panose="020B0703020102020204" pitchFamily="34" charset="0"/>
            </a:endParaRPr>
          </a:p>
        </p:txBody>
      </p:sp>
      <p:pic>
        <p:nvPicPr>
          <p:cNvPr id="43" name="MsPham-0936082789">
            <a:extLst>
              <a:ext uri="{FF2B5EF4-FFF2-40B4-BE49-F238E27FC236}">
                <a16:creationId xmlns:a16="http://schemas.microsoft.com/office/drawing/2014/main" xmlns="" id="{8D618250-2628-5AFD-26BA-FED81D753241}"/>
              </a:ext>
            </a:extLst>
          </p:cNvPr>
          <p:cNvPicPr/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" b="3171"/>
          <a:stretch/>
        </p:blipFill>
        <p:spPr>
          <a:xfrm>
            <a:off x="5012003" y="862254"/>
            <a:ext cx="2141033" cy="1298563"/>
          </a:xfrm>
          <a:prstGeom prst="rect">
            <a:avLst/>
          </a:prstGeom>
        </p:spPr>
      </p:pic>
      <p:pic>
        <p:nvPicPr>
          <p:cNvPr id="44" name="MsPham-0936082789">
            <a:extLst>
              <a:ext uri="{FF2B5EF4-FFF2-40B4-BE49-F238E27FC236}">
                <a16:creationId xmlns:a16="http://schemas.microsoft.com/office/drawing/2014/main" xmlns="" id="{A662163D-555F-FDDF-90D8-15902125677E}"/>
              </a:ext>
            </a:extLst>
          </p:cNvPr>
          <p:cNvPicPr/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487" b="4797"/>
          <a:stretch/>
        </p:blipFill>
        <p:spPr>
          <a:xfrm>
            <a:off x="9440365" y="815758"/>
            <a:ext cx="2237611" cy="1391555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2355792" y="-2155353"/>
            <a:ext cx="2171700" cy="43858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latin typeface="Berlin Sans FB" panose="020E0602020502020306" pitchFamily="34" charset="0"/>
              </a:rPr>
              <a:t>Facebook: </a:t>
            </a:r>
            <a:r>
              <a:rPr lang="en-US" sz="1200" dirty="0" err="1">
                <a:latin typeface="Berlin Sans FB" panose="020E0602020502020306" pitchFamily="34" charset="0"/>
              </a:rPr>
              <a:t>Bùi</a:t>
            </a:r>
            <a:r>
              <a:rPr lang="en-US" sz="1200" dirty="0">
                <a:latin typeface="Berlin Sans FB" panose="020E0602020502020306" pitchFamily="34" charset="0"/>
              </a:rPr>
              <a:t> </a:t>
            </a:r>
            <a:r>
              <a:rPr lang="en-US" sz="1200" dirty="0" err="1">
                <a:latin typeface="Berlin Sans FB" panose="020E0602020502020306" pitchFamily="34" charset="0"/>
              </a:rPr>
              <a:t>Liễu</a:t>
            </a:r>
            <a:r>
              <a:rPr lang="en-US" sz="1200" dirty="0">
                <a:latin typeface="Berlin Sans FB" panose="020E0602020502020306" pitchFamily="34" charset="0"/>
              </a:rPr>
              <a:t>  </a:t>
            </a:r>
          </a:p>
          <a:p>
            <a:r>
              <a:rPr lang="en-US" sz="1200" dirty="0">
                <a:latin typeface="Berlin Sans FB" panose="020E0602020502020306" pitchFamily="34" charset="0"/>
              </a:rPr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76844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977CE375-A3D4-6C2B-9720-60C1432EF375}"/>
              </a:ext>
            </a:extLst>
          </p:cNvPr>
          <p:cNvGrpSpPr>
            <a:grpSpLocks/>
          </p:cNvGrpSpPr>
          <p:nvPr/>
        </p:nvGrpSpPr>
        <p:grpSpPr>
          <a:xfrm>
            <a:off x="0" y="15338"/>
            <a:ext cx="9144000" cy="5128162"/>
            <a:chOff x="0" y="20451"/>
            <a:chExt cx="12192000" cy="6837549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xmlns="" id="{8A6E7DF5-1EAC-DD4F-45C8-0A32C0D1E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0451"/>
              <a:ext cx="12192000" cy="6817097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xmlns="" id="{684167F3-2D52-D115-01E1-A7BC48105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75" r="1250"/>
            <a:stretch/>
          </p:blipFill>
          <p:spPr>
            <a:xfrm>
              <a:off x="0" y="3793028"/>
              <a:ext cx="12192000" cy="3064972"/>
            </a:xfrm>
            <a:prstGeom prst="rect">
              <a:avLst/>
            </a:prstGeom>
          </p:spPr>
        </p:pic>
        <p:pic>
          <p:nvPicPr>
            <p:cNvPr id="44" name="MsPham-0936082789">
              <a:hlinkClick r:id="rId4"/>
              <a:extLst>
                <a:ext uri="{FF2B5EF4-FFF2-40B4-BE49-F238E27FC236}">
                  <a16:creationId xmlns:a16="http://schemas.microsoft.com/office/drawing/2014/main" xmlns="" id="{53E605EC-56D9-6017-7348-99CC83CFE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47" y="6200642"/>
              <a:ext cx="829183" cy="526759"/>
            </a:xfrm>
            <a:prstGeom prst="rect">
              <a:avLst/>
            </a:prstGeom>
            <a:ln>
              <a:noFill/>
            </a:ln>
            <a:effectLst/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21CF1C5-C8ED-E941-FD04-3E73461B41AE}"/>
              </a:ext>
            </a:extLst>
          </p:cNvPr>
          <p:cNvGrpSpPr/>
          <p:nvPr/>
        </p:nvGrpSpPr>
        <p:grpSpPr>
          <a:xfrm>
            <a:off x="9318279" y="-2038155"/>
            <a:ext cx="3223204" cy="6143926"/>
            <a:chOff x="2110709" y="-2227798"/>
            <a:chExt cx="4297605" cy="819190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93C4E501-2A8A-2CCE-20F9-E69A4805A35B}"/>
                </a:ext>
              </a:extLst>
            </p:cNvPr>
            <p:cNvGrpSpPr/>
            <p:nvPr/>
          </p:nvGrpSpPr>
          <p:grpSpPr>
            <a:xfrm>
              <a:off x="2130226" y="1376229"/>
              <a:ext cx="4278088" cy="4587874"/>
              <a:chOff x="6516548" y="2210766"/>
              <a:chExt cx="3857540" cy="4136873"/>
            </a:xfrm>
          </p:grpSpPr>
          <p:pic>
            <p:nvPicPr>
              <p:cNvPr id="7" name="Picture 2" descr="Crab clipart">
                <a:extLst>
                  <a:ext uri="{FF2B5EF4-FFF2-40B4-BE49-F238E27FC236}">
                    <a16:creationId xmlns:a16="http://schemas.microsoft.com/office/drawing/2014/main" xmlns="" id="{5CC25052-5095-3A41-86C7-A8ACB8991C9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144"/>
              <a:stretch/>
            </p:blipFill>
            <p:spPr bwMode="auto">
              <a:xfrm flipH="1">
                <a:off x="7213584" y="4029935"/>
                <a:ext cx="1336056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MsPham-0936082789">
                <a:extLst>
                  <a:ext uri="{FF2B5EF4-FFF2-40B4-BE49-F238E27FC236}">
                    <a16:creationId xmlns:a16="http://schemas.microsoft.com/office/drawing/2014/main" xmlns="" id="{5EFD490F-37AD-65ED-A7F7-911B9DBC82B6}"/>
                  </a:ext>
                </a:extLst>
              </p:cNvPr>
              <p:cNvSpPr/>
              <p:nvPr/>
            </p:nvSpPr>
            <p:spPr>
              <a:xfrm>
                <a:off x="6516548" y="2210766"/>
                <a:ext cx="3857540" cy="2190192"/>
              </a:xfrm>
              <a:prstGeom prst="roundRect">
                <a:avLst>
                  <a:gd name="adj" fmla="val 14509"/>
                </a:avLst>
              </a:prstGeom>
              <a:solidFill>
                <a:srgbClr val="FFFCEF"/>
              </a:solidFill>
              <a:ln w="28575">
                <a:solidFill>
                  <a:schemeClr val="accent2">
                    <a:lumMod val="75000"/>
                  </a:schemeClr>
                </a:solidFill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0574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100" b="1">
                  <a:solidFill>
                    <a:srgbClr val="604B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5" name="Picture 2" descr="Crab clipart">
                <a:extLst>
                  <a:ext uri="{FF2B5EF4-FFF2-40B4-BE49-F238E27FC236}">
                    <a16:creationId xmlns:a16="http://schemas.microsoft.com/office/drawing/2014/main" xmlns="" id="{3A1EFA6F-1895-A9E2-EAB0-D87E634BB8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667"/>
              <a:stretch/>
            </p:blipFill>
            <p:spPr bwMode="auto">
              <a:xfrm flipH="1">
                <a:off x="8427720" y="4029935"/>
                <a:ext cx="1135758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146CFFA9-FCD2-2A4E-A62A-EB90EACB9479}"/>
                </a:ext>
              </a:extLst>
            </p:cNvPr>
            <p:cNvSpPr txBox="1"/>
            <p:nvPr/>
          </p:nvSpPr>
          <p:spPr>
            <a:xfrm>
              <a:off x="2110709" y="-2227798"/>
              <a:ext cx="4278088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n w="10160">
                    <a:solidFill>
                      <a:srgbClr val="E05326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ooper Black" panose="0208090404030B020404" pitchFamily="18" charset="0"/>
                </a:rPr>
                <a:t>   </a:t>
              </a:r>
              <a:endParaRPr lang="ru-RU" sz="3600" b="1" dirty="0">
                <a:ln w="10160">
                  <a:solidFill>
                    <a:srgbClr val="E05326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8EAACCF1-A5B1-87DF-0AF0-E813FC100E66}"/>
              </a:ext>
            </a:extLst>
          </p:cNvPr>
          <p:cNvGrpSpPr/>
          <p:nvPr/>
        </p:nvGrpSpPr>
        <p:grpSpPr>
          <a:xfrm>
            <a:off x="1841590" y="663035"/>
            <a:ext cx="6232534" cy="3440906"/>
            <a:chOff x="-1901731" y="1376229"/>
            <a:chExt cx="8310045" cy="4587874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xmlns="" id="{55EE5A30-6F54-EE1F-E20F-351B11CF8B38}"/>
                </a:ext>
              </a:extLst>
            </p:cNvPr>
            <p:cNvGrpSpPr/>
            <p:nvPr/>
          </p:nvGrpSpPr>
          <p:grpSpPr>
            <a:xfrm>
              <a:off x="2130226" y="1376229"/>
              <a:ext cx="4278088" cy="4587874"/>
              <a:chOff x="6516548" y="2210766"/>
              <a:chExt cx="3857540" cy="4136873"/>
            </a:xfrm>
          </p:grpSpPr>
          <p:pic>
            <p:nvPicPr>
              <p:cNvPr id="34" name="Picture 2" descr="Crab clipart">
                <a:extLst>
                  <a:ext uri="{FF2B5EF4-FFF2-40B4-BE49-F238E27FC236}">
                    <a16:creationId xmlns:a16="http://schemas.microsoft.com/office/drawing/2014/main" xmlns="" id="{10945FA5-8A83-AB93-B746-31AB08C64F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144"/>
              <a:stretch/>
            </p:blipFill>
            <p:spPr bwMode="auto">
              <a:xfrm flipH="1">
                <a:off x="7213584" y="4029935"/>
                <a:ext cx="1336056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5" name="MsPham-0936082789">
                <a:extLst>
                  <a:ext uri="{FF2B5EF4-FFF2-40B4-BE49-F238E27FC236}">
                    <a16:creationId xmlns:a16="http://schemas.microsoft.com/office/drawing/2014/main" xmlns="" id="{493295F3-F7A4-9B4B-5672-4B36FDF253AE}"/>
                  </a:ext>
                </a:extLst>
              </p:cNvPr>
              <p:cNvSpPr/>
              <p:nvPr/>
            </p:nvSpPr>
            <p:spPr>
              <a:xfrm>
                <a:off x="6516548" y="2210766"/>
                <a:ext cx="3857540" cy="2190192"/>
              </a:xfrm>
              <a:prstGeom prst="roundRect">
                <a:avLst>
                  <a:gd name="adj" fmla="val 14509"/>
                </a:avLst>
              </a:prstGeom>
              <a:solidFill>
                <a:srgbClr val="FFFCEF"/>
              </a:solidFill>
              <a:ln w="28575">
                <a:solidFill>
                  <a:schemeClr val="accent2">
                    <a:lumMod val="75000"/>
                  </a:schemeClr>
                </a:solidFill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0574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100" b="1">
                  <a:solidFill>
                    <a:srgbClr val="604B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6" name="Picture 2" descr="Crab clipart">
                <a:extLst>
                  <a:ext uri="{FF2B5EF4-FFF2-40B4-BE49-F238E27FC236}">
                    <a16:creationId xmlns:a16="http://schemas.microsoft.com/office/drawing/2014/main" xmlns="" id="{575D27A9-F2F0-AA86-46E6-4F7A7C0238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667"/>
              <a:stretch/>
            </p:blipFill>
            <p:spPr bwMode="auto">
              <a:xfrm flipH="1">
                <a:off x="8427720" y="4029935"/>
                <a:ext cx="1135758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B49B1B46-9D13-FC6F-F917-9E79E2E75F17}"/>
                </a:ext>
              </a:extLst>
            </p:cNvPr>
            <p:cNvSpPr txBox="1"/>
            <p:nvPr/>
          </p:nvSpPr>
          <p:spPr>
            <a:xfrm>
              <a:off x="-1901731" y="3921181"/>
              <a:ext cx="3603924" cy="1108651"/>
            </a:xfrm>
            <a:prstGeom prst="wedgeRoundRectCallout">
              <a:avLst>
                <a:gd name="adj1" fmla="val 69994"/>
                <a:gd name="adj2" fmla="val 37018"/>
                <a:gd name="adj3" fmla="val 16667"/>
              </a:avLst>
            </a:prstGeom>
            <a:solidFill>
              <a:srgbClr val="FFFCEF"/>
            </a:solidFill>
            <a:ln w="28575">
              <a:solidFill>
                <a:schemeClr val="accent2">
                  <a:lumMod val="75000"/>
                </a:schemeClr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3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vi-VN" sz="3200" dirty="0" err="1"/>
                <a:t>big</a:t>
              </a:r>
              <a:endParaRPr lang="ru-RU" sz="3200" dirty="0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34827BB0-1AA1-DCB1-CA2C-A85B1309C2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8695" y="3660357"/>
            <a:ext cx="1931670" cy="1467804"/>
          </a:xfrm>
          <a:prstGeom prst="rect">
            <a:avLst/>
          </a:prstGeom>
        </p:spPr>
      </p:pic>
      <p:sp>
        <p:nvSpPr>
          <p:cNvPr id="29" name="MsPham-0936082789">
            <a:extLst>
              <a:ext uri="{FF2B5EF4-FFF2-40B4-BE49-F238E27FC236}">
                <a16:creationId xmlns:a16="http://schemas.microsoft.com/office/drawing/2014/main" xmlns="" id="{E0022197-007C-BE0E-0946-C87E5773F6B8}"/>
              </a:ext>
            </a:extLst>
          </p:cNvPr>
          <p:cNvSpPr/>
          <p:nvPr/>
        </p:nvSpPr>
        <p:spPr>
          <a:xfrm>
            <a:off x="964347" y="4120622"/>
            <a:ext cx="3321904" cy="718730"/>
          </a:xfrm>
          <a:prstGeom prst="roundRect">
            <a:avLst>
              <a:gd name="adj" fmla="val 14509"/>
            </a:avLst>
          </a:prstGeom>
          <a:solidFill>
            <a:srgbClr val="FFFCEF"/>
          </a:solidFill>
          <a:ln w="28575">
            <a:solidFill>
              <a:schemeClr val="accent2">
                <a:lumMod val="75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vi-VN" altLang="en-US" sz="27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 </a:t>
            </a:r>
            <a:r>
              <a:rPr lang="vi-VN" altLang="en-US" sz="27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eyes</a:t>
            </a:r>
            <a:endParaRPr lang="en-US" altLang="en-US" sz="27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 descr="Logo, icon&#10;&#10;Description automatically generated">
            <a:extLst>
              <a:ext uri="{FF2B5EF4-FFF2-40B4-BE49-F238E27FC236}">
                <a16:creationId xmlns:a16="http://schemas.microsoft.com/office/drawing/2014/main" xmlns="" id="{C45269E2-D967-9F55-CE40-2BD5D6E7606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7149" y="3763250"/>
            <a:ext cx="816959" cy="1262019"/>
          </a:xfrm>
          <a:prstGeom prst="rect">
            <a:avLst/>
          </a:prstGeom>
        </p:spPr>
      </p:pic>
      <p:sp>
        <p:nvSpPr>
          <p:cNvPr id="10" name="Скругленный прямоугольник 9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2CCFD579-94E1-964F-A034-58F2565053FA}"/>
              </a:ext>
            </a:extLst>
          </p:cNvPr>
          <p:cNvSpPr/>
          <p:nvPr/>
        </p:nvSpPr>
        <p:spPr>
          <a:xfrm>
            <a:off x="6717270" y="4143610"/>
            <a:ext cx="1661401" cy="663213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>
                <a:latin typeface="Franklin Gothic Demi" panose="020B0703020102020204" pitchFamily="34" charset="0"/>
              </a:rPr>
              <a:t>Next</a:t>
            </a:r>
            <a:endParaRPr lang="ru-RU" sz="2400" b="1" dirty="0">
              <a:latin typeface="Franklin Gothic Demi" panose="020B0703020102020204" pitchFamily="34" charset="0"/>
            </a:endParaRPr>
          </a:p>
        </p:txBody>
      </p:sp>
      <p:sp>
        <p:nvSpPr>
          <p:cNvPr id="30" name="Скругленный прямоугольник 9">
            <a:extLst>
              <a:ext uri="{FF2B5EF4-FFF2-40B4-BE49-F238E27FC236}">
                <a16:creationId xmlns:a16="http://schemas.microsoft.com/office/drawing/2014/main" xmlns="" id="{94BAE4E0-A2B5-0657-4DBA-B0C85321CB52}"/>
              </a:ext>
            </a:extLst>
          </p:cNvPr>
          <p:cNvSpPr/>
          <p:nvPr/>
        </p:nvSpPr>
        <p:spPr>
          <a:xfrm>
            <a:off x="6717270" y="4143610"/>
            <a:ext cx="1661401" cy="663213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>
                <a:latin typeface="Franklin Gothic Demi" panose="020B0703020102020204" pitchFamily="34" charset="0"/>
              </a:rPr>
              <a:t>Check</a:t>
            </a:r>
            <a:endParaRPr lang="ru-RU" sz="2400" b="1" dirty="0">
              <a:latin typeface="Franklin Gothic Demi" panose="020B0703020102020204" pitchFamily="34" charset="0"/>
            </a:endParaRPr>
          </a:p>
        </p:txBody>
      </p:sp>
      <p:grpSp>
        <p:nvGrpSpPr>
          <p:cNvPr id="37" name="MsPham-0936082789">
            <a:extLst>
              <a:ext uri="{FF2B5EF4-FFF2-40B4-BE49-F238E27FC236}">
                <a16:creationId xmlns:a16="http://schemas.microsoft.com/office/drawing/2014/main" xmlns="" id="{EF23E1E6-4596-0DDF-F771-51E9944D00CC}"/>
              </a:ext>
            </a:extLst>
          </p:cNvPr>
          <p:cNvGrpSpPr/>
          <p:nvPr/>
        </p:nvGrpSpPr>
        <p:grpSpPr>
          <a:xfrm>
            <a:off x="-2439739" y="-2265318"/>
            <a:ext cx="9185061" cy="4573122"/>
            <a:chOff x="583383" y="2086359"/>
            <a:chExt cx="15460797" cy="7697728"/>
          </a:xfrm>
        </p:grpSpPr>
        <p:pic>
          <p:nvPicPr>
            <p:cNvPr id="38" name="MsPham-0936082789">
              <a:extLst>
                <a:ext uri="{FF2B5EF4-FFF2-40B4-BE49-F238E27FC236}">
                  <a16:creationId xmlns:a16="http://schemas.microsoft.com/office/drawing/2014/main" xmlns="" id="{C698592C-9E9C-0035-3F2A-2C31AE25CC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383" y="2086359"/>
              <a:ext cx="2782482" cy="2427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MsPham-0936082789">
              <a:extLst>
                <a:ext uri="{FF2B5EF4-FFF2-40B4-BE49-F238E27FC236}">
                  <a16:creationId xmlns:a16="http://schemas.microsoft.com/office/drawing/2014/main" xmlns="" id="{C8B2C07E-38D2-0381-A094-F22FC4874C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3346554" y="7277826"/>
              <a:ext cx="2697626" cy="2506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MsPham-0936082789">
            <a:extLst>
              <a:ext uri="{FF2B5EF4-FFF2-40B4-BE49-F238E27FC236}">
                <a16:creationId xmlns:a16="http://schemas.microsoft.com/office/drawing/2014/main" xmlns="" id="{3D19C248-6C3B-A001-E655-7FA696B19294}"/>
              </a:ext>
            </a:extLst>
          </p:cNvPr>
          <p:cNvGrpSpPr/>
          <p:nvPr/>
        </p:nvGrpSpPr>
        <p:grpSpPr>
          <a:xfrm>
            <a:off x="2335831" y="702915"/>
            <a:ext cx="8894531" cy="7244173"/>
            <a:chOff x="583383" y="-7680002"/>
            <a:chExt cx="14971761" cy="12193786"/>
          </a:xfrm>
        </p:grpSpPr>
        <p:pic>
          <p:nvPicPr>
            <p:cNvPr id="45" name="MsPham-0936082789">
              <a:extLst>
                <a:ext uri="{FF2B5EF4-FFF2-40B4-BE49-F238E27FC236}">
                  <a16:creationId xmlns:a16="http://schemas.microsoft.com/office/drawing/2014/main" xmlns="" id="{4E13E94B-A601-1E56-E168-96CFCFA950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383" y="2086359"/>
              <a:ext cx="2782482" cy="2427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MsPham-0936082789">
              <a:extLst>
                <a:ext uri="{FF2B5EF4-FFF2-40B4-BE49-F238E27FC236}">
                  <a16:creationId xmlns:a16="http://schemas.microsoft.com/office/drawing/2014/main" xmlns="" id="{068B4371-2B81-2308-D6F0-6C1D3677C8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2647439" y="-7680002"/>
              <a:ext cx="2907705" cy="2701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6792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977CE375-A3D4-6C2B-9720-60C1432EF375}"/>
              </a:ext>
            </a:extLst>
          </p:cNvPr>
          <p:cNvGrpSpPr>
            <a:grpSpLocks/>
          </p:cNvGrpSpPr>
          <p:nvPr/>
        </p:nvGrpSpPr>
        <p:grpSpPr>
          <a:xfrm>
            <a:off x="0" y="15338"/>
            <a:ext cx="9144000" cy="5128162"/>
            <a:chOff x="0" y="20451"/>
            <a:chExt cx="12192000" cy="6837549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xmlns="" id="{8A6E7DF5-1EAC-DD4F-45C8-0A32C0D1E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0451"/>
              <a:ext cx="12192000" cy="6817097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684167F3-2D52-D115-01E1-A7BC48105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75" r="1250"/>
            <a:stretch/>
          </p:blipFill>
          <p:spPr>
            <a:xfrm>
              <a:off x="0" y="3793028"/>
              <a:ext cx="12192000" cy="3064972"/>
            </a:xfrm>
            <a:prstGeom prst="rect">
              <a:avLst/>
            </a:prstGeom>
          </p:spPr>
        </p:pic>
        <p:pic>
          <p:nvPicPr>
            <p:cNvPr id="40" name="MsPham-0936082789">
              <a:hlinkClick r:id="rId4"/>
              <a:extLst>
                <a:ext uri="{FF2B5EF4-FFF2-40B4-BE49-F238E27FC236}">
                  <a16:creationId xmlns:a16="http://schemas.microsoft.com/office/drawing/2014/main" xmlns="" id="{53E605EC-56D9-6017-7348-99CC83CFE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47" y="6200642"/>
              <a:ext cx="829183" cy="526759"/>
            </a:xfrm>
            <a:prstGeom prst="rect">
              <a:avLst/>
            </a:prstGeom>
            <a:ln>
              <a:noFill/>
            </a:ln>
            <a:effectLst/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21CF1C5-C8ED-E941-FD04-3E73461B41AE}"/>
              </a:ext>
            </a:extLst>
          </p:cNvPr>
          <p:cNvGrpSpPr/>
          <p:nvPr/>
        </p:nvGrpSpPr>
        <p:grpSpPr>
          <a:xfrm>
            <a:off x="9318279" y="-2038155"/>
            <a:ext cx="3223204" cy="6143926"/>
            <a:chOff x="2110709" y="-2227798"/>
            <a:chExt cx="4297605" cy="819190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93C4E501-2A8A-2CCE-20F9-E69A4805A35B}"/>
                </a:ext>
              </a:extLst>
            </p:cNvPr>
            <p:cNvGrpSpPr/>
            <p:nvPr/>
          </p:nvGrpSpPr>
          <p:grpSpPr>
            <a:xfrm>
              <a:off x="2130226" y="1376229"/>
              <a:ext cx="4278088" cy="4587874"/>
              <a:chOff x="6516548" y="2210766"/>
              <a:chExt cx="3857540" cy="4136873"/>
            </a:xfrm>
          </p:grpSpPr>
          <p:pic>
            <p:nvPicPr>
              <p:cNvPr id="7" name="Picture 2" descr="Crab clipart">
                <a:extLst>
                  <a:ext uri="{FF2B5EF4-FFF2-40B4-BE49-F238E27FC236}">
                    <a16:creationId xmlns:a16="http://schemas.microsoft.com/office/drawing/2014/main" xmlns="" id="{5CC25052-5095-3A41-86C7-A8ACB8991C9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144"/>
              <a:stretch/>
            </p:blipFill>
            <p:spPr bwMode="auto">
              <a:xfrm flipH="1">
                <a:off x="7213584" y="4029935"/>
                <a:ext cx="1336056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MsPham-0936082789">
                <a:extLst>
                  <a:ext uri="{FF2B5EF4-FFF2-40B4-BE49-F238E27FC236}">
                    <a16:creationId xmlns:a16="http://schemas.microsoft.com/office/drawing/2014/main" xmlns="" id="{5EFD490F-37AD-65ED-A7F7-911B9DBC82B6}"/>
                  </a:ext>
                </a:extLst>
              </p:cNvPr>
              <p:cNvSpPr/>
              <p:nvPr/>
            </p:nvSpPr>
            <p:spPr>
              <a:xfrm>
                <a:off x="6516548" y="2210766"/>
                <a:ext cx="3857540" cy="2190192"/>
              </a:xfrm>
              <a:prstGeom prst="roundRect">
                <a:avLst>
                  <a:gd name="adj" fmla="val 14509"/>
                </a:avLst>
              </a:prstGeom>
              <a:solidFill>
                <a:srgbClr val="FFFCEF"/>
              </a:solidFill>
              <a:ln w="28575">
                <a:solidFill>
                  <a:schemeClr val="accent2">
                    <a:lumMod val="75000"/>
                  </a:schemeClr>
                </a:solidFill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0574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100" b="1">
                  <a:solidFill>
                    <a:srgbClr val="604B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5" name="Picture 2" descr="Crab clipart">
                <a:extLst>
                  <a:ext uri="{FF2B5EF4-FFF2-40B4-BE49-F238E27FC236}">
                    <a16:creationId xmlns:a16="http://schemas.microsoft.com/office/drawing/2014/main" xmlns="" id="{3A1EFA6F-1895-A9E2-EAB0-D87E634BB8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667"/>
              <a:stretch/>
            </p:blipFill>
            <p:spPr bwMode="auto">
              <a:xfrm flipH="1">
                <a:off x="8427720" y="4029935"/>
                <a:ext cx="1135758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146CFFA9-FCD2-2A4E-A62A-EB90EACB9479}"/>
                </a:ext>
              </a:extLst>
            </p:cNvPr>
            <p:cNvSpPr txBox="1"/>
            <p:nvPr/>
          </p:nvSpPr>
          <p:spPr>
            <a:xfrm>
              <a:off x="2110709" y="-2227798"/>
              <a:ext cx="4278088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n w="10160">
                    <a:solidFill>
                      <a:srgbClr val="E05326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ooper Black" panose="0208090404030B020404" pitchFamily="18" charset="0"/>
                </a:rPr>
                <a:t>   </a:t>
              </a:r>
              <a:endParaRPr lang="ru-RU" sz="3600" b="1" dirty="0">
                <a:ln w="10160">
                  <a:solidFill>
                    <a:srgbClr val="E05326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8EAACCF1-A5B1-87DF-0AF0-E813FC100E66}"/>
              </a:ext>
            </a:extLst>
          </p:cNvPr>
          <p:cNvGrpSpPr/>
          <p:nvPr/>
        </p:nvGrpSpPr>
        <p:grpSpPr>
          <a:xfrm>
            <a:off x="697330" y="663035"/>
            <a:ext cx="7376794" cy="3440906"/>
            <a:chOff x="-3427411" y="1376229"/>
            <a:chExt cx="9835725" cy="4587874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xmlns="" id="{55EE5A30-6F54-EE1F-E20F-351B11CF8B38}"/>
                </a:ext>
              </a:extLst>
            </p:cNvPr>
            <p:cNvGrpSpPr/>
            <p:nvPr/>
          </p:nvGrpSpPr>
          <p:grpSpPr>
            <a:xfrm>
              <a:off x="2130226" y="1376229"/>
              <a:ext cx="4278088" cy="4587874"/>
              <a:chOff x="6516548" y="2210766"/>
              <a:chExt cx="3857540" cy="4136873"/>
            </a:xfrm>
          </p:grpSpPr>
          <p:pic>
            <p:nvPicPr>
              <p:cNvPr id="34" name="Picture 2" descr="Crab clipart">
                <a:extLst>
                  <a:ext uri="{FF2B5EF4-FFF2-40B4-BE49-F238E27FC236}">
                    <a16:creationId xmlns:a16="http://schemas.microsoft.com/office/drawing/2014/main" xmlns="" id="{10945FA5-8A83-AB93-B746-31AB08C64F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144"/>
              <a:stretch/>
            </p:blipFill>
            <p:spPr bwMode="auto">
              <a:xfrm flipH="1">
                <a:off x="7213584" y="4029935"/>
                <a:ext cx="1336056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5" name="MsPham-0936082789">
                <a:extLst>
                  <a:ext uri="{FF2B5EF4-FFF2-40B4-BE49-F238E27FC236}">
                    <a16:creationId xmlns:a16="http://schemas.microsoft.com/office/drawing/2014/main" xmlns="" id="{493295F3-F7A4-9B4B-5672-4B36FDF253AE}"/>
                  </a:ext>
                </a:extLst>
              </p:cNvPr>
              <p:cNvSpPr/>
              <p:nvPr/>
            </p:nvSpPr>
            <p:spPr>
              <a:xfrm>
                <a:off x="6516548" y="2210766"/>
                <a:ext cx="3857540" cy="2190192"/>
              </a:xfrm>
              <a:prstGeom prst="roundRect">
                <a:avLst>
                  <a:gd name="adj" fmla="val 14509"/>
                </a:avLst>
              </a:prstGeom>
              <a:solidFill>
                <a:srgbClr val="FFFCEF"/>
              </a:solidFill>
              <a:ln w="28575">
                <a:solidFill>
                  <a:schemeClr val="accent2">
                    <a:lumMod val="75000"/>
                  </a:schemeClr>
                </a:solidFill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0574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100" b="1">
                  <a:solidFill>
                    <a:srgbClr val="604B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6" name="Picture 2" descr="Crab clipart">
                <a:extLst>
                  <a:ext uri="{FF2B5EF4-FFF2-40B4-BE49-F238E27FC236}">
                    <a16:creationId xmlns:a16="http://schemas.microsoft.com/office/drawing/2014/main" xmlns="" id="{575D27A9-F2F0-AA86-46E6-4F7A7C0238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667"/>
              <a:stretch/>
            </p:blipFill>
            <p:spPr bwMode="auto">
              <a:xfrm flipH="1">
                <a:off x="8427720" y="4029935"/>
                <a:ext cx="1135758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B49B1B46-9D13-FC6F-F917-9E79E2E75F17}"/>
                </a:ext>
              </a:extLst>
            </p:cNvPr>
            <p:cNvSpPr txBox="1"/>
            <p:nvPr/>
          </p:nvSpPr>
          <p:spPr>
            <a:xfrm>
              <a:off x="-3427411" y="3921182"/>
              <a:ext cx="5935511" cy="1108651"/>
            </a:xfrm>
            <a:prstGeom prst="wedgeRoundRectCallout">
              <a:avLst>
                <a:gd name="adj1" fmla="val 61537"/>
                <a:gd name="adj2" fmla="val 57638"/>
                <a:gd name="adj3" fmla="val 16667"/>
              </a:avLst>
            </a:prstGeom>
            <a:solidFill>
              <a:srgbClr val="FFFCEF"/>
            </a:solidFill>
            <a:ln w="28575">
              <a:solidFill>
                <a:schemeClr val="accent2">
                  <a:lumMod val="75000"/>
                </a:schemeClr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3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3200" dirty="0" smtClean="0"/>
                <a:t>tall</a:t>
              </a:r>
              <a:endParaRPr lang="ru-RU" sz="3200" dirty="0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34827BB0-1AA1-DCB1-CA2C-A85B1309C2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8695" y="3660357"/>
            <a:ext cx="1931670" cy="1467804"/>
          </a:xfrm>
          <a:prstGeom prst="rect">
            <a:avLst/>
          </a:prstGeom>
        </p:spPr>
      </p:pic>
      <p:sp>
        <p:nvSpPr>
          <p:cNvPr id="29" name="MsPham-0936082789">
            <a:extLst>
              <a:ext uri="{FF2B5EF4-FFF2-40B4-BE49-F238E27FC236}">
                <a16:creationId xmlns:a16="http://schemas.microsoft.com/office/drawing/2014/main" xmlns="" id="{E0022197-007C-BE0E-0946-C87E5773F6B8}"/>
              </a:ext>
            </a:extLst>
          </p:cNvPr>
          <p:cNvSpPr/>
          <p:nvPr/>
        </p:nvSpPr>
        <p:spPr>
          <a:xfrm>
            <a:off x="964347" y="4120622"/>
            <a:ext cx="5505494" cy="718730"/>
          </a:xfrm>
          <a:prstGeom prst="roundRect">
            <a:avLst>
              <a:gd name="adj" fmla="val 14509"/>
            </a:avLst>
          </a:prstGeom>
          <a:solidFill>
            <a:srgbClr val="FFFCEF"/>
          </a:solidFill>
          <a:ln w="28575">
            <a:solidFill>
              <a:schemeClr val="accent2">
                <a:lumMod val="75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vi-VN" alt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slim and</a:t>
            </a:r>
            <a:r>
              <a:rPr lang="vi-VN" alt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</a:t>
            </a:r>
            <a:r>
              <a:rPr lang="vi-VN" alt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 descr="Logo, icon&#10;&#10;Description automatically generated">
            <a:extLst>
              <a:ext uri="{FF2B5EF4-FFF2-40B4-BE49-F238E27FC236}">
                <a16:creationId xmlns:a16="http://schemas.microsoft.com/office/drawing/2014/main" xmlns="" id="{C45269E2-D967-9F55-CE40-2BD5D6E7606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3610" y="3676259"/>
            <a:ext cx="816959" cy="1262019"/>
          </a:xfrm>
          <a:prstGeom prst="rect">
            <a:avLst/>
          </a:prstGeom>
        </p:spPr>
      </p:pic>
      <p:sp>
        <p:nvSpPr>
          <p:cNvPr id="10" name="Скругленный прямоугольник 9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2CCFD579-94E1-964F-A034-58F2565053FA}"/>
              </a:ext>
            </a:extLst>
          </p:cNvPr>
          <p:cNvSpPr/>
          <p:nvPr/>
        </p:nvSpPr>
        <p:spPr>
          <a:xfrm>
            <a:off x="6717270" y="4143610"/>
            <a:ext cx="1661401" cy="663213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>
                <a:latin typeface="Franklin Gothic Demi" panose="020B0703020102020204" pitchFamily="34" charset="0"/>
              </a:rPr>
              <a:t>Next</a:t>
            </a:r>
            <a:endParaRPr lang="ru-RU" sz="2400" b="1" dirty="0">
              <a:latin typeface="Franklin Gothic Demi" panose="020B0703020102020204" pitchFamily="34" charset="0"/>
            </a:endParaRPr>
          </a:p>
        </p:txBody>
      </p:sp>
      <p:sp>
        <p:nvSpPr>
          <p:cNvPr id="30" name="Скругленный прямоугольник 9">
            <a:extLst>
              <a:ext uri="{FF2B5EF4-FFF2-40B4-BE49-F238E27FC236}">
                <a16:creationId xmlns:a16="http://schemas.microsoft.com/office/drawing/2014/main" xmlns="" id="{94BAE4E0-A2B5-0657-4DBA-B0C85321CB52}"/>
              </a:ext>
            </a:extLst>
          </p:cNvPr>
          <p:cNvSpPr/>
          <p:nvPr/>
        </p:nvSpPr>
        <p:spPr>
          <a:xfrm>
            <a:off x="6717270" y="4143610"/>
            <a:ext cx="1661401" cy="663213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>
                <a:latin typeface="Franklin Gothic Demi" panose="020B0703020102020204" pitchFamily="34" charset="0"/>
              </a:rPr>
              <a:t>Check</a:t>
            </a:r>
            <a:endParaRPr lang="ru-RU" sz="2400" b="1" dirty="0">
              <a:latin typeface="Franklin Gothic Demi" panose="020B0703020102020204" pitchFamily="34" charset="0"/>
            </a:endParaRPr>
          </a:p>
        </p:txBody>
      </p:sp>
      <p:pic>
        <p:nvPicPr>
          <p:cNvPr id="43" name="MsPham-0936082789">
            <a:extLst>
              <a:ext uri="{FF2B5EF4-FFF2-40B4-BE49-F238E27FC236}">
                <a16:creationId xmlns:a16="http://schemas.microsoft.com/office/drawing/2014/main" xmlns="" id="{8D618250-2628-5AFD-26BA-FED81D753241}"/>
              </a:ext>
            </a:extLst>
          </p:cNvPr>
          <p:cNvPicPr/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" b="3975"/>
          <a:stretch/>
        </p:blipFill>
        <p:spPr>
          <a:xfrm>
            <a:off x="4627541" y="1047749"/>
            <a:ext cx="2329197" cy="1380343"/>
          </a:xfrm>
          <a:prstGeom prst="rect">
            <a:avLst/>
          </a:prstGeom>
        </p:spPr>
      </p:pic>
      <p:pic>
        <p:nvPicPr>
          <p:cNvPr id="44" name="MsPham-0936082789">
            <a:extLst>
              <a:ext uri="{FF2B5EF4-FFF2-40B4-BE49-F238E27FC236}">
                <a16:creationId xmlns:a16="http://schemas.microsoft.com/office/drawing/2014/main" xmlns="" id="{A662163D-555F-FDDF-90D8-15902125677E}"/>
              </a:ext>
            </a:extLst>
          </p:cNvPr>
          <p:cNvPicPr/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8" b="4980"/>
          <a:stretch/>
        </p:blipFill>
        <p:spPr>
          <a:xfrm>
            <a:off x="9112064" y="787755"/>
            <a:ext cx="2289090" cy="164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84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977CE375-A3D4-6C2B-9720-60C1432EF375}"/>
              </a:ext>
            </a:extLst>
          </p:cNvPr>
          <p:cNvGrpSpPr>
            <a:grpSpLocks/>
          </p:cNvGrpSpPr>
          <p:nvPr/>
        </p:nvGrpSpPr>
        <p:grpSpPr>
          <a:xfrm>
            <a:off x="0" y="15338"/>
            <a:ext cx="9144000" cy="5128162"/>
            <a:chOff x="0" y="20451"/>
            <a:chExt cx="12192000" cy="6837549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xmlns="" id="{8A6E7DF5-1EAC-DD4F-45C8-0A32C0D1E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0451"/>
              <a:ext cx="12192000" cy="6817097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xmlns="" id="{684167F3-2D52-D115-01E1-A7BC48105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75" r="1250"/>
            <a:stretch/>
          </p:blipFill>
          <p:spPr>
            <a:xfrm>
              <a:off x="0" y="3793028"/>
              <a:ext cx="12192000" cy="3064972"/>
            </a:xfrm>
            <a:prstGeom prst="rect">
              <a:avLst/>
            </a:prstGeom>
          </p:spPr>
        </p:pic>
        <p:pic>
          <p:nvPicPr>
            <p:cNvPr id="48" name="MsPham-0936082789">
              <a:hlinkClick r:id="rId4"/>
              <a:extLst>
                <a:ext uri="{FF2B5EF4-FFF2-40B4-BE49-F238E27FC236}">
                  <a16:creationId xmlns:a16="http://schemas.microsoft.com/office/drawing/2014/main" xmlns="" id="{53E605EC-56D9-6017-7348-99CC83CFE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47" y="6200642"/>
              <a:ext cx="829183" cy="526759"/>
            </a:xfrm>
            <a:prstGeom prst="rect">
              <a:avLst/>
            </a:prstGeom>
            <a:ln>
              <a:noFill/>
            </a:ln>
            <a:effectLst/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21CF1C5-C8ED-E941-FD04-3E73461B41AE}"/>
              </a:ext>
            </a:extLst>
          </p:cNvPr>
          <p:cNvGrpSpPr/>
          <p:nvPr/>
        </p:nvGrpSpPr>
        <p:grpSpPr>
          <a:xfrm>
            <a:off x="9318279" y="-2038155"/>
            <a:ext cx="3223204" cy="6143926"/>
            <a:chOff x="2110709" y="-2227798"/>
            <a:chExt cx="4297605" cy="819190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93C4E501-2A8A-2CCE-20F9-E69A4805A35B}"/>
                </a:ext>
              </a:extLst>
            </p:cNvPr>
            <p:cNvGrpSpPr/>
            <p:nvPr/>
          </p:nvGrpSpPr>
          <p:grpSpPr>
            <a:xfrm>
              <a:off x="2130226" y="1376229"/>
              <a:ext cx="4278088" cy="4587874"/>
              <a:chOff x="6516548" y="2210766"/>
              <a:chExt cx="3857540" cy="4136873"/>
            </a:xfrm>
          </p:grpSpPr>
          <p:pic>
            <p:nvPicPr>
              <p:cNvPr id="7" name="Picture 2" descr="Crab clipart">
                <a:extLst>
                  <a:ext uri="{FF2B5EF4-FFF2-40B4-BE49-F238E27FC236}">
                    <a16:creationId xmlns:a16="http://schemas.microsoft.com/office/drawing/2014/main" xmlns="" id="{5CC25052-5095-3A41-86C7-A8ACB8991C9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144"/>
              <a:stretch/>
            </p:blipFill>
            <p:spPr bwMode="auto">
              <a:xfrm flipH="1">
                <a:off x="7213584" y="4029935"/>
                <a:ext cx="1336056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MsPham-0936082789">
                <a:extLst>
                  <a:ext uri="{FF2B5EF4-FFF2-40B4-BE49-F238E27FC236}">
                    <a16:creationId xmlns:a16="http://schemas.microsoft.com/office/drawing/2014/main" xmlns="" id="{5EFD490F-37AD-65ED-A7F7-911B9DBC82B6}"/>
                  </a:ext>
                </a:extLst>
              </p:cNvPr>
              <p:cNvSpPr/>
              <p:nvPr/>
            </p:nvSpPr>
            <p:spPr>
              <a:xfrm>
                <a:off x="6516548" y="2210766"/>
                <a:ext cx="3857540" cy="2190192"/>
              </a:xfrm>
              <a:prstGeom prst="roundRect">
                <a:avLst>
                  <a:gd name="adj" fmla="val 14509"/>
                </a:avLst>
              </a:prstGeom>
              <a:solidFill>
                <a:srgbClr val="FFFCEF"/>
              </a:solidFill>
              <a:ln w="28575">
                <a:solidFill>
                  <a:schemeClr val="accent2">
                    <a:lumMod val="75000"/>
                  </a:schemeClr>
                </a:solidFill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0574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100" b="1">
                  <a:solidFill>
                    <a:srgbClr val="604B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5" name="Picture 2" descr="Crab clipart">
                <a:extLst>
                  <a:ext uri="{FF2B5EF4-FFF2-40B4-BE49-F238E27FC236}">
                    <a16:creationId xmlns:a16="http://schemas.microsoft.com/office/drawing/2014/main" xmlns="" id="{3A1EFA6F-1895-A9E2-EAB0-D87E634BB8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667"/>
              <a:stretch/>
            </p:blipFill>
            <p:spPr bwMode="auto">
              <a:xfrm flipH="1">
                <a:off x="8427720" y="4029935"/>
                <a:ext cx="1135758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146CFFA9-FCD2-2A4E-A62A-EB90EACB9479}"/>
                </a:ext>
              </a:extLst>
            </p:cNvPr>
            <p:cNvSpPr txBox="1"/>
            <p:nvPr/>
          </p:nvSpPr>
          <p:spPr>
            <a:xfrm>
              <a:off x="2110709" y="-2227798"/>
              <a:ext cx="4278088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n w="10160">
                    <a:solidFill>
                      <a:srgbClr val="E05326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ooper Black" panose="0208090404030B020404" pitchFamily="18" charset="0"/>
                </a:rPr>
                <a:t>   </a:t>
              </a:r>
              <a:endParaRPr lang="ru-RU" sz="3600" b="1" dirty="0">
                <a:ln w="10160">
                  <a:solidFill>
                    <a:srgbClr val="E05326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8EAACCF1-A5B1-87DF-0AF0-E813FC100E66}"/>
              </a:ext>
            </a:extLst>
          </p:cNvPr>
          <p:cNvGrpSpPr/>
          <p:nvPr/>
        </p:nvGrpSpPr>
        <p:grpSpPr>
          <a:xfrm>
            <a:off x="697330" y="663035"/>
            <a:ext cx="7376794" cy="3440906"/>
            <a:chOff x="-3427411" y="1376229"/>
            <a:chExt cx="9835725" cy="4587874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xmlns="" id="{55EE5A30-6F54-EE1F-E20F-351B11CF8B38}"/>
                </a:ext>
              </a:extLst>
            </p:cNvPr>
            <p:cNvGrpSpPr/>
            <p:nvPr/>
          </p:nvGrpSpPr>
          <p:grpSpPr>
            <a:xfrm>
              <a:off x="2130226" y="1376229"/>
              <a:ext cx="4278088" cy="4587874"/>
              <a:chOff x="6516548" y="2210766"/>
              <a:chExt cx="3857540" cy="4136873"/>
            </a:xfrm>
          </p:grpSpPr>
          <p:pic>
            <p:nvPicPr>
              <p:cNvPr id="34" name="Picture 2" descr="Crab clipart">
                <a:extLst>
                  <a:ext uri="{FF2B5EF4-FFF2-40B4-BE49-F238E27FC236}">
                    <a16:creationId xmlns:a16="http://schemas.microsoft.com/office/drawing/2014/main" xmlns="" id="{10945FA5-8A83-AB93-B746-31AB08C64F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144"/>
              <a:stretch/>
            </p:blipFill>
            <p:spPr bwMode="auto">
              <a:xfrm flipH="1">
                <a:off x="7213584" y="4029935"/>
                <a:ext cx="1336056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5" name="MsPham-0936082789">
                <a:extLst>
                  <a:ext uri="{FF2B5EF4-FFF2-40B4-BE49-F238E27FC236}">
                    <a16:creationId xmlns:a16="http://schemas.microsoft.com/office/drawing/2014/main" xmlns="" id="{493295F3-F7A4-9B4B-5672-4B36FDF253AE}"/>
                  </a:ext>
                </a:extLst>
              </p:cNvPr>
              <p:cNvSpPr/>
              <p:nvPr/>
            </p:nvSpPr>
            <p:spPr>
              <a:xfrm>
                <a:off x="6516548" y="2210766"/>
                <a:ext cx="3857540" cy="2190192"/>
              </a:xfrm>
              <a:prstGeom prst="roundRect">
                <a:avLst>
                  <a:gd name="adj" fmla="val 14509"/>
                </a:avLst>
              </a:prstGeom>
              <a:solidFill>
                <a:srgbClr val="FFFCEF"/>
              </a:solidFill>
              <a:ln w="28575">
                <a:solidFill>
                  <a:schemeClr val="accent2">
                    <a:lumMod val="75000"/>
                  </a:schemeClr>
                </a:solidFill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0574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100" b="1">
                  <a:solidFill>
                    <a:srgbClr val="604B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6" name="Picture 2" descr="Crab clipart">
                <a:extLst>
                  <a:ext uri="{FF2B5EF4-FFF2-40B4-BE49-F238E27FC236}">
                    <a16:creationId xmlns:a16="http://schemas.microsoft.com/office/drawing/2014/main" xmlns="" id="{575D27A9-F2F0-AA86-46E6-4F7A7C0238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667"/>
              <a:stretch/>
            </p:blipFill>
            <p:spPr bwMode="auto">
              <a:xfrm flipH="1">
                <a:off x="8427720" y="4029935"/>
                <a:ext cx="1135758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B49B1B46-9D13-FC6F-F917-9E79E2E75F17}"/>
                </a:ext>
              </a:extLst>
            </p:cNvPr>
            <p:cNvSpPr txBox="1"/>
            <p:nvPr/>
          </p:nvSpPr>
          <p:spPr>
            <a:xfrm>
              <a:off x="-3427411" y="3921182"/>
              <a:ext cx="5935511" cy="1108651"/>
            </a:xfrm>
            <a:prstGeom prst="wedgeRoundRectCallout">
              <a:avLst>
                <a:gd name="adj1" fmla="val 61537"/>
                <a:gd name="adj2" fmla="val 57638"/>
                <a:gd name="adj3" fmla="val 16667"/>
              </a:avLst>
            </a:prstGeom>
            <a:solidFill>
              <a:srgbClr val="FFFCEF"/>
            </a:solidFill>
            <a:ln w="28575">
              <a:solidFill>
                <a:schemeClr val="accent2">
                  <a:lumMod val="75000"/>
                </a:schemeClr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3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vi-VN" sz="3200" dirty="0"/>
                <a:t>big </a:t>
              </a:r>
              <a:endParaRPr lang="ru-RU" sz="3200" dirty="0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34827BB0-1AA1-DCB1-CA2C-A85B1309C2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8695" y="3660357"/>
            <a:ext cx="1931670" cy="1467804"/>
          </a:xfrm>
          <a:prstGeom prst="rect">
            <a:avLst/>
          </a:prstGeom>
        </p:spPr>
      </p:pic>
      <p:sp>
        <p:nvSpPr>
          <p:cNvPr id="29" name="MsPham-0936082789">
            <a:extLst>
              <a:ext uri="{FF2B5EF4-FFF2-40B4-BE49-F238E27FC236}">
                <a16:creationId xmlns:a16="http://schemas.microsoft.com/office/drawing/2014/main" xmlns="" id="{E0022197-007C-BE0E-0946-C87E5773F6B8}"/>
              </a:ext>
            </a:extLst>
          </p:cNvPr>
          <p:cNvSpPr/>
          <p:nvPr/>
        </p:nvSpPr>
        <p:spPr>
          <a:xfrm>
            <a:off x="964347" y="4120621"/>
            <a:ext cx="5505494" cy="958659"/>
          </a:xfrm>
          <a:prstGeom prst="roundRect">
            <a:avLst>
              <a:gd name="adj" fmla="val 14509"/>
            </a:avLst>
          </a:prstGeom>
          <a:solidFill>
            <a:srgbClr val="FFFCEF"/>
          </a:solidFill>
          <a:ln w="28575">
            <a:solidFill>
              <a:schemeClr val="accent2">
                <a:lumMod val="75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alt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he look like?</a:t>
            </a:r>
            <a:br>
              <a:rPr lang="en-US" alt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alt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</a:t>
            </a:r>
            <a:r>
              <a:rPr lang="en-US" alt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tall </a:t>
            </a:r>
            <a:r>
              <a:rPr lang="vi-VN" alt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alt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</a:t>
            </a:r>
            <a:r>
              <a:rPr lang="vi-VN" alt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 descr="Logo, icon&#10;&#10;Description automatically generated">
            <a:extLst>
              <a:ext uri="{FF2B5EF4-FFF2-40B4-BE49-F238E27FC236}">
                <a16:creationId xmlns:a16="http://schemas.microsoft.com/office/drawing/2014/main" xmlns="" id="{C45269E2-D967-9F55-CE40-2BD5D6E7606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7149" y="3763250"/>
            <a:ext cx="816959" cy="1262019"/>
          </a:xfrm>
          <a:prstGeom prst="rect">
            <a:avLst/>
          </a:prstGeom>
        </p:spPr>
      </p:pic>
      <p:sp>
        <p:nvSpPr>
          <p:cNvPr id="10" name="Скругленный прямоугольник 9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2CCFD579-94E1-964F-A034-58F2565053FA}"/>
              </a:ext>
            </a:extLst>
          </p:cNvPr>
          <p:cNvSpPr/>
          <p:nvPr/>
        </p:nvSpPr>
        <p:spPr>
          <a:xfrm>
            <a:off x="6717270" y="4143610"/>
            <a:ext cx="1661401" cy="663213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>
                <a:latin typeface="Franklin Gothic Demi" panose="020B0703020102020204" pitchFamily="34" charset="0"/>
              </a:rPr>
              <a:t>Next</a:t>
            </a:r>
            <a:endParaRPr lang="ru-RU" sz="2400" b="1" dirty="0">
              <a:latin typeface="Franklin Gothic Demi" panose="020B0703020102020204" pitchFamily="34" charset="0"/>
            </a:endParaRPr>
          </a:p>
        </p:txBody>
      </p:sp>
      <p:sp>
        <p:nvSpPr>
          <p:cNvPr id="30" name="Скругленный прямоугольник 9">
            <a:extLst>
              <a:ext uri="{FF2B5EF4-FFF2-40B4-BE49-F238E27FC236}">
                <a16:creationId xmlns:a16="http://schemas.microsoft.com/office/drawing/2014/main" xmlns="" id="{94BAE4E0-A2B5-0657-4DBA-B0C85321CB52}"/>
              </a:ext>
            </a:extLst>
          </p:cNvPr>
          <p:cNvSpPr/>
          <p:nvPr/>
        </p:nvSpPr>
        <p:spPr>
          <a:xfrm>
            <a:off x="6717270" y="4143610"/>
            <a:ext cx="1661401" cy="663213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>
                <a:latin typeface="Franklin Gothic Demi" panose="020B0703020102020204" pitchFamily="34" charset="0"/>
              </a:rPr>
              <a:t>Check</a:t>
            </a:r>
            <a:endParaRPr lang="ru-RU" sz="2400" b="1" dirty="0">
              <a:latin typeface="Franklin Gothic Demi" panose="020B0703020102020204" pitchFamily="34" charset="0"/>
            </a:endParaRPr>
          </a:p>
        </p:txBody>
      </p:sp>
      <p:grpSp>
        <p:nvGrpSpPr>
          <p:cNvPr id="37" name="MsPham-0936082789">
            <a:extLst>
              <a:ext uri="{FF2B5EF4-FFF2-40B4-BE49-F238E27FC236}">
                <a16:creationId xmlns:a16="http://schemas.microsoft.com/office/drawing/2014/main" xmlns="" id="{EF23E1E6-4596-0DDF-F771-51E9944D00CC}"/>
              </a:ext>
            </a:extLst>
          </p:cNvPr>
          <p:cNvGrpSpPr/>
          <p:nvPr/>
        </p:nvGrpSpPr>
        <p:grpSpPr>
          <a:xfrm>
            <a:off x="-2439739" y="-2265318"/>
            <a:ext cx="9873268" cy="4788187"/>
            <a:chOff x="583383" y="2086359"/>
            <a:chExt cx="16619223" cy="8059736"/>
          </a:xfrm>
        </p:grpSpPr>
        <p:pic>
          <p:nvPicPr>
            <p:cNvPr id="38" name="MsPham-0936082789">
              <a:extLst>
                <a:ext uri="{FF2B5EF4-FFF2-40B4-BE49-F238E27FC236}">
                  <a16:creationId xmlns:a16="http://schemas.microsoft.com/office/drawing/2014/main" xmlns="" id="{C698592C-9E9C-0035-3F2A-2C31AE25CC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383" y="2086359"/>
              <a:ext cx="2782482" cy="2427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MsPham-0936082789">
              <a:extLst>
                <a:ext uri="{FF2B5EF4-FFF2-40B4-BE49-F238E27FC236}">
                  <a16:creationId xmlns:a16="http://schemas.microsoft.com/office/drawing/2014/main" xmlns="" id="{6145207B-C3AB-FFFC-817F-A4CF83949B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5850" y="2086359"/>
              <a:ext cx="2782482" cy="2427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MsPham-0936082789">
              <a:extLst>
                <a:ext uri="{FF2B5EF4-FFF2-40B4-BE49-F238E27FC236}">
                  <a16:creationId xmlns:a16="http://schemas.microsoft.com/office/drawing/2014/main" xmlns="" id="{B947A5CD-D921-2E98-6928-87CD73A5E3B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03"/>
            <a:stretch/>
          </p:blipFill>
          <p:spPr bwMode="auto">
            <a:xfrm>
              <a:off x="13392721" y="7015522"/>
              <a:ext cx="3809885" cy="3130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MsPham-0936082789">
            <a:extLst>
              <a:ext uri="{FF2B5EF4-FFF2-40B4-BE49-F238E27FC236}">
                <a16:creationId xmlns:a16="http://schemas.microsoft.com/office/drawing/2014/main" xmlns="" id="{3D19C248-6C3B-A001-E655-7FA696B19294}"/>
              </a:ext>
            </a:extLst>
          </p:cNvPr>
          <p:cNvGrpSpPr/>
          <p:nvPr/>
        </p:nvGrpSpPr>
        <p:grpSpPr>
          <a:xfrm>
            <a:off x="2335831" y="663034"/>
            <a:ext cx="9376711" cy="7284054"/>
            <a:chOff x="583383" y="-7747132"/>
            <a:chExt cx="15783394" cy="12260916"/>
          </a:xfrm>
        </p:grpSpPr>
        <p:pic>
          <p:nvPicPr>
            <p:cNvPr id="45" name="MsPham-0936082789">
              <a:extLst>
                <a:ext uri="{FF2B5EF4-FFF2-40B4-BE49-F238E27FC236}">
                  <a16:creationId xmlns:a16="http://schemas.microsoft.com/office/drawing/2014/main" xmlns="" id="{4E13E94B-A601-1E56-E168-96CFCFA950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383" y="2086359"/>
              <a:ext cx="2782482" cy="2427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MsPham-0936082789">
              <a:extLst>
                <a:ext uri="{FF2B5EF4-FFF2-40B4-BE49-F238E27FC236}">
                  <a16:creationId xmlns:a16="http://schemas.microsoft.com/office/drawing/2014/main" xmlns="" id="{6537A79F-7BE4-D6D8-1F13-893A68D1D2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5850" y="2086359"/>
              <a:ext cx="2782482" cy="2427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MsPham-0936082789">
              <a:extLst>
                <a:ext uri="{FF2B5EF4-FFF2-40B4-BE49-F238E27FC236}">
                  <a16:creationId xmlns:a16="http://schemas.microsoft.com/office/drawing/2014/main" xmlns="" id="{4BC74482-7193-6AF3-D9C1-161AB0A7308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46"/>
            <a:stretch/>
          </p:blipFill>
          <p:spPr bwMode="auto">
            <a:xfrm>
              <a:off x="12336622" y="-7747132"/>
              <a:ext cx="4030155" cy="30664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2550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1400</TotalTime>
  <Words>360</Words>
  <Application>Microsoft Office PowerPoint</Application>
  <PresentationFormat>On-screen Show (16:9)</PresentationFormat>
  <Paragraphs>115</Paragraphs>
  <Slides>25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Arial</vt:lpstr>
      <vt:lpstr>Calibri</vt:lpstr>
      <vt:lpstr>Cooper Black</vt:lpstr>
      <vt:lpstr>Berlin Sans FB Demi</vt:lpstr>
      <vt:lpstr>新細明體</vt:lpstr>
      <vt:lpstr>张海山锐谐体2.0-授权联系：Samtype@QQ.com</vt:lpstr>
      <vt:lpstr>Berlin Sans FB</vt:lpstr>
      <vt:lpstr>Kirang Haerang</vt:lpstr>
      <vt:lpstr>Wingdings</vt:lpstr>
      <vt:lpstr>Franklin Gothic Demi</vt:lpstr>
      <vt:lpstr>Fredoka One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User</cp:lastModifiedBy>
  <cp:revision>215</cp:revision>
  <dcterms:created xsi:type="dcterms:W3CDTF">2006-08-16T00:00:00Z</dcterms:created>
  <dcterms:modified xsi:type="dcterms:W3CDTF">2024-02-25T05:47:34Z</dcterms:modified>
</cp:coreProperties>
</file>