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notesSlides/notesSlide1.xml" ContentType="application/vnd.openxmlformats-officedocument.presentationml.notesSlide+xml"/>
  <Override PartName="/ppt/media/audio4.wav" ContentType="audio/x-wav"/>
  <Override PartName="/ppt/media/audio5.wav" ContentType="audio/x-wav"/>
  <Override PartName="/ppt/media/audio6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7.wav" ContentType="audio/x-wav"/>
  <Override PartName="/ppt/media/audio8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2" r:id="rId2"/>
    <p:sldId id="263" r:id="rId3"/>
    <p:sldId id="315" r:id="rId4"/>
    <p:sldId id="265" r:id="rId5"/>
    <p:sldId id="277" r:id="rId6"/>
    <p:sldId id="31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16" r:id="rId30"/>
    <p:sldId id="301" r:id="rId31"/>
    <p:sldId id="302" r:id="rId32"/>
    <p:sldId id="303" r:id="rId33"/>
    <p:sldId id="304" r:id="rId34"/>
    <p:sldId id="305" r:id="rId35"/>
    <p:sldId id="30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61"/>
    <a:srgbClr val="FFE48F"/>
    <a:srgbClr val="FFCC99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0" autoAdjust="0"/>
    <p:restoredTop sz="94660"/>
  </p:normalViewPr>
  <p:slideViewPr>
    <p:cSldViewPr>
      <p:cViewPr>
        <p:scale>
          <a:sx n="64" d="100"/>
          <a:sy n="64" d="100"/>
        </p:scale>
        <p:origin x="-1248" y="-2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DFF5D-C213-47FF-92BE-A630AB7FED96}" type="datetimeFigureOut">
              <a:rPr lang="vi-VN" smtClean="0"/>
              <a:t>23/02/2024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60887-98FF-4538-A685-6415ADBC3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646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58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35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13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73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6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22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27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30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74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15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96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1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39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76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29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" y="0"/>
            <a:ext cx="12189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96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524000" y="4876800"/>
            <a:ext cx="1143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Bùi</a:t>
            </a:r>
            <a:r>
              <a:rPr lang="en-US" baseline="0" smtClean="0">
                <a:solidFill>
                  <a:schemeClr val="tx1"/>
                </a:solidFill>
              </a:rPr>
              <a:t> Liễu</a:t>
            </a:r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94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jpe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0" Type="http://schemas.openxmlformats.org/officeDocument/2006/relationships/image" Target="../media/image15.png"/><Relationship Id="rId4" Type="http://schemas.openxmlformats.org/officeDocument/2006/relationships/audio" Target="../media/audio6.wav"/><Relationship Id="rId9" Type="http://schemas.openxmlformats.org/officeDocument/2006/relationships/image" Target="../media/image14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jpe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6.wav"/><Relationship Id="rId10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openxmlformats.org/officeDocument/2006/relationships/image" Target="../media/image14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7.jpeg"/><Relationship Id="rId5" Type="http://schemas.openxmlformats.org/officeDocument/2006/relationships/audio" Target="../media/audio6.wav"/><Relationship Id="rId10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openxmlformats.org/officeDocument/2006/relationships/image" Target="../media/image14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8.png"/><Relationship Id="rId3" Type="http://schemas.openxmlformats.org/officeDocument/2006/relationships/audio" Target="../media/audio6.wav"/><Relationship Id="rId7" Type="http://schemas.openxmlformats.org/officeDocument/2006/relationships/image" Target="../media/image11.gif"/><Relationship Id="rId12" Type="http://schemas.openxmlformats.org/officeDocument/2006/relationships/image" Target="../media/image1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7.jpe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jpe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0" Type="http://schemas.openxmlformats.org/officeDocument/2006/relationships/image" Target="../media/image15.png"/><Relationship Id="rId4" Type="http://schemas.openxmlformats.org/officeDocument/2006/relationships/audio" Target="../media/audio6.wav"/><Relationship Id="rId9" Type="http://schemas.openxmlformats.org/officeDocument/2006/relationships/image" Target="../media/image14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jpe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0" Type="http://schemas.openxmlformats.org/officeDocument/2006/relationships/image" Target="../media/image15.png"/><Relationship Id="rId4" Type="http://schemas.openxmlformats.org/officeDocument/2006/relationships/audio" Target="../media/audio6.wav"/><Relationship Id="rId9" Type="http://schemas.openxmlformats.org/officeDocument/2006/relationships/image" Target="../media/image14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jpe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6.wav"/><Relationship Id="rId15" Type="http://schemas.openxmlformats.org/officeDocument/2006/relationships/image" Target="../media/image32.png"/><Relationship Id="rId10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openxmlformats.org/officeDocument/2006/relationships/image" Target="../media/image14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jpe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5" Type="http://schemas.openxmlformats.org/officeDocument/2006/relationships/image" Target="../media/image34.png"/><Relationship Id="rId10" Type="http://schemas.openxmlformats.org/officeDocument/2006/relationships/image" Target="../media/image15.png"/><Relationship Id="rId4" Type="http://schemas.openxmlformats.org/officeDocument/2006/relationships/audio" Target="../media/audio6.wav"/><Relationship Id="rId9" Type="http://schemas.openxmlformats.org/officeDocument/2006/relationships/image" Target="../media/image14.pn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15.png"/><Relationship Id="rId17" Type="http://schemas.openxmlformats.org/officeDocument/2006/relationships/image" Target="../media/image38.png"/><Relationship Id="rId2" Type="http://schemas.openxmlformats.org/officeDocument/2006/relationships/audio" Target="../media/media2.wav"/><Relationship Id="rId16" Type="http://schemas.openxmlformats.org/officeDocument/2006/relationships/image" Target="../media/image37.png"/><Relationship Id="rId1" Type="http://schemas.microsoft.com/office/2007/relationships/media" Target="../media/media2.wav"/><Relationship Id="rId6" Type="http://schemas.openxmlformats.org/officeDocument/2006/relationships/audio" Target="../media/audio6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openxmlformats.org/officeDocument/2006/relationships/image" Target="../media/image18.jpeg"/><Relationship Id="rId10" Type="http://schemas.openxmlformats.org/officeDocument/2006/relationships/image" Target="../media/image11.gif"/><Relationship Id="rId19" Type="http://schemas.openxmlformats.org/officeDocument/2006/relationships/image" Target="../media/image1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0.png"/><Relationship Id="rId1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15.png"/><Relationship Id="rId17" Type="http://schemas.openxmlformats.org/officeDocument/2006/relationships/image" Target="../media/image41.png"/><Relationship Id="rId2" Type="http://schemas.openxmlformats.org/officeDocument/2006/relationships/audio" Target="../media/media3.wav"/><Relationship Id="rId16" Type="http://schemas.openxmlformats.org/officeDocument/2006/relationships/image" Target="../media/image40.png"/><Relationship Id="rId1" Type="http://schemas.microsoft.com/office/2007/relationships/media" Target="../media/media3.wav"/><Relationship Id="rId6" Type="http://schemas.openxmlformats.org/officeDocument/2006/relationships/audio" Target="../media/audio6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openxmlformats.org/officeDocument/2006/relationships/image" Target="../media/image18.jpeg"/><Relationship Id="rId10" Type="http://schemas.openxmlformats.org/officeDocument/2006/relationships/image" Target="../media/image11.gif"/><Relationship Id="rId19" Type="http://schemas.openxmlformats.org/officeDocument/2006/relationships/image" Target="../media/image1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0.png"/><Relationship Id="rId1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0" Type="http://schemas.openxmlformats.org/officeDocument/2006/relationships/image" Target="../media/image15.png"/><Relationship Id="rId4" Type="http://schemas.openxmlformats.org/officeDocument/2006/relationships/audio" Target="../media/audio6.wav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0" Type="http://schemas.openxmlformats.org/officeDocument/2006/relationships/image" Target="../media/image15.png"/><Relationship Id="rId4" Type="http://schemas.openxmlformats.org/officeDocument/2006/relationships/audio" Target="../media/audio6.wav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0" Type="http://schemas.openxmlformats.org/officeDocument/2006/relationships/image" Target="../media/image15.png"/><Relationship Id="rId4" Type="http://schemas.openxmlformats.org/officeDocument/2006/relationships/audio" Target="../media/audio6.wav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7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5.jpeg"/><Relationship Id="rId4" Type="http://schemas.openxmlformats.org/officeDocument/2006/relationships/image" Target="../media/image9.png"/><Relationship Id="rId9" Type="http://schemas.openxmlformats.org/officeDocument/2006/relationships/audio" Target="../media/audio7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NULL" TargetMode="External"/><Relationship Id="rId7" Type="http://schemas.openxmlformats.org/officeDocument/2006/relationships/image" Target="../media/image5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audio" Target="../media/audio1.wav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openxmlformats.org/officeDocument/2006/relationships/image" Target="../media/image61.png"/><Relationship Id="rId3" Type="http://schemas.microsoft.com/office/2007/relationships/media" Target="../media/media5.wav"/><Relationship Id="rId7" Type="http://schemas.microsoft.com/office/2007/relationships/media" Target="../media/media7.wav"/><Relationship Id="rId12" Type="http://schemas.openxmlformats.org/officeDocument/2006/relationships/image" Target="../media/image6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6.wav"/><Relationship Id="rId11" Type="http://schemas.openxmlformats.org/officeDocument/2006/relationships/image" Target="../media/image59.png"/><Relationship Id="rId5" Type="http://schemas.microsoft.com/office/2007/relationships/media" Target="../media/media6.wav"/><Relationship Id="rId10" Type="http://schemas.openxmlformats.org/officeDocument/2006/relationships/image" Target="../media/image58.png"/><Relationship Id="rId4" Type="http://schemas.openxmlformats.org/officeDocument/2006/relationships/audio" Target="../media/media5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jpe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6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jpe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6.wav"/><Relationship Id="rId15" Type="http://schemas.openxmlformats.org/officeDocument/2006/relationships/image" Target="../media/image23.png"/><Relationship Id="rId10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openxmlformats.org/officeDocument/2006/relationships/image" Target="../media/image14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736002" y="205997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332888" y="2091842"/>
            <a:ext cx="858112" cy="745199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14</a:t>
            </a:r>
            <a:endParaRPr lang="en-US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4191000" y="1648268"/>
            <a:ext cx="650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bedroom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4534786" y="2837041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1 (4+5+6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856" y="3730813"/>
            <a:ext cx="3234566" cy="2609913"/>
          </a:xfrm>
          <a:prstGeom prst="cloud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529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b_d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4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alt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alt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alt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o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909" y="1447800"/>
            <a:ext cx="1717068" cy="1717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1840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doo_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5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sz="3600" b="1">
                <a:solidFill>
                  <a:srgbClr val="002060"/>
                </a:solidFill>
                <a:latin typeface="Comic Sans MS" panose="030F0702030302020204" pitchFamily="66" charset="0"/>
              </a:rPr>
              <a:t>s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513" y="1514981"/>
            <a:ext cx="1961861" cy="17707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0720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w_ndow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4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</a:t>
            </a:r>
            <a:r>
              <a:rPr lang="en-US" sz="3600" b="1" smtClean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sz="36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i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8417" y="1135979"/>
            <a:ext cx="2068053" cy="206805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4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5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4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bed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desk 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door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830200" y="7671780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3351146" y="7671780"/>
            <a:ext cx="396017" cy="391331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133284" y="3630622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45" y="2132293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2535701" y="7061422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9" b="12199"/>
          <a:stretch/>
        </p:blipFill>
        <p:spPr>
          <a:xfrm>
            <a:off x="7734366" y="1981200"/>
            <a:ext cx="2247834" cy="1544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2857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4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window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door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bed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744502"/>
            <a:ext cx="1989298" cy="19892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878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4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window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desk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door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830200" y="7671780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3351146" y="7671780"/>
            <a:ext cx="396017" cy="391331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133284" y="3630622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45" y="2132293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2535701" y="7061422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462" y="1775233"/>
            <a:ext cx="1929338" cy="1929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8847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doors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5" y="4474682"/>
            <a:ext cx="2580896" cy="215471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4958192"/>
            <a:ext cx="1526197" cy="11640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859" y="4972503"/>
            <a:ext cx="1571127" cy="11982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79" y="4888152"/>
            <a:ext cx="1270536" cy="1270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403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beds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4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en-US" sz="3600" b="1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endParaRPr lang="en-US" altLang="en-US" sz="3600" b="1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061" y="4885516"/>
            <a:ext cx="1406660" cy="14066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848219"/>
            <a:ext cx="1626858" cy="1240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206" y="4520639"/>
            <a:ext cx="1055706" cy="11433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562" y="5179375"/>
            <a:ext cx="1197189" cy="119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9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4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en-US" sz="3600" b="1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endParaRPr lang="en-US" altLang="en-US" sz="3600" b="1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9260" y="4766577"/>
            <a:ext cx="1602662" cy="16026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66" y="4677298"/>
            <a:ext cx="1691941" cy="16919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848219"/>
            <a:ext cx="1626858" cy="1240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10600" y="2534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1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4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en-US" sz="3600" b="1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endParaRPr lang="en-US" altLang="en-US" sz="3600" b="1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8475" y="4791262"/>
            <a:ext cx="1910525" cy="14571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66" y="4677298"/>
            <a:ext cx="1691941" cy="16919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848219"/>
            <a:ext cx="1626858" cy="1240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window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44127" y="2429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8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95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2800" b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_____ a desk.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6082583" y="4908531"/>
            <a:ext cx="3183698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5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</a:t>
            </a:r>
            <a:r>
              <a:rPr lang="en-US" altLang="en-US" sz="3500" b="1" smtClean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altLang="en-US" sz="3500" b="1" smtClean="0">
                <a:solidFill>
                  <a:srgbClr val="002060"/>
                </a:solidFill>
                <a:latin typeface="Comic Sans MS" panose="030F0702030302020204" pitchFamily="66" charset="0"/>
              </a:rPr>
              <a:t>There are</a:t>
            </a:r>
            <a:endParaRPr lang="en-US" altLang="en-US" sz="35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2519170" y="4894968"/>
            <a:ext cx="32266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5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en-US" sz="3500" b="1" smtClean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altLang="en-US" sz="3500" b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There’s</a:t>
            </a:r>
            <a:endParaRPr lang="en-US" altLang="en-US" sz="35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106" y="1828800"/>
            <a:ext cx="1801911" cy="1374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0251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2800" b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_____ a desk.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6082583" y="4908531"/>
            <a:ext cx="3183698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5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</a:t>
            </a:r>
            <a:r>
              <a:rPr lang="en-US" altLang="en-US" sz="3500" b="1" smtClean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altLang="en-US" sz="3500" b="1" smtClean="0">
                <a:solidFill>
                  <a:srgbClr val="002060"/>
                </a:solidFill>
                <a:latin typeface="Comic Sans MS" panose="030F0702030302020204" pitchFamily="66" charset="0"/>
              </a:rPr>
              <a:t>There are</a:t>
            </a:r>
            <a:endParaRPr lang="en-US" altLang="en-US" sz="35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2519170" y="4894968"/>
            <a:ext cx="32266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5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en-US" sz="3500" b="1" smtClean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altLang="en-US" sz="3500" b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There is</a:t>
            </a:r>
            <a:endParaRPr lang="en-US" altLang="en-US" sz="35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541815"/>
            <a:ext cx="1717068" cy="1717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6048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2" y="1256907"/>
            <a:ext cx="4098707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3200" b="1" dirty="0" smtClean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3200" b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___ two windows.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2895600" y="4984362"/>
            <a:ext cx="3062557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r>
              <a:rPr lang="en-US" sz="3600" b="1" smtClean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sz="3600" b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There is 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6508694" y="5002354"/>
            <a:ext cx="339730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</a:t>
            </a:r>
            <a:r>
              <a:rPr lang="en-US" sz="3600" b="1" smtClean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Comic Sans MS" panose="030F0702030302020204" pitchFamily="66" charset="0"/>
              </a:rPr>
              <a:t>T</a:t>
            </a:r>
            <a:r>
              <a:rPr lang="en-US" sz="3600" b="1" smtClean="0">
                <a:solidFill>
                  <a:srgbClr val="002060"/>
                </a:solidFill>
                <a:latin typeface="Comic Sans MS" panose="030F0702030302020204" pitchFamily="66" charset="0"/>
              </a:rPr>
              <a:t>here are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14" y="1474409"/>
            <a:ext cx="2488062" cy="1915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254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1999" cy="60009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1" y="4211708"/>
            <a:ext cx="12191998" cy="26462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300745"/>
            <a:ext cx="4241074" cy="3702620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30" y="2475370"/>
            <a:ext cx="2410578" cy="30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/>
          <a:srcRect b="22741"/>
          <a:stretch/>
        </p:blipFill>
        <p:spPr>
          <a:xfrm>
            <a:off x="4957473" y="5391560"/>
            <a:ext cx="2277053" cy="7135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43200" y="3164588"/>
            <a:ext cx="6375036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Well done!</a:t>
            </a:r>
            <a:endParaRPr lang="vi-VN" sz="660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9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  <p:sndAc>
          <p:stSnd>
            <p:snd r:embed="rId3" name="applause.wav"/>
          </p:stSnd>
        </p:sndAc>
      </p:transition>
    </mc:Choice>
    <mc:Fallback xmlns="">
      <p:transition spd="slow" advClick="0">
        <p:circle/>
        <p:sndAc>
          <p:stSnd>
            <p:snd r:embed="rId9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43000"/>
            <a:ext cx="9127127" cy="547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8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5"/>
          <a:stretch/>
        </p:blipFill>
        <p:spPr>
          <a:xfrm>
            <a:off x="533400" y="913240"/>
            <a:ext cx="10961612" cy="5364632"/>
          </a:xfrm>
          <a:prstGeom prst="rect">
            <a:avLst/>
          </a:prstGeom>
        </p:spPr>
      </p:pic>
      <p:sp>
        <p:nvSpPr>
          <p:cNvPr id="3" name="Bùi Liễu">
            <a:extLst>
              <a:ext uri="{FF2B5EF4-FFF2-40B4-BE49-F238E27FC236}">
                <a16:creationId xmlns="" xmlns:a16="http://schemas.microsoft.com/office/drawing/2014/main" id="{8AFDFF1D-5968-4CF5-B2DE-123205C3FA78}"/>
              </a:ext>
            </a:extLst>
          </p:cNvPr>
          <p:cNvSpPr/>
          <p:nvPr/>
        </p:nvSpPr>
        <p:spPr>
          <a:xfrm>
            <a:off x="6673031" y="641248"/>
            <a:ext cx="4286767" cy="846462"/>
          </a:xfrm>
          <a:prstGeom prst="wedgeRectCallout">
            <a:avLst>
              <a:gd name="adj1" fmla="val -59415"/>
              <a:gd name="adj2" fmla="val 3391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03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are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two windows </a:t>
            </a:r>
          </a:p>
          <a:p>
            <a:pPr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the room.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Bùi Liễu 7">
            <a:extLst>
              <a:ext uri="{FF2B5EF4-FFF2-40B4-BE49-F238E27FC236}">
                <a16:creationId xmlns="" xmlns:a16="http://schemas.microsoft.com/office/drawing/2014/main" id="{E908561B-EEC3-4D6A-881E-ABE8EEB74986}"/>
              </a:ext>
            </a:extLst>
          </p:cNvPr>
          <p:cNvSpPr/>
          <p:nvPr/>
        </p:nvSpPr>
        <p:spPr>
          <a:xfrm>
            <a:off x="2590800" y="5257437"/>
            <a:ext cx="2736701" cy="808331"/>
          </a:xfrm>
          <a:prstGeom prst="wedgeRectCallout">
            <a:avLst>
              <a:gd name="adj1" fmla="val 65238"/>
              <a:gd name="adj2" fmla="val -4731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There’s a bed</a:t>
            </a:r>
          </a:p>
          <a:p>
            <a:pPr algn="ctr"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in the room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Bùi Liễu">
            <a:extLst>
              <a:ext uri="{FF2B5EF4-FFF2-40B4-BE49-F238E27FC236}">
                <a16:creationId xmlns="" xmlns:a16="http://schemas.microsoft.com/office/drawing/2014/main" id="{0D73AB1C-1D64-4AA2-85BD-AF173F22C3CF}"/>
              </a:ext>
            </a:extLst>
          </p:cNvPr>
          <p:cNvSpPr/>
          <p:nvPr/>
        </p:nvSpPr>
        <p:spPr>
          <a:xfrm>
            <a:off x="10134600" y="1295400"/>
            <a:ext cx="1533010" cy="23622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Bùi Liễu">
            <a:extLst>
              <a:ext uri="{FF2B5EF4-FFF2-40B4-BE49-F238E27FC236}">
                <a16:creationId xmlns="" xmlns:a16="http://schemas.microsoft.com/office/drawing/2014/main" id="{0A9EFB2E-B37A-4FE8-8743-A56E56848F97}"/>
              </a:ext>
            </a:extLst>
          </p:cNvPr>
          <p:cNvSpPr/>
          <p:nvPr/>
        </p:nvSpPr>
        <p:spPr>
          <a:xfrm>
            <a:off x="1839427" y="3092886"/>
            <a:ext cx="4027973" cy="1738950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C0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" name="Bùi Liễu">
            <a:extLst>
              <a:ext uri="{FF2B5EF4-FFF2-40B4-BE49-F238E27FC236}">
                <a16:creationId xmlns="" xmlns:a16="http://schemas.microsoft.com/office/drawing/2014/main" id="{EB05E469-1034-49AA-A1AF-F56E4FCBB735}"/>
              </a:ext>
            </a:extLst>
          </p:cNvPr>
          <p:cNvSpPr/>
          <p:nvPr/>
        </p:nvSpPr>
        <p:spPr>
          <a:xfrm>
            <a:off x="3490579" y="762001"/>
            <a:ext cx="1648930" cy="224574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4" t="2803" r="28964" b="46750"/>
          <a:stretch/>
        </p:blipFill>
        <p:spPr>
          <a:xfrm>
            <a:off x="5886244" y="5257800"/>
            <a:ext cx="786788" cy="80796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pic>
        <p:nvPicPr>
          <p:cNvPr id="12" name="Bùi Liễu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0"/>
          <a:stretch/>
        </p:blipFill>
        <p:spPr>
          <a:xfrm flipH="1">
            <a:off x="5411475" y="487639"/>
            <a:ext cx="822649" cy="80776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369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5"/>
          <a:stretch/>
        </p:blipFill>
        <p:spPr>
          <a:xfrm>
            <a:off x="538994" y="878353"/>
            <a:ext cx="10961612" cy="5364632"/>
          </a:xfrm>
          <a:prstGeom prst="rect">
            <a:avLst/>
          </a:prstGeom>
        </p:spPr>
      </p:pic>
      <p:sp>
        <p:nvSpPr>
          <p:cNvPr id="3" name="Bùi LiễuBùi Liễu">
            <a:extLst>
              <a:ext uri="{FF2B5EF4-FFF2-40B4-BE49-F238E27FC236}">
                <a16:creationId xmlns="" xmlns:a16="http://schemas.microsoft.com/office/drawing/2014/main" id="{8AFDFF1D-5968-4CF5-B2DE-123205C3FA78}"/>
              </a:ext>
            </a:extLst>
          </p:cNvPr>
          <p:cNvSpPr/>
          <p:nvPr/>
        </p:nvSpPr>
        <p:spPr>
          <a:xfrm>
            <a:off x="4853612" y="5562600"/>
            <a:ext cx="3733800" cy="856876"/>
          </a:xfrm>
          <a:prstGeom prst="wedgeRectCallout">
            <a:avLst>
              <a:gd name="adj1" fmla="val 11662"/>
              <a:gd name="adj2" fmla="val -132005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 are two chairs in the room.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Bùi Liễu 7">
            <a:extLst>
              <a:ext uri="{FF2B5EF4-FFF2-40B4-BE49-F238E27FC236}">
                <a16:creationId xmlns="" xmlns:a16="http://schemas.microsoft.com/office/drawing/2014/main" id="{E908561B-EEC3-4D6A-881E-ABE8EEB74986}"/>
              </a:ext>
            </a:extLst>
          </p:cNvPr>
          <p:cNvSpPr/>
          <p:nvPr/>
        </p:nvSpPr>
        <p:spPr>
          <a:xfrm>
            <a:off x="5462410" y="1424623"/>
            <a:ext cx="3731209" cy="896266"/>
          </a:xfrm>
          <a:prstGeom prst="wedgeRectCallout">
            <a:avLst>
              <a:gd name="adj1" fmla="val 37721"/>
              <a:gd name="adj2" fmla="val -72421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There’s a lamp </a:t>
            </a:r>
          </a:p>
          <a:p>
            <a:pPr algn="ctr"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the room.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Bùi Liễu">
            <a:extLst>
              <a:ext uri="{FF2B5EF4-FFF2-40B4-BE49-F238E27FC236}">
                <a16:creationId xmlns="" xmlns:a16="http://schemas.microsoft.com/office/drawing/2014/main" id="{0A9EFB2E-B37A-4FE8-8743-A56E56848F97}"/>
              </a:ext>
            </a:extLst>
          </p:cNvPr>
          <p:cNvSpPr/>
          <p:nvPr/>
        </p:nvSpPr>
        <p:spPr>
          <a:xfrm>
            <a:off x="8923679" y="2069889"/>
            <a:ext cx="1364529" cy="1738950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C0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" name="Bùi Liễu">
            <a:extLst>
              <a:ext uri="{FF2B5EF4-FFF2-40B4-BE49-F238E27FC236}">
                <a16:creationId xmlns="" xmlns:a16="http://schemas.microsoft.com/office/drawing/2014/main" id="{EB05E469-1034-49AA-A1AF-F56E4FCBB735}"/>
              </a:ext>
            </a:extLst>
          </p:cNvPr>
          <p:cNvSpPr/>
          <p:nvPr/>
        </p:nvSpPr>
        <p:spPr>
          <a:xfrm rot="20819260">
            <a:off x="7762947" y="2412284"/>
            <a:ext cx="1648930" cy="3200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4" t="2803" r="28964" b="46750"/>
          <a:stretch/>
        </p:blipFill>
        <p:spPr>
          <a:xfrm flipH="1">
            <a:off x="6234124" y="4119779"/>
            <a:ext cx="786788" cy="80796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pic>
        <p:nvPicPr>
          <p:cNvPr id="13" name="Bùi Liễu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0"/>
          <a:stretch/>
        </p:blipFill>
        <p:spPr>
          <a:xfrm flipH="1">
            <a:off x="8370970" y="624340"/>
            <a:ext cx="822649" cy="80776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448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5"/>
          <a:stretch/>
        </p:blipFill>
        <p:spPr>
          <a:xfrm>
            <a:off x="609600" y="913240"/>
            <a:ext cx="10961612" cy="5364632"/>
          </a:xfrm>
          <a:prstGeom prst="rect">
            <a:avLst/>
          </a:prstGeom>
        </p:spPr>
      </p:pic>
      <p:sp>
        <p:nvSpPr>
          <p:cNvPr id="3" name="Bùi Liễu">
            <a:extLst>
              <a:ext uri="{FF2B5EF4-FFF2-40B4-BE49-F238E27FC236}">
                <a16:creationId xmlns="" xmlns:a16="http://schemas.microsoft.com/office/drawing/2014/main" id="{8AFDFF1D-5968-4CF5-B2DE-123205C3FA78}"/>
              </a:ext>
            </a:extLst>
          </p:cNvPr>
          <p:cNvSpPr/>
          <p:nvPr/>
        </p:nvSpPr>
        <p:spPr>
          <a:xfrm>
            <a:off x="2446284" y="1644680"/>
            <a:ext cx="4049487" cy="1107184"/>
          </a:xfrm>
          <a:prstGeom prst="wedgeRectCallout">
            <a:avLst>
              <a:gd name="adj1" fmla="val -58745"/>
              <a:gd name="adj2" fmla="val -3048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03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are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two doors </a:t>
            </a:r>
          </a:p>
          <a:p>
            <a:pPr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the room.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Bùi Liễu">
            <a:extLst>
              <a:ext uri="{FF2B5EF4-FFF2-40B4-BE49-F238E27FC236}">
                <a16:creationId xmlns="" xmlns:a16="http://schemas.microsoft.com/office/drawing/2014/main" id="{E908561B-EEC3-4D6A-881E-ABE8EEB74986}"/>
              </a:ext>
            </a:extLst>
          </p:cNvPr>
          <p:cNvSpPr/>
          <p:nvPr/>
        </p:nvSpPr>
        <p:spPr>
          <a:xfrm>
            <a:off x="7907096" y="1371600"/>
            <a:ext cx="3886956" cy="901933"/>
          </a:xfrm>
          <a:prstGeom prst="wedgeRectCallout">
            <a:avLst>
              <a:gd name="adj1" fmla="val 37529"/>
              <a:gd name="adj2" fmla="val 11963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is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 desk</a:t>
            </a:r>
          </a:p>
          <a:p>
            <a:pPr algn="ctr"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in the room.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="" xmlns:a16="http://schemas.microsoft.com/office/drawing/2014/main" id="{0D73AB1C-1D64-4AA2-85BD-AF173F22C3CF}"/>
              </a:ext>
            </a:extLst>
          </p:cNvPr>
          <p:cNvSpPr/>
          <p:nvPr/>
        </p:nvSpPr>
        <p:spPr>
          <a:xfrm>
            <a:off x="6718611" y="913240"/>
            <a:ext cx="1188484" cy="275886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r>
              <a:rPr lang="en-US" sz="1866" kern="0">
                <a:solidFill>
                  <a:srgbClr val="FFFF00"/>
                </a:solidFill>
                <a:sym typeface="Arial"/>
              </a:rPr>
              <a:t>Bùi Liễu</a:t>
            </a: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Bùi Liễu">
            <a:extLst>
              <a:ext uri="{FF2B5EF4-FFF2-40B4-BE49-F238E27FC236}">
                <a16:creationId xmlns="" xmlns:a16="http://schemas.microsoft.com/office/drawing/2014/main" id="{0A9EFB2E-B37A-4FE8-8743-A56E56848F97}"/>
              </a:ext>
            </a:extLst>
          </p:cNvPr>
          <p:cNvSpPr/>
          <p:nvPr/>
        </p:nvSpPr>
        <p:spPr>
          <a:xfrm rot="2158580">
            <a:off x="8593300" y="3514985"/>
            <a:ext cx="3316696" cy="1440830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C0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" name="Bùi Liễu">
            <a:extLst>
              <a:ext uri="{FF2B5EF4-FFF2-40B4-BE49-F238E27FC236}">
                <a16:creationId xmlns="" xmlns:a16="http://schemas.microsoft.com/office/drawing/2014/main" id="{EB05E469-1034-49AA-A1AF-F56E4FCBB735}"/>
              </a:ext>
            </a:extLst>
          </p:cNvPr>
          <p:cNvSpPr/>
          <p:nvPr/>
        </p:nvSpPr>
        <p:spPr>
          <a:xfrm>
            <a:off x="767030" y="1650732"/>
            <a:ext cx="1191730" cy="35252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4" t="2803" r="28964" b="46750"/>
          <a:stretch/>
        </p:blipFill>
        <p:spPr>
          <a:xfrm>
            <a:off x="11007264" y="2779325"/>
            <a:ext cx="786788" cy="80796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pic>
        <p:nvPicPr>
          <p:cNvPr id="12" name="Bùi Liễu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0"/>
          <a:stretch/>
        </p:blipFill>
        <p:spPr>
          <a:xfrm flipH="1">
            <a:off x="1623635" y="913240"/>
            <a:ext cx="822649" cy="80776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81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51" y="1312625"/>
            <a:ext cx="2574761" cy="1963745"/>
          </a:xfrm>
          <a:prstGeom prst="roundRect">
            <a:avLst/>
          </a:prstGeom>
          <a:ln>
            <a:noFill/>
            <a:prstDash val="sysDash"/>
          </a:ln>
        </p:spPr>
      </p:pic>
      <p:pic>
        <p:nvPicPr>
          <p:cNvPr id="4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613" y="1394931"/>
            <a:ext cx="2567842" cy="1958468"/>
          </a:xfrm>
          <a:prstGeom prst="roundRect">
            <a:avLst/>
          </a:prstGeom>
          <a:ln>
            <a:noFill/>
            <a:prstDash val="sysDash"/>
          </a:ln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03" y="4209802"/>
            <a:ext cx="2602518" cy="1984915"/>
          </a:xfrm>
          <a:prstGeom prst="roundRect">
            <a:avLst/>
          </a:prstGeom>
          <a:ln>
            <a:noFill/>
            <a:prstDash val="sysDash"/>
          </a:ln>
        </p:spPr>
      </p:pic>
      <p:pic>
        <p:nvPicPr>
          <p:cNvPr id="6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57" y="4217893"/>
            <a:ext cx="2581298" cy="1968731"/>
          </a:xfrm>
          <a:prstGeom prst="roundRect">
            <a:avLst/>
          </a:prstGeom>
          <a:ln>
            <a:noFill/>
            <a:prstDash val="sysDash"/>
          </a:ln>
        </p:spPr>
      </p:pic>
      <p:sp>
        <p:nvSpPr>
          <p:cNvPr id="7" name="Bùi Liễu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550502" y="328051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5412111" y="2909271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Bùi Liễu"/>
          <p:cNvSpPr/>
          <p:nvPr/>
        </p:nvSpPr>
        <p:spPr>
          <a:xfrm>
            <a:off x="5388355" y="5783056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Bùi Liễu"/>
          <p:cNvSpPr/>
          <p:nvPr/>
        </p:nvSpPr>
        <p:spPr>
          <a:xfrm>
            <a:off x="9268992" y="5783056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Bùi Liễu"/>
          <p:cNvSpPr txBox="1">
            <a:spLocks/>
          </p:cNvSpPr>
          <p:nvPr/>
        </p:nvSpPr>
        <p:spPr>
          <a:xfrm>
            <a:off x="1416145" y="2044409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smtClean="0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3" name="Bùi Liễu"/>
          <p:cNvSpPr txBox="1">
            <a:spLocks/>
          </p:cNvSpPr>
          <p:nvPr/>
        </p:nvSpPr>
        <p:spPr>
          <a:xfrm>
            <a:off x="1423210" y="4638115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9220200" y="3003719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Bùi Liễu"/>
          <p:cNvSpPr/>
          <p:nvPr/>
        </p:nvSpPr>
        <p:spPr>
          <a:xfrm>
            <a:off x="2514599" y="3003719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6536666" y="3066296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/>
          <p:nvPr/>
        </p:nvSpPr>
        <p:spPr>
          <a:xfrm>
            <a:off x="2529271" y="5736422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6569339" y="5790760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5319910" y="2840548"/>
            <a:ext cx="793969" cy="714572"/>
          </a:xfrm>
          <a:prstGeom prst="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9145343" y="5736422"/>
            <a:ext cx="793969" cy="714572"/>
          </a:xfrm>
          <a:prstGeom prst="rect">
            <a:avLst/>
          </a:prstGeom>
        </p:spPr>
      </p:pic>
      <p:pic>
        <p:nvPicPr>
          <p:cNvPr id="21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11" y="454812"/>
            <a:ext cx="609600" cy="517675"/>
          </a:xfrm>
          <a:prstGeom prst="rect">
            <a:avLst/>
          </a:prstGeom>
        </p:spPr>
      </p:pic>
      <p:pic>
        <p:nvPicPr>
          <p:cNvPr id="22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118" end="14906.9773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90" y="2148410"/>
            <a:ext cx="609600" cy="517675"/>
          </a:xfrm>
          <a:prstGeom prst="rect">
            <a:avLst/>
          </a:prstGeom>
        </p:spPr>
      </p:pic>
      <p:pic>
        <p:nvPicPr>
          <p:cNvPr id="23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897" end="1985.9773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5" y="4742116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9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55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5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06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962400" y="2362200"/>
            <a:ext cx="1127453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bed</a:t>
            </a:r>
            <a:endParaRPr lang="en-US" sz="28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8839200" y="2514600"/>
            <a:ext cx="1569179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a desk</a:t>
            </a:r>
            <a:endParaRPr lang="en-US" sz="28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4724400" y="5240843"/>
            <a:ext cx="1395965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lamps</a:t>
            </a:r>
            <a:endParaRPr lang="en-US" sz="28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9122206" y="5240844"/>
            <a:ext cx="2235361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two windows</a:t>
            </a:r>
            <a:endParaRPr lang="en-US" sz="28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81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819400" y="3124200"/>
            <a:ext cx="6743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Well done! </a:t>
            </a:r>
            <a:endParaRPr lang="en-US" sz="8800" b="1"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45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076332"/>
            <a:ext cx="7076510" cy="535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7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7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105400" y="362540"/>
            <a:ext cx="232506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Vocabulary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6858000" y="1151364"/>
            <a:ext cx="2655654" cy="1959636"/>
            <a:chOff x="1925737" y="1303584"/>
            <a:chExt cx="3816682" cy="2377724"/>
          </a:xfrm>
          <a:noFill/>
        </p:grpSpPr>
        <p:sp>
          <p:nvSpPr>
            <p:cNvPr id="4" name="Bùi Liễu"/>
            <p:cNvSpPr txBox="1"/>
            <p:nvPr/>
          </p:nvSpPr>
          <p:spPr>
            <a:xfrm>
              <a:off x="3188518" y="2877547"/>
              <a:ext cx="1444956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bed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2726878" y="3549809"/>
            <a:ext cx="2503254" cy="2048636"/>
            <a:chOff x="1925737" y="4040342"/>
            <a:chExt cx="3816682" cy="2485713"/>
          </a:xfrm>
          <a:noFill/>
        </p:grpSpPr>
        <p:sp>
          <p:nvSpPr>
            <p:cNvPr id="7" name="Bùi Liễu"/>
            <p:cNvSpPr txBox="1"/>
            <p:nvPr/>
          </p:nvSpPr>
          <p:spPr>
            <a:xfrm>
              <a:off x="2937712" y="5741829"/>
              <a:ext cx="1884876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desk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8" name="Bùi Liễu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9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7132" y="1300293"/>
            <a:ext cx="1624428" cy="1187364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117" y="3713243"/>
            <a:ext cx="2229145" cy="1295696"/>
          </a:xfrm>
          <a:prstGeom prst="rect">
            <a:avLst/>
          </a:prstGeom>
        </p:spPr>
      </p:pic>
      <p:grpSp>
        <p:nvGrpSpPr>
          <p:cNvPr id="11" name="Bùi Liễu"/>
          <p:cNvGrpSpPr/>
          <p:nvPr/>
        </p:nvGrpSpPr>
        <p:grpSpPr>
          <a:xfrm>
            <a:off x="2574478" y="1151364"/>
            <a:ext cx="2655654" cy="1982624"/>
            <a:chOff x="1925737" y="1303584"/>
            <a:chExt cx="3816682" cy="2405617"/>
          </a:xfrm>
          <a:noFill/>
        </p:grpSpPr>
        <p:sp>
          <p:nvSpPr>
            <p:cNvPr id="12" name="Bùi Liễu"/>
            <p:cNvSpPr txBox="1"/>
            <p:nvPr/>
          </p:nvSpPr>
          <p:spPr>
            <a:xfrm>
              <a:off x="3031852" y="2924975"/>
              <a:ext cx="1739848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door</a:t>
              </a:r>
            </a:p>
          </p:txBody>
        </p:sp>
        <p:sp>
          <p:nvSpPr>
            <p:cNvPr id="13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4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6883" y="1249013"/>
            <a:ext cx="863244" cy="1385507"/>
          </a:xfrm>
          <a:prstGeom prst="rect">
            <a:avLst/>
          </a:prstGeom>
        </p:spPr>
      </p:pic>
      <p:grpSp>
        <p:nvGrpSpPr>
          <p:cNvPr id="15" name="Bùi Liễu 0968142780"/>
          <p:cNvGrpSpPr/>
          <p:nvPr/>
        </p:nvGrpSpPr>
        <p:grpSpPr>
          <a:xfrm>
            <a:off x="6940573" y="3576969"/>
            <a:ext cx="2498602" cy="2021476"/>
            <a:chOff x="6392042" y="4025867"/>
            <a:chExt cx="3816682" cy="2452758"/>
          </a:xfrm>
          <a:noFill/>
        </p:grpSpPr>
        <p:sp>
          <p:nvSpPr>
            <p:cNvPr id="16" name="Bùi Liễu"/>
            <p:cNvSpPr txBox="1"/>
            <p:nvPr/>
          </p:nvSpPr>
          <p:spPr>
            <a:xfrm>
              <a:off x="7040538" y="5694399"/>
              <a:ext cx="2867836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window</a:t>
              </a:r>
            </a:p>
          </p:txBody>
        </p:sp>
        <p:sp>
          <p:nvSpPr>
            <p:cNvPr id="17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8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51" y="3713243"/>
            <a:ext cx="1045838" cy="1362566"/>
          </a:xfrm>
          <a:prstGeom prst="rect">
            <a:avLst/>
          </a:prstGeom>
        </p:spPr>
      </p:pic>
      <p:pic>
        <p:nvPicPr>
          <p:cNvPr id="19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49" y="2878151"/>
            <a:ext cx="304799" cy="244343"/>
          </a:xfrm>
          <a:prstGeom prst="rect">
            <a:avLst/>
          </a:prstGeom>
        </p:spPr>
      </p:pic>
      <p:pic>
        <p:nvPicPr>
          <p:cNvPr id="20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95" y="2847231"/>
            <a:ext cx="329032" cy="263769"/>
          </a:xfrm>
          <a:prstGeom prst="rect">
            <a:avLst/>
          </a:prstGeom>
        </p:spPr>
      </p:pic>
      <p:pic>
        <p:nvPicPr>
          <p:cNvPr id="21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78" y="5215823"/>
            <a:ext cx="342507" cy="274571"/>
          </a:xfrm>
          <a:prstGeom prst="rect">
            <a:avLst/>
          </a:prstGeom>
        </p:spPr>
      </p:pic>
      <p:pic>
        <p:nvPicPr>
          <p:cNvPr id="22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37" y="5215824"/>
            <a:ext cx="400151" cy="32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2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1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9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12631" y="1923671"/>
            <a:ext cx="6738305" cy="1527368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There’s ____ in the room.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There are ____ in the room.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305133"/>
            <a:ext cx="816441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nói về số lượng đồ vật ở trong phòng.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523242" y="3698310"/>
            <a:ext cx="454162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Có 1 ____ ở trong phòng)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1560696" y="4255895"/>
            <a:ext cx="462338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(Có _______ ở trong phòng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2438400" y="5303794"/>
            <a:ext cx="284719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there’s = there is</a:t>
            </a: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863" y="3581400"/>
            <a:ext cx="4475904" cy="2963771"/>
          </a:xfrm>
          <a:prstGeom prst="rect">
            <a:avLst/>
          </a:prstGeom>
        </p:spPr>
      </p:pic>
      <p:sp>
        <p:nvSpPr>
          <p:cNvPr id="9" name="Bùi Liễu  0968142780"/>
          <p:cNvSpPr txBox="1"/>
          <p:nvPr/>
        </p:nvSpPr>
        <p:spPr>
          <a:xfrm>
            <a:off x="5105398" y="487425"/>
            <a:ext cx="2152769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Structures</a:t>
            </a:r>
            <a:endParaRPr lang="en-US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82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914400"/>
            <a:ext cx="3226990" cy="8133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ùi Liễu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ùi Liễu"/>
          <p:cNvSpPr/>
          <p:nvPr/>
        </p:nvSpPr>
        <p:spPr>
          <a:xfrm>
            <a:off x="3048000" y="2667000"/>
            <a:ext cx="93905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5271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169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4" name="Bùi Liễu"/>
          <p:cNvSpPr txBox="1">
            <a:spLocks/>
          </p:cNvSpPr>
          <p:nvPr/>
        </p:nvSpPr>
        <p:spPr>
          <a:xfrm>
            <a:off x="4191000" y="2438400"/>
            <a:ext cx="437553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33" y="2305505"/>
            <a:ext cx="583834" cy="674400"/>
          </a:xfrm>
          <a:prstGeom prst="rect">
            <a:avLst/>
          </a:prstGeom>
        </p:spPr>
      </p:pic>
      <p:sp>
        <p:nvSpPr>
          <p:cNvPr id="16" name="Bùi Liễu"/>
          <p:cNvSpPr txBox="1">
            <a:spLocks/>
          </p:cNvSpPr>
          <p:nvPr/>
        </p:nvSpPr>
        <p:spPr>
          <a:xfrm>
            <a:off x="4185405" y="3060076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61" y="2988707"/>
            <a:ext cx="686400" cy="751835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4185406" y="3733199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6" y="3722581"/>
            <a:ext cx="769635" cy="7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4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04800"/>
            <a:ext cx="6096012" cy="6096012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3886200" y="2438400"/>
            <a:ext cx="4343400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Warm up</a:t>
            </a:r>
            <a:endParaRPr lang="vi-VN" sz="6000" b="1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3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04800"/>
            <a:ext cx="6096012" cy="6096012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3886200" y="2438400"/>
            <a:ext cx="4343400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Let’s play!</a:t>
            </a:r>
            <a:endParaRPr lang="vi-VN" sz="5400" b="1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46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381" y="1233752"/>
            <a:ext cx="4241074" cy="3702620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497" y="2499704"/>
            <a:ext cx="2410578" cy="30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3421" y="1498500"/>
            <a:ext cx="6067570" cy="2048434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4508092" y="4624083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3" name="Happy Kid's Cartoon Music Backgr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4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4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14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desk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5" y="4474682"/>
            <a:ext cx="2580896" cy="215471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617" y="4847996"/>
            <a:ext cx="1310693" cy="1310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546" y="4888152"/>
            <a:ext cx="1333490" cy="13334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14" y="4888152"/>
            <a:ext cx="1270536" cy="1270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0951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5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window</a:t>
            </a:r>
            <a:endParaRPr lang="en-US" sz="405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5" y="4474682"/>
            <a:ext cx="2580896" cy="215471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97"/>
          <a:stretch/>
        </p:blipFill>
        <p:spPr>
          <a:xfrm>
            <a:off x="2664803" y="5029200"/>
            <a:ext cx="1526197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623" y="4800600"/>
            <a:ext cx="1445377" cy="14453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79" y="4888152"/>
            <a:ext cx="1270536" cy="1270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4510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413</Words>
  <Application>Microsoft Office PowerPoint</Application>
  <PresentationFormat>Custom</PresentationFormat>
  <Paragraphs>168</Paragraphs>
  <Slides>35</Slides>
  <Notes>15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15</cp:revision>
  <dcterms:created xsi:type="dcterms:W3CDTF">2006-08-16T00:00:00Z</dcterms:created>
  <dcterms:modified xsi:type="dcterms:W3CDTF">2024-02-23T09:15:24Z</dcterms:modified>
</cp:coreProperties>
</file>