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2" r:id="rId2"/>
    <p:sldId id="263" r:id="rId3"/>
    <p:sldId id="307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95" r:id="rId25"/>
    <p:sldId id="296" r:id="rId26"/>
    <p:sldId id="297" r:id="rId27"/>
    <p:sldId id="298" r:id="rId28"/>
    <p:sldId id="302" r:id="rId29"/>
    <p:sldId id="303" r:id="rId30"/>
    <p:sldId id="304" r:id="rId31"/>
    <p:sldId id="305" r:id="rId32"/>
    <p:sldId id="30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FFE48F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1" autoAdjust="0"/>
    <p:restoredTop sz="94660"/>
  </p:normalViewPr>
  <p:slideViewPr>
    <p:cSldViewPr>
      <p:cViewPr>
        <p:scale>
          <a:sx n="43" d="100"/>
          <a:sy n="43" d="100"/>
        </p:scale>
        <p:origin x="-1824" y="-6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FF5D-C213-47FF-92BE-A630AB7FED96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0887-98FF-4538-A685-6415ADBC3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25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" y="0"/>
            <a:ext cx="1218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24000" y="4876800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9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2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2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2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7.png"/><Relationship Id="rId5" Type="http://schemas.microsoft.com/office/2007/relationships/media" Target="../media/media5.wav"/><Relationship Id="rId10" Type="http://schemas.openxmlformats.org/officeDocument/2006/relationships/image" Target="../media/image26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22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29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2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27.png"/><Relationship Id="rId5" Type="http://schemas.microsoft.com/office/2007/relationships/media" Target="../media/media5.wav"/><Relationship Id="rId10" Type="http://schemas.openxmlformats.org/officeDocument/2006/relationships/image" Target="../media/image26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14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191000" y="1648268"/>
            <a:ext cx="650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56" y="3730813"/>
            <a:ext cx="3234566" cy="2609913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4" y="765762"/>
            <a:ext cx="5004673" cy="5004673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-2895600"/>
            <a:ext cx="18954532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5486400" y="5755532"/>
            <a:ext cx="146706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lamp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90446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116 C -3.61111E-6 0.12847 -0.04444 0.23495 -0.09843 0.23495 C -0.16215 0.23495 -0.18541 0.11736 -0.19479 0.0456 L -0.20486 -0.04838 C -0.21493 -0.11968 -0.23923 -0.23588 -0.31128 -0.23588 C -0.35746 -0.23588 -0.40972 -0.13149 -0.40972 -0.00116 C -0.40972 0.12847 -0.35746 0.23495 -0.31128 0.23495 C -0.23923 0.23495 -0.21493 0.11736 -0.20486 0.0456 L -0.19479 -0.04838 C -0.18541 -0.11968 -0.16215 -0.23588 -0.09843 -0.23588 C -0.04444 -0.23588 -3.61111E-6 -0.13149 -3.61111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3124200"/>
            <a:ext cx="6743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  <a:endParaRPr lang="en-US" sz="88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572000" y="1371600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3839496" y="3193035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839496" y="2387263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836912" y="3944139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34" y="3846659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097" y="2363997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271" y="3124777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248399" y="1279788"/>
            <a:ext cx="5667105" cy="4062010"/>
            <a:chOff x="6248399" y="1279788"/>
            <a:chExt cx="5667105" cy="40620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399" y="1339387"/>
              <a:ext cx="5564936" cy="4002411"/>
            </a:xfrm>
            <a:prstGeom prst="rect">
              <a:avLst/>
            </a:prstGeom>
          </p:spPr>
        </p:pic>
        <p:sp>
          <p:nvSpPr>
            <p:cNvPr id="17" name="Rectangular Callout 16"/>
            <p:cNvSpPr/>
            <p:nvPr/>
          </p:nvSpPr>
          <p:spPr>
            <a:xfrm>
              <a:off x="6715672" y="1279788"/>
              <a:ext cx="5199832" cy="988385"/>
            </a:xfrm>
            <a:prstGeom prst="wedgeRectCallout">
              <a:avLst>
                <a:gd name="adj1" fmla="val -1600"/>
                <a:gd name="adj2" fmla="val 49468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13769" y="1339386"/>
            <a:ext cx="5660152" cy="4002412"/>
            <a:chOff x="313769" y="1339386"/>
            <a:chExt cx="5660152" cy="40024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69" y="1339386"/>
              <a:ext cx="5660152" cy="4002412"/>
            </a:xfrm>
            <a:prstGeom prst="rect">
              <a:avLst/>
            </a:prstGeom>
          </p:spPr>
        </p:pic>
        <p:sp>
          <p:nvSpPr>
            <p:cNvPr id="15" name="Rectangular Callout 14"/>
            <p:cNvSpPr/>
            <p:nvPr/>
          </p:nvSpPr>
          <p:spPr>
            <a:xfrm>
              <a:off x="857845" y="1401664"/>
              <a:ext cx="4572000" cy="963227"/>
            </a:xfrm>
            <a:prstGeom prst="wedgeRectCallout">
              <a:avLst>
                <a:gd name="adj1" fmla="val 22784"/>
                <a:gd name="adj2" fmla="val 74619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2" name="Google Shape;719;p38"/>
          <p:cNvSpPr txBox="1">
            <a:spLocks/>
          </p:cNvSpPr>
          <p:nvPr/>
        </p:nvSpPr>
        <p:spPr>
          <a:xfrm>
            <a:off x="1045363" y="36511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914400" y="1392564"/>
            <a:ext cx="4515445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bedroom. </a:t>
            </a:r>
          </a:p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a desk in the room.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561190" y="1361740"/>
            <a:ext cx="5529866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two chairs in the room.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174" y="533400"/>
            <a:ext cx="514129" cy="43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0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24384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door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40" y="3352800"/>
            <a:ext cx="2266278" cy="64382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dɔːr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cửa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r="57140"/>
          <a:stretch/>
        </p:blipFill>
        <p:spPr>
          <a:xfrm>
            <a:off x="3733800" y="1600200"/>
            <a:ext cx="2438400" cy="3918707"/>
          </a:xfrm>
          <a:prstGeom prst="roundRect">
            <a:avLst/>
          </a:prstGeom>
        </p:spPr>
      </p:pic>
      <p:pic>
        <p:nvPicPr>
          <p:cNvPr id="1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6248400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bed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39" y="3421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bed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238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giường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780" y="1905000"/>
            <a:ext cx="5431840" cy="3229210"/>
          </a:xfrm>
          <a:prstGeom prst="rect">
            <a:avLst/>
          </a:prstGeom>
        </p:spPr>
      </p:pic>
      <p:sp>
        <p:nvSpPr>
          <p:cNvPr id="8" name="Bùi Liễu"/>
          <p:cNvSpPr/>
          <p:nvPr/>
        </p:nvSpPr>
        <p:spPr>
          <a:xfrm>
            <a:off x="3611252" y="2461445"/>
            <a:ext cx="2637148" cy="26727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6172200"/>
            <a:ext cx="399853" cy="3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desk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46839" y="3421799"/>
            <a:ext cx="22662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Arial" panose="020B0604020202020204" pitchFamily="34" charset="0"/>
                <a:cs typeface="Arial" panose="020B0604020202020204" pitchFamily="34" charset="0"/>
              </a:rPr>
              <a:t>desk</a:t>
            </a:r>
            <a:r>
              <a:rPr lang="en-US" sz="36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43852" y="3996624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cái bàn (học sinh)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981200"/>
            <a:ext cx="6134145" cy="3195155"/>
          </a:xfrm>
          <a:prstGeom prst="rect">
            <a:avLst/>
          </a:prstGeom>
        </p:spPr>
      </p:pic>
      <p:pic>
        <p:nvPicPr>
          <p:cNvPr id="11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6248400"/>
            <a:ext cx="342507" cy="27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0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window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71798" y="3505200"/>
            <a:ext cx="2616361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vi-VN" sz="3600" b="0">
                <a:latin typeface="+mn-lt"/>
                <a:cs typeface="Arial" panose="020B0604020202020204" pitchFamily="34" charset="0"/>
              </a:rPr>
              <a:t>/</a:t>
            </a:r>
            <a:r>
              <a:rPr lang="vi-VN" sz="3600" b="0" smtClean="0">
                <a:latin typeface="+mn-lt"/>
              </a:rPr>
              <a:t>ˈwɪn.dəʊ</a:t>
            </a:r>
            <a:r>
              <a:rPr lang="en-US" sz="3600" b="0" smtClean="0">
                <a:latin typeface="+mn-lt"/>
                <a:cs typeface="Arial" panose="020B0604020202020204" pitchFamily="34" charset="0"/>
              </a:rPr>
              <a:t>/</a:t>
            </a:r>
            <a:endParaRPr lang="en-US" sz="3600" b="0" dirty="0" smtClean="0">
              <a:latin typeface="+mn-lt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+mn-lt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81522" y="3962400"/>
            <a:ext cx="1596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cửa sổ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46"/>
          <a:stretch/>
        </p:blipFill>
        <p:spPr>
          <a:xfrm>
            <a:off x="3200400" y="1676400"/>
            <a:ext cx="3000785" cy="3905890"/>
          </a:xfrm>
          <a:prstGeom prst="rect">
            <a:avLst/>
          </a:prstGeom>
        </p:spPr>
      </p:pic>
      <p:pic>
        <p:nvPicPr>
          <p:cNvPr id="8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0" y="6172200"/>
            <a:ext cx="399853" cy="32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3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4" name="Happy Background Music - Sunny Side Up by Alu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50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657600" y="25146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9600">
                <a:solidFill>
                  <a:srgbClr val="00B05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rgbClr val="00B050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838200" y="509229"/>
            <a:ext cx="2704587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1/Vocabulary</a:t>
            </a:r>
            <a:endParaRPr lang="en-US" alt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2605641" y="1703980"/>
            <a:ext cx="7605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door                     </a:t>
            </a:r>
            <a:r>
              <a:rPr lang="en-US" sz="3600" b="1" smtClean="0">
                <a:latin typeface="Arial" pitchFamily="34" charset="0"/>
                <a:cs typeface="Arial" pitchFamily="34" charset="0"/>
              </a:rPr>
              <a:t>cửa ra vào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605641" y="3063014"/>
            <a:ext cx="85877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desk  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cái bàn (học sinh)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605641" y="2431487"/>
            <a:ext cx="902283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bed       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cái giường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596932" y="3709331"/>
            <a:ext cx="810300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window  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cửa sổ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06" y="3639345"/>
            <a:ext cx="304799" cy="244343"/>
          </a:xfrm>
          <a:prstGeom prst="rect">
            <a:avLst/>
          </a:prstGeom>
        </p:spPr>
      </p:pic>
      <p:pic>
        <p:nvPicPr>
          <p:cNvPr id="15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643" y="4513887"/>
            <a:ext cx="329032" cy="263769"/>
          </a:xfrm>
          <a:prstGeom prst="rect">
            <a:avLst/>
          </a:prstGeom>
        </p:spPr>
      </p:pic>
      <p:pic>
        <p:nvPicPr>
          <p:cNvPr id="16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664" y="5438834"/>
            <a:ext cx="342507" cy="274571"/>
          </a:xfrm>
          <a:prstGeom prst="rect">
            <a:avLst/>
          </a:prstGeom>
        </p:spPr>
      </p:pic>
      <p:pic>
        <p:nvPicPr>
          <p:cNvPr id="17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977" y="6214192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6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295400" y="1676400"/>
            <a:ext cx="8686800" cy="229672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a bed in the 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two chairs in the room.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81644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về số lượng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782972" y="2362200"/>
            <a:ext cx="545694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Có 1 cái giường ở trong phòng)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701218" y="3866243"/>
            <a:ext cx="468109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(Có 2 cái ghế ở trong phòng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524000" y="421363"/>
            <a:ext cx="441659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 Model sentences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4648200"/>
            <a:ext cx="428348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 ý:   there’s = there is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581400" y="2362200"/>
            <a:ext cx="68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0600" y="3810000"/>
            <a:ext cx="11399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2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Bùi Liễu"/>
          <p:cNvGrpSpPr/>
          <p:nvPr/>
        </p:nvGrpSpPr>
        <p:grpSpPr>
          <a:xfrm>
            <a:off x="5715000" y="1219200"/>
            <a:ext cx="6115594" cy="5105400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698723"/>
              <a:ext cx="2393330" cy="1721917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365" y="1429937"/>
              <a:ext cx="2687281" cy="1578286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6392" y="1314345"/>
              <a:ext cx="2299534" cy="1573888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102" y="3796910"/>
              <a:ext cx="2630544" cy="1658727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a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5596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b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</a:rPr>
                <a:t>c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</a:rPr>
                <a:t>d</a:t>
              </a:r>
              <a:endParaRPr lang="vi-VN" sz="3200" b="1">
                <a:solidFill>
                  <a:srgbClr val="0070C0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902476" y="2957506"/>
              <a:ext cx="1565124" cy="516483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desk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9079468" y="2962110"/>
              <a:ext cx="1545731" cy="538291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bed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872676" y="5543850"/>
              <a:ext cx="2015395" cy="533669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doors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614669" y="5537061"/>
              <a:ext cx="2582980" cy="581605"/>
            </a:xfrm>
            <a:prstGeom prst="flowChartAlternateProcess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FFCC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two windows</a:t>
              </a:r>
              <a:endParaRPr lang="vi-VN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336998" y="1752600"/>
            <a:ext cx="5325450" cy="7620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____ in the room.</a:t>
            </a:r>
          </a:p>
        </p:txBody>
      </p:sp>
      <p:sp>
        <p:nvSpPr>
          <p:cNvPr id="19" name="Bùi Liễu"/>
          <p:cNvSpPr/>
          <p:nvPr/>
        </p:nvSpPr>
        <p:spPr>
          <a:xfrm>
            <a:off x="326914" y="3240844"/>
            <a:ext cx="5335534" cy="7620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are ____ in the room.</a:t>
            </a:r>
          </a:p>
        </p:txBody>
      </p:sp>
      <p:pic>
        <p:nvPicPr>
          <p:cNvPr id="21" name="Track 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12" y="509035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5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9127127" cy="54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34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xmlns="" id="{8AFDFF1D-5968-4CF5-B2DE-123205C3FA78}"/>
              </a:ext>
            </a:extLst>
          </p:cNvPr>
          <p:cNvSpPr/>
          <p:nvPr/>
        </p:nvSpPr>
        <p:spPr>
          <a:xfrm>
            <a:off x="6673031" y="641248"/>
            <a:ext cx="4286767" cy="846462"/>
          </a:xfrm>
          <a:prstGeom prst="wedgeRectCallout">
            <a:avLst>
              <a:gd name="adj1" fmla="val -59415"/>
              <a:gd name="adj2" fmla="val 339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windows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:a16="http://schemas.microsoft.com/office/drawing/2014/main" xmlns="" id="{E908561B-EEC3-4D6A-881E-ABE8EEB74986}"/>
              </a:ext>
            </a:extLst>
          </p:cNvPr>
          <p:cNvSpPr/>
          <p:nvPr/>
        </p:nvSpPr>
        <p:spPr>
          <a:xfrm>
            <a:off x="2590800" y="5257437"/>
            <a:ext cx="2736701" cy="808331"/>
          </a:xfrm>
          <a:prstGeom prst="wedgeRectCallout">
            <a:avLst>
              <a:gd name="adj1" fmla="val 65238"/>
              <a:gd name="adj2" fmla="val -473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bed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0D73AB1C-1D64-4AA2-85BD-AF173F22C3CF}"/>
              </a:ext>
            </a:extLst>
          </p:cNvPr>
          <p:cNvSpPr/>
          <p:nvPr/>
        </p:nvSpPr>
        <p:spPr>
          <a:xfrm>
            <a:off x="10134600" y="1295400"/>
            <a:ext cx="1533010" cy="2362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0A9EFB2E-B37A-4FE8-8743-A56E56848F97}"/>
              </a:ext>
            </a:extLst>
          </p:cNvPr>
          <p:cNvSpPr/>
          <p:nvPr/>
        </p:nvSpPr>
        <p:spPr>
          <a:xfrm>
            <a:off x="1839427" y="3092886"/>
            <a:ext cx="4027973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EB05E469-1034-49AA-A1AF-F56E4FCBB735}"/>
              </a:ext>
            </a:extLst>
          </p:cNvPr>
          <p:cNvSpPr/>
          <p:nvPr/>
        </p:nvSpPr>
        <p:spPr>
          <a:xfrm>
            <a:off x="3490579" y="762001"/>
            <a:ext cx="1648930" cy="22457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5886244" y="5257800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5411475" y="487639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36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8994" y="878353"/>
            <a:ext cx="10961612" cy="5364632"/>
          </a:xfrm>
          <a:prstGeom prst="rect">
            <a:avLst/>
          </a:prstGeom>
        </p:spPr>
      </p:pic>
      <p:sp>
        <p:nvSpPr>
          <p:cNvPr id="3" name="Bùi LiễuBùi Liễu">
            <a:extLst>
              <a:ext uri="{FF2B5EF4-FFF2-40B4-BE49-F238E27FC236}">
                <a16:creationId xmlns:a16="http://schemas.microsoft.com/office/drawing/2014/main" xmlns="" id="{8AFDFF1D-5968-4CF5-B2DE-123205C3FA78}"/>
              </a:ext>
            </a:extLst>
          </p:cNvPr>
          <p:cNvSpPr/>
          <p:nvPr/>
        </p:nvSpPr>
        <p:spPr>
          <a:xfrm>
            <a:off x="4853612" y="5562600"/>
            <a:ext cx="3733800" cy="856876"/>
          </a:xfrm>
          <a:prstGeom prst="wedgeRectCallout">
            <a:avLst>
              <a:gd name="adj1" fmla="val 11662"/>
              <a:gd name="adj2" fmla="val -13200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are two chairs 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:a16="http://schemas.microsoft.com/office/drawing/2014/main" xmlns="" id="{E908561B-EEC3-4D6A-881E-ABE8EEB74986}"/>
              </a:ext>
            </a:extLst>
          </p:cNvPr>
          <p:cNvSpPr/>
          <p:nvPr/>
        </p:nvSpPr>
        <p:spPr>
          <a:xfrm>
            <a:off x="5462410" y="1424623"/>
            <a:ext cx="3731209" cy="896266"/>
          </a:xfrm>
          <a:prstGeom prst="wedgeRectCallout">
            <a:avLst>
              <a:gd name="adj1" fmla="val 37721"/>
              <a:gd name="adj2" fmla="val -7242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lamp 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0A9EFB2E-B37A-4FE8-8743-A56E56848F97}"/>
              </a:ext>
            </a:extLst>
          </p:cNvPr>
          <p:cNvSpPr/>
          <p:nvPr/>
        </p:nvSpPr>
        <p:spPr>
          <a:xfrm>
            <a:off x="8923679" y="2069889"/>
            <a:ext cx="1364529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EB05E469-1034-49AA-A1AF-F56E4FCBB735}"/>
              </a:ext>
            </a:extLst>
          </p:cNvPr>
          <p:cNvSpPr/>
          <p:nvPr/>
        </p:nvSpPr>
        <p:spPr>
          <a:xfrm rot="20819260">
            <a:off x="7762947" y="2412284"/>
            <a:ext cx="1648930" cy="3200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 flipH="1">
            <a:off x="6234124" y="4119779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8370970" y="6243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44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6096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:a16="http://schemas.microsoft.com/office/drawing/2014/main" xmlns="" id="{8AFDFF1D-5968-4CF5-B2DE-123205C3FA78}"/>
              </a:ext>
            </a:extLst>
          </p:cNvPr>
          <p:cNvSpPr/>
          <p:nvPr/>
        </p:nvSpPr>
        <p:spPr>
          <a:xfrm>
            <a:off x="2446284" y="1644680"/>
            <a:ext cx="4049487" cy="1107184"/>
          </a:xfrm>
          <a:prstGeom prst="wedgeRectCallout">
            <a:avLst>
              <a:gd name="adj1" fmla="val -58745"/>
              <a:gd name="adj2" fmla="val -3048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doors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E908561B-EEC3-4D6A-881E-ABE8EEB74986}"/>
              </a:ext>
            </a:extLst>
          </p:cNvPr>
          <p:cNvSpPr/>
          <p:nvPr/>
        </p:nvSpPr>
        <p:spPr>
          <a:xfrm>
            <a:off x="7907096" y="1371600"/>
            <a:ext cx="3886956" cy="901933"/>
          </a:xfrm>
          <a:prstGeom prst="wedgeRectCallout">
            <a:avLst>
              <a:gd name="adj1" fmla="val 37529"/>
              <a:gd name="adj2" fmla="val 11963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desk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xmlns="" id="{0D73AB1C-1D64-4AA2-85BD-AF173F22C3CF}"/>
              </a:ext>
            </a:extLst>
          </p:cNvPr>
          <p:cNvSpPr/>
          <p:nvPr/>
        </p:nvSpPr>
        <p:spPr>
          <a:xfrm>
            <a:off x="6718611" y="913240"/>
            <a:ext cx="1188484" cy="27588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r>
              <a:rPr lang="en-US" sz="1866" kern="0">
                <a:solidFill>
                  <a:srgbClr val="FFFF00"/>
                </a:solidFill>
                <a:sym typeface="Arial"/>
              </a:rPr>
              <a:t>Bùi Liễu</a:t>
            </a: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0A9EFB2E-B37A-4FE8-8743-A56E56848F97}"/>
              </a:ext>
            </a:extLst>
          </p:cNvPr>
          <p:cNvSpPr/>
          <p:nvPr/>
        </p:nvSpPr>
        <p:spPr>
          <a:xfrm rot="2158580">
            <a:off x="8593300" y="3514985"/>
            <a:ext cx="3316696" cy="144083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:a16="http://schemas.microsoft.com/office/drawing/2014/main" xmlns="" id="{EB05E469-1034-49AA-A1AF-F56E4FCBB735}"/>
              </a:ext>
            </a:extLst>
          </p:cNvPr>
          <p:cNvSpPr/>
          <p:nvPr/>
        </p:nvSpPr>
        <p:spPr>
          <a:xfrm>
            <a:off x="767030" y="1650732"/>
            <a:ext cx="1191730" cy="35252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11007264" y="2779325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1623635" y="9132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1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3" y="1197487"/>
            <a:ext cx="4741677" cy="4741677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0" y="-3193953"/>
            <a:ext cx="19202400" cy="139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4758191" y="6052061"/>
            <a:ext cx="262604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bathroom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-990600" y="-643539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Click chuột lần </a:t>
            </a:r>
            <a:r>
              <a:rPr lang="en-US" sz="2000" smtClean="0">
                <a:solidFill>
                  <a:schemeClr val="bg1"/>
                </a:solidFill>
                <a:latin typeface=" gothic Century"/>
              </a:rPr>
              <a:t>thứ 1 để di chuyển ống nhòm.</a:t>
            </a:r>
            <a:endParaRPr lang="en-US" sz="2000">
              <a:solidFill>
                <a:schemeClr val="bg1"/>
              </a:solidFill>
              <a:latin typeface=" gothic Century"/>
            </a:endParaRPr>
          </a:p>
          <a:p>
            <a:r>
              <a:rPr lang="en-US" sz="2000" smtClean="0">
                <a:solidFill>
                  <a:schemeClr val="bg1"/>
                </a:solidFill>
                <a:latin typeface=" gothic Century"/>
              </a:rPr>
              <a:t>Click chuột lần </a:t>
            </a:r>
            <a:r>
              <a:rPr lang="en-US" sz="2000">
                <a:solidFill>
                  <a:schemeClr val="bg1"/>
                </a:solidFill>
                <a:latin typeface=" gothic Century"/>
              </a:rPr>
              <a:t>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86856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2631" y="1923671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There’s ____ in the 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 are ____ in the room.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305133"/>
            <a:ext cx="81644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về số lượng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523242" y="3698310"/>
            <a:ext cx="454162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Có 1 ____ ở trong phòng)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560696" y="4255895"/>
            <a:ext cx="462338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(Có _______ ở trong phòng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5303794"/>
            <a:ext cx="284719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63" y="3581400"/>
            <a:ext cx="4475904" cy="2963771"/>
          </a:xfrm>
          <a:prstGeom prst="rect">
            <a:avLst/>
          </a:prstGeom>
        </p:spPr>
      </p:pic>
      <p:sp>
        <p:nvSpPr>
          <p:cNvPr id="9" name="Bùi Liễu  0968142780"/>
          <p:cNvSpPr txBox="1"/>
          <p:nvPr/>
        </p:nvSpPr>
        <p:spPr>
          <a:xfrm>
            <a:off x="5105398" y="487425"/>
            <a:ext cx="2152769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Structures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5169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81" y="940762"/>
            <a:ext cx="7791859" cy="4382508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400" y="-4343400"/>
            <a:ext cx="22631400" cy="169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4697107" y="5792374"/>
            <a:ext cx="249299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bedroom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27236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116 C 3.33333E-6 0.12847 -0.04445 0.23495 -0.09844 0.23495 C -0.16216 0.23495 -0.18542 0.11736 -0.19479 0.0456 L -0.20486 -0.04838 C -0.21493 -0.11968 -0.23924 -0.23588 -0.31129 -0.23588 C -0.35747 -0.23588 -0.40973 -0.13148 -0.40973 -0.00116 C -0.40973 0.12847 -0.35747 0.23495 -0.31129 0.23495 C -0.23924 0.23495 -0.21493 0.11736 -0.20486 0.0456 L -0.19479 -0.04838 C -0.18542 -0.11968 -0.16216 -0.23588 -0.09844 -0.23588 C -0.04445 -0.23588 3.33333E-6 -0.13148 3.33333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432" y="185841"/>
            <a:ext cx="5919557" cy="5919557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-3505200"/>
            <a:ext cx="20624800" cy="154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Answer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5564925" y="5751455"/>
            <a:ext cx="1683474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house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7569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3 C 0.22535 0.1243 0.1809 0.23079 0.12691 0.23079 C 0.06319 0.23079 0.03993 0.11319 0.03055 0.04143 L 0.02048 -0.05255 C 0.01041 -0.12384 -0.01389 -0.24005 -0.08594 -0.24005 C -0.13212 -0.24005 -0.18438 -0.13565 -0.18438 -0.00533 C -0.18438 0.1243 -0.13212 0.23079 -0.08594 0.23079 C -0.01389 0.23079 0.01041 0.11319 0.02048 0.04143 L 0.03055 -0.05255 C 0.03993 -0.12384 0.06319 -0.24005 0.12691 -0.24005 C 0.1809 -0.24005 0.22535 -0.13565 0.22535 -0.00533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430" y="75693"/>
            <a:ext cx="6408861" cy="6408861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3124200"/>
            <a:ext cx="19050000" cy="142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5370413" y="5850714"/>
            <a:ext cx="2032929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kitchen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58034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115 C -3.33333E-6 0.12848 -0.04444 0.23496 -0.09861 0.23496 C -0.16215 0.23496 -0.18541 0.11736 -0.19479 0.04561 L -0.20486 -0.04838 C -0.21493 -0.11967 -0.23923 -0.23588 -0.31128 -0.23588 C -0.35764 -0.23588 -0.40972 -0.13148 -0.40972 -0.00115 C -0.40972 0.12848 -0.35764 0.23496 -0.31128 0.23496 C -0.23923 0.23496 -0.21493 0.11736 -0.20486 0.04561 L -0.19479 -0.04838 C -0.18541 -0.11967 -0.16215 -0.23588 -0.09861 -0.23588 C -0.04444 -0.23588 -3.33333E-6 -0.13148 -3.33333E-6 -0.00115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509" y="857625"/>
            <a:ext cx="5150301" cy="4517053"/>
          </a:xfrm>
          <a:prstGeom prst="rect">
            <a:avLst/>
          </a:prstGeom>
        </p:spPr>
      </p:pic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3581400"/>
            <a:ext cx="21190350" cy="158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Answer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4938951" y="5751455"/>
            <a:ext cx="293542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living room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13600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3 0.1 C 0.2983 0.22963 0.25377 0.33611 0.19987 0.33611 C 0.13606 0.33611 0.11289 0.21851 0.10351 0.14676 L 0.09336 0.05277 C 0.08333 -0.01852 0.05898 -0.13473 -0.01302 -0.13473 C -0.05925 -0.13473 -0.11146 -0.03033 -0.11146 0.1 C -0.11146 0.22963 -0.05925 0.33611 -0.01302 0.33611 C 0.05898 0.33611 0.08333 0.21851 0.09336 0.14676 L 0.10351 0.05277 C 0.11289 -0.01852 0.13606 -0.13473 0.19987 -0.13473 C 0.25377 -0.13473 0.2983 -0.03033 0.2983 0.1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74" y="419189"/>
            <a:ext cx="5004673" cy="5697820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035" y="-3132701"/>
            <a:ext cx="17068800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5713163" y="5774789"/>
            <a:ext cx="1446230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chair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33080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116 C -3.61111E-6 0.12847 -0.04444 0.23495 -0.09843 0.23495 C -0.16215 0.23495 -0.18541 0.11736 -0.19479 0.0456 L -0.20486 -0.04838 C -0.21493 -0.11968 -0.23923 -0.23588 -0.31128 -0.23588 C -0.35746 -0.23588 -0.40972 -0.13149 -0.40972 -0.00116 C -0.40972 0.12847 -0.35746 0.23495 -0.31128 0.23495 C -0.23923 0.23495 -0.21493 0.11736 -0.20486 0.0456 L -0.19479 -0.04838 C -0.18541 -0.11968 -0.16215 -0.23588 -0.09843 -0.23588 C -0.04444 -0.23588 -3.61111E-6 -0.13149 -3.61111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49" y="770116"/>
            <a:ext cx="5004673" cy="5004673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xmlns="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-2438400"/>
            <a:ext cx="20193000" cy="128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n you guess">
            <a:extLst>
              <a:ext uri="{FF2B5EF4-FFF2-40B4-BE49-F238E27FC236}">
                <a16:creationId xmlns:a16="http://schemas.microsoft.com/office/drawing/2014/main" xmlns="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11" name="Answer">
            <a:extLst>
              <a:ext uri="{FF2B5EF4-FFF2-40B4-BE49-F238E27FC236}">
                <a16:creationId xmlns:a16="http://schemas.microsoft.com/office/drawing/2014/main" xmlns="" id="{E373130B-C1D5-4CC0-B4AD-2C0BC652FF0C}"/>
              </a:ext>
            </a:extLst>
          </p:cNvPr>
          <p:cNvSpPr txBox="1"/>
          <p:nvPr/>
        </p:nvSpPr>
        <p:spPr bwMode="auto">
          <a:xfrm>
            <a:off x="5702745" y="5774789"/>
            <a:ext cx="1467069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GB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table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3200400" y="3132016"/>
            <a:ext cx="2390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</a:t>
            </a:r>
          </a:p>
          <a:p>
            <a:r>
              <a:rPr lang="en-US"/>
              <a:t> 0968142780</a:t>
            </a:r>
          </a:p>
        </p:txBody>
      </p:sp>
    </p:spTree>
    <p:extLst>
      <p:ext uri="{BB962C8B-B14F-4D97-AF65-F5344CB8AC3E}">
        <p14:creationId xmlns:p14="http://schemas.microsoft.com/office/powerpoint/2010/main" val="19831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0.00116 C -3.61111E-6 0.12847 -0.04444 0.23495 -0.09843 0.23495 C -0.16215 0.23495 -0.18541 0.11736 -0.19479 0.0456 L -0.20486 -0.04838 C -0.21493 -0.11968 -0.23923 -0.23588 -0.31128 -0.23588 C -0.35746 -0.23588 -0.40972 -0.13149 -0.40972 -0.00116 C -0.40972 0.12847 -0.35746 0.23495 -0.31128 0.23495 C -0.23923 0.23495 -0.21493 0.11736 -0.20486 0.0456 L -0.19479 -0.04838 C -0.18541 -0.11968 -0.16215 -0.23588 -0.09843 -0.23588 C -0.04444 -0.23588 -3.61111E-6 -0.13149 -3.61111E-6 -0.00116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466</Words>
  <Application>Microsoft Office PowerPoint</Application>
  <PresentationFormat>Custom</PresentationFormat>
  <Paragraphs>131</Paragraphs>
  <Slides>32</Slides>
  <Notes>1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15</cp:revision>
  <dcterms:created xsi:type="dcterms:W3CDTF">2006-08-16T00:00:00Z</dcterms:created>
  <dcterms:modified xsi:type="dcterms:W3CDTF">2024-02-23T09:13:49Z</dcterms:modified>
</cp:coreProperties>
</file>