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6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8.wav" ContentType="audio/x-wav"/>
  <Override PartName="/ppt/media/audio9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7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7" r:id="rId2"/>
    <p:sldId id="263" r:id="rId3"/>
    <p:sldId id="329" r:id="rId4"/>
    <p:sldId id="309" r:id="rId5"/>
    <p:sldId id="310" r:id="rId6"/>
    <p:sldId id="311" r:id="rId7"/>
    <p:sldId id="313" r:id="rId8"/>
    <p:sldId id="314" r:id="rId9"/>
    <p:sldId id="315" r:id="rId10"/>
    <p:sldId id="317" r:id="rId11"/>
    <p:sldId id="318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31" r:id="rId20"/>
    <p:sldId id="332" r:id="rId21"/>
    <p:sldId id="330" r:id="rId22"/>
    <p:sldId id="327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333" r:id="rId36"/>
    <p:sldId id="353" r:id="rId37"/>
    <p:sldId id="352" r:id="rId38"/>
    <p:sldId id="354" r:id="rId39"/>
    <p:sldId id="302" r:id="rId40"/>
    <p:sldId id="303" r:id="rId41"/>
    <p:sldId id="355" r:id="rId42"/>
    <p:sldId id="305" r:id="rId43"/>
    <p:sldId id="30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FFE48F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>
      <p:cViewPr varScale="1">
        <p:scale>
          <a:sx n="66" d="100"/>
          <a:sy n="66" d="100"/>
        </p:scale>
        <p:origin x="-870" y="-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FF5D-C213-47FF-92BE-A630AB7FED96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0887-98FF-4538-A685-6415ADBC3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28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27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40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64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0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8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31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92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0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20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9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95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98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" y="0"/>
            <a:ext cx="1218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6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4.jpg"/><Relationship Id="rId12" Type="http://schemas.openxmlformats.org/officeDocument/2006/relationships/image" Target="../media/image17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1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3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16.jpe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4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16.jpe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4.jpg"/><Relationship Id="rId12" Type="http://schemas.openxmlformats.org/officeDocument/2006/relationships/image" Target="../media/image17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16.jpe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4.jpg"/><Relationship Id="rId12" Type="http://schemas.openxmlformats.org/officeDocument/2006/relationships/image" Target="../media/image17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16.jpeg"/><Relationship Id="rId1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4.jpg"/><Relationship Id="rId12" Type="http://schemas.openxmlformats.org/officeDocument/2006/relationships/image" Target="../media/image17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16.jpeg"/><Relationship Id="rId1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4.jpg"/><Relationship Id="rId12" Type="http://schemas.openxmlformats.org/officeDocument/2006/relationships/image" Target="../media/image17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4.jp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9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8.wav"/><Relationship Id="rId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6.wav"/><Relationship Id="rId7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7.wav"/><Relationship Id="rId7" Type="http://schemas.openxmlformats.org/officeDocument/2006/relationships/image" Target="../media/image4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2.xml"/><Relationship Id="rId4" Type="http://schemas.microsoft.com/office/2007/relationships/media" Target="../media/media8.wav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3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7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media" Target="../media/media8.wav"/><Relationship Id="rId11" Type="http://schemas.openxmlformats.org/officeDocument/2006/relationships/image" Target="../media/image45.png"/><Relationship Id="rId5" Type="http://schemas.openxmlformats.org/officeDocument/2006/relationships/audio" Target="NULL" TargetMode="External"/><Relationship Id="rId10" Type="http://schemas.openxmlformats.org/officeDocument/2006/relationships/image" Target="../media/image44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media" Target="../media/media8.wav"/><Relationship Id="rId5" Type="http://schemas.openxmlformats.org/officeDocument/2006/relationships/audio" Target="NULL" TargetMode="External"/><Relationship Id="rId10" Type="http://schemas.openxmlformats.org/officeDocument/2006/relationships/image" Target="../media/image39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1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57.png"/><Relationship Id="rId3" Type="http://schemas.microsoft.com/office/2007/relationships/media" Target="../media/media11.wav"/><Relationship Id="rId7" Type="http://schemas.microsoft.com/office/2007/relationships/media" Target="../media/media4.wav"/><Relationship Id="rId12" Type="http://schemas.openxmlformats.org/officeDocument/2006/relationships/image" Target="../media/image5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12.wav"/><Relationship Id="rId11" Type="http://schemas.openxmlformats.org/officeDocument/2006/relationships/image" Target="../media/image55.png"/><Relationship Id="rId5" Type="http://schemas.microsoft.com/office/2007/relationships/media" Target="../media/media12.wav"/><Relationship Id="rId10" Type="http://schemas.openxmlformats.org/officeDocument/2006/relationships/image" Target="../media/image54.png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17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openxmlformats.org/officeDocument/2006/relationships/image" Target="../media/image16.jpe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0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14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191000" y="1648268"/>
            <a:ext cx="650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56" y="3730813"/>
            <a:ext cx="3234566" cy="2609913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14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75981" y="4067145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55137" y="5066067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179" y="1499952"/>
              <a:ext cx="2157648" cy="2157648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296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3011" y="1414047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374"/>
          <a:stretch/>
        </p:blipFill>
        <p:spPr>
          <a:xfrm>
            <a:off x="4495800" y="1667066"/>
            <a:ext cx="2961685" cy="180382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7960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a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389875"/>
            <a:ext cx="4395554" cy="2360624"/>
            <a:chOff x="3733011" y="1389875"/>
            <a:chExt cx="4395554" cy="2360624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176" y="1389875"/>
              <a:ext cx="2360624" cy="2360624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2104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2139" y="394855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524537" y="3938264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24537" y="4976420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13" y="387020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0" y="4672658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3" y="465116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14641" y="378969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136653" y="422942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17" y="383604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381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5951" y="18797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97" y="3870206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4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89"/>
            <a:stretch/>
          </p:blipFill>
          <p:spPr>
            <a:xfrm>
              <a:off x="4584030" y="1676400"/>
              <a:ext cx="2807370" cy="1792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4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6 -0.4875 L -0.64653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-0.4875 L -0.64653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33263 -0.4907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64 -0.49074 L -0.64653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32951 -0.4937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1 -0.4937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213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0254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window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5625988" y="2265387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87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41185 -0.5289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85 -0.52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3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85 -0.52893 L -0.64649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4112 -0.5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279 -0.4706 L -0.64648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4112 -0.53518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279 -0.48889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3405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405 0.6752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28119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65875" y="4024786"/>
            <a:ext cx="2876642" cy="530306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95758" y="5402383"/>
            <a:ext cx="2876642" cy="50461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8" y="4694880"/>
            <a:ext cx="2876642" cy="517029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299" y="197641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21" y="3829137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66" y="4795060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93" y="4742436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2147" y="3718495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40" y="3923684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3630" y="186603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331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13" y="4810845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window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5784594" y="2390829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4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37188 -0.5423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-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48148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36641 -0.53889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-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3 -0.48773 L -0.64653 0.1458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6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-0.36771 -0.55949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04 -0.50509 L -0.6375 0.1458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327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23073 0.691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3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-0.07477 L -0.38047 -0.5356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41 -0.53889 L -0.64649 0.1458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3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663028" y="4024786"/>
            <a:ext cx="3079490" cy="530306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692911" y="5402383"/>
            <a:ext cx="3079490" cy="504613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692911" y="4694880"/>
            <a:ext cx="3079490" cy="51702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2022" y="1890377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26" y="3656933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69" y="4831372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40" y="4750239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18400" y="3718495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15" y="3818092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7621" y="151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8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76" y="480034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154" y="1805336"/>
              <a:ext cx="3404428" cy="1773299"/>
            </a:xfrm>
            <a:prstGeom prst="rect">
              <a:avLst/>
            </a:prstGeom>
          </p:spPr>
        </p:pic>
      </p:grpSp>
      <p:sp>
        <p:nvSpPr>
          <p:cNvPr id="48" name="Number 1"/>
          <p:cNvSpPr/>
          <p:nvPr/>
        </p:nvSpPr>
        <p:spPr>
          <a:xfrm>
            <a:off x="4020540" y="1659430"/>
            <a:ext cx="1369259" cy="97825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9" name="Number 2"/>
          <p:cNvSpPr/>
          <p:nvPr/>
        </p:nvSpPr>
        <p:spPr>
          <a:xfrm>
            <a:off x="5380975" y="1661731"/>
            <a:ext cx="1401041" cy="9829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0" name="Number 3"/>
          <p:cNvSpPr/>
          <p:nvPr/>
        </p:nvSpPr>
        <p:spPr>
          <a:xfrm>
            <a:off x="6769224" y="1656735"/>
            <a:ext cx="1355511" cy="1018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" name="Number 4"/>
          <p:cNvSpPr/>
          <p:nvPr/>
        </p:nvSpPr>
        <p:spPr>
          <a:xfrm>
            <a:off x="4029233" y="2653859"/>
            <a:ext cx="1363954" cy="103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2" name="Number 5"/>
          <p:cNvSpPr/>
          <p:nvPr/>
        </p:nvSpPr>
        <p:spPr>
          <a:xfrm>
            <a:off x="5393188" y="2652627"/>
            <a:ext cx="1413619" cy="1028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3" name="Number 6"/>
          <p:cNvSpPr/>
          <p:nvPr/>
        </p:nvSpPr>
        <p:spPr>
          <a:xfrm>
            <a:off x="6792620" y="2652627"/>
            <a:ext cx="1350212" cy="10284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458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50115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672 -0.5229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36" y="-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3862 -0.52477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9" y="-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19 -0.52477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335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24349 0.6664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3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672 -0.5229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1104" y="420356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74640" y="5346882"/>
            <a:ext cx="2952842" cy="530306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74640" y="4044485"/>
            <a:ext cx="2952842" cy="504613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8" y="4694880"/>
            <a:ext cx="2952842" cy="51702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4776" y="19858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83" y="379164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19" y="5022215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24" y="4953394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98979" y="370895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76095" y="4620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334" y="378711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28" y="391843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6314" y="24501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132" y="38000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42" y="5059577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809519"/>
              <a:ext cx="3402151" cy="1772114"/>
            </a:xfrm>
            <a:prstGeom prst="rect">
              <a:avLst/>
            </a:prstGeom>
          </p:spPr>
        </p:pic>
      </p:grpSp>
      <p:sp>
        <p:nvSpPr>
          <p:cNvPr id="35" name="Number 1"/>
          <p:cNvSpPr/>
          <p:nvPr/>
        </p:nvSpPr>
        <p:spPr>
          <a:xfrm>
            <a:off x="4039015" y="1678815"/>
            <a:ext cx="1369259" cy="97825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Number 2"/>
          <p:cNvSpPr/>
          <p:nvPr/>
        </p:nvSpPr>
        <p:spPr>
          <a:xfrm>
            <a:off x="5409096" y="1689626"/>
            <a:ext cx="1388827" cy="9829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Number 3"/>
          <p:cNvSpPr/>
          <p:nvPr/>
        </p:nvSpPr>
        <p:spPr>
          <a:xfrm>
            <a:off x="6787320" y="1675607"/>
            <a:ext cx="1355511" cy="1018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Number 4"/>
          <p:cNvSpPr/>
          <p:nvPr/>
        </p:nvSpPr>
        <p:spPr>
          <a:xfrm>
            <a:off x="4029233" y="2653859"/>
            <a:ext cx="1363954" cy="103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Number 5"/>
          <p:cNvSpPr/>
          <p:nvPr/>
        </p:nvSpPr>
        <p:spPr>
          <a:xfrm>
            <a:off x="5393188" y="2652627"/>
            <a:ext cx="1413619" cy="1028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7" name="Number 6"/>
          <p:cNvSpPr/>
          <p:nvPr/>
        </p:nvSpPr>
        <p:spPr>
          <a:xfrm>
            <a:off x="6792620" y="2652627"/>
            <a:ext cx="1350212" cy="10284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314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8294 -0.5215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-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95 -0.52153 L -0.64648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3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32396 -0.4923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96 -0.49237 L -0.64652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2517 -0.4988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17 -0.49884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3222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26159 0.62362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0.37721 -0.52268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6" y="-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21 -0.52268 L -0.64648 0.1458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41" grpId="0" animBg="1"/>
      <p:bldP spid="41" grpId="1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47187" y="481209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74640" y="5346882"/>
            <a:ext cx="3050160" cy="530306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74640" y="4044485"/>
            <a:ext cx="3050160" cy="504613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8" y="4694880"/>
            <a:ext cx="3050160" cy="51702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1264" y="1925861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10" y="3748008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08" y="4730322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51" y="4699137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28250" y="3672013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47914" y="43546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54" y="3767714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84" y="417536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6314" y="247667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20" y="3748008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5" y="4771585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630" y="1858898"/>
              <a:ext cx="3351180" cy="1745562"/>
            </a:xfrm>
            <a:prstGeom prst="rect">
              <a:avLst/>
            </a:prstGeom>
          </p:spPr>
        </p:pic>
      </p:grpSp>
      <p:sp>
        <p:nvSpPr>
          <p:cNvPr id="35" name="Number 1"/>
          <p:cNvSpPr/>
          <p:nvPr/>
        </p:nvSpPr>
        <p:spPr>
          <a:xfrm>
            <a:off x="4018218" y="1674375"/>
            <a:ext cx="1369259" cy="97825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Number 2"/>
          <p:cNvSpPr/>
          <p:nvPr/>
        </p:nvSpPr>
        <p:spPr>
          <a:xfrm>
            <a:off x="5383266" y="1666527"/>
            <a:ext cx="1388827" cy="9829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Number 3"/>
          <p:cNvSpPr/>
          <p:nvPr/>
        </p:nvSpPr>
        <p:spPr>
          <a:xfrm>
            <a:off x="6699030" y="1675607"/>
            <a:ext cx="1443802" cy="1018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Number 4"/>
          <p:cNvSpPr/>
          <p:nvPr/>
        </p:nvSpPr>
        <p:spPr>
          <a:xfrm>
            <a:off x="4029233" y="2653859"/>
            <a:ext cx="1363954" cy="1060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Number 5"/>
          <p:cNvSpPr/>
          <p:nvPr/>
        </p:nvSpPr>
        <p:spPr>
          <a:xfrm>
            <a:off x="5384621" y="2645074"/>
            <a:ext cx="1412134" cy="10517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7" name="Number 6"/>
          <p:cNvSpPr/>
          <p:nvPr/>
        </p:nvSpPr>
        <p:spPr>
          <a:xfrm>
            <a:off x="6792620" y="2652626"/>
            <a:ext cx="1350212" cy="10441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084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3059 -0.4671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14 -0.47801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34114 -0.4858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14 -0.48588 L -0.64653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321 -0.48588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-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14 -0.4886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33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2668 0.6162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38451 -0.54468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84" y="-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5 -0.54468 L -0.64648 0.14583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41" grpId="0" animBg="1"/>
      <p:bldP spid="41" grpId="1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53239" y="1270817"/>
            <a:ext cx="4877589" cy="2643298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2 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a 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3581400"/>
            <a:ext cx="3005924" cy="169000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" name="Rectangle 1"/>
          <p:cNvSpPr/>
          <p:nvPr/>
        </p:nvSpPr>
        <p:spPr>
          <a:xfrm>
            <a:off x="4326437" y="1736141"/>
            <a:ext cx="3688830" cy="166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There’s _____ 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in the room.</a:t>
            </a:r>
            <a:endParaRPr lang="en-US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a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453893" y="1335319"/>
            <a:ext cx="4953789" cy="255953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3543848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are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3511138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88313" y="1838265"/>
            <a:ext cx="5085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 _____  a lamp in the room.</a:t>
            </a:r>
            <a:endParaRPr lang="en-US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2057" y="1217630"/>
            <a:ext cx="4877589" cy="2571276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 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2 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39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03088" y="1618688"/>
            <a:ext cx="429636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There are _____ 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in the room.</a:t>
            </a:r>
            <a:endParaRPr lang="en-US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48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47 -0.51041 L -0.68151 0.1180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545" y="19905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19" y="4820468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02" y="45451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609915" y="412887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069591" y="4872630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446755" y="2971800"/>
            <a:ext cx="255077" cy="2550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611981" y="4826078"/>
            <a:ext cx="336374" cy="493904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/>
          </p:cNvPr>
          <p:cNvSpPr/>
          <p:nvPr/>
        </p:nvSpPr>
        <p:spPr>
          <a:xfrm>
            <a:off x="7645611" y="4270881"/>
            <a:ext cx="1096901" cy="452189"/>
          </a:xfrm>
          <a:prstGeom prst="roundRect">
            <a:avLst>
              <a:gd name="adj" fmla="val 50000"/>
            </a:avLst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EXIT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33714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yeahtWAV.wav"/>
          </p:stSnd>
        </p:sndAc>
      </p:transition>
    </mc:Choice>
    <mc:Fallback xmlns="">
      <p:transition spd="slow">
        <p:sndAc>
          <p:stSnd>
            <p:snd r:embed="rId13" name="yeaht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962400" y="33203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962400" y="2514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959816" y="40714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38" y="3973996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01" y="2491334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75" y="32521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48399" y="1279788"/>
            <a:ext cx="5715001" cy="4062010"/>
            <a:chOff x="6248399" y="1279788"/>
            <a:chExt cx="5715001" cy="40620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399" y="1339387"/>
              <a:ext cx="5564936" cy="4002411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6715672" y="1279788"/>
              <a:ext cx="5247728" cy="988385"/>
            </a:xfrm>
            <a:prstGeom prst="wedgeRectCallout">
              <a:avLst>
                <a:gd name="adj1" fmla="val -1600"/>
                <a:gd name="adj2" fmla="val 49468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3769" y="1339386"/>
            <a:ext cx="5660152" cy="4002412"/>
            <a:chOff x="313769" y="1339386"/>
            <a:chExt cx="5660152" cy="40024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69" y="1339386"/>
              <a:ext cx="5660152" cy="4002412"/>
            </a:xfrm>
            <a:prstGeom prst="rect">
              <a:avLst/>
            </a:prstGeom>
          </p:spPr>
        </p:pic>
        <p:sp>
          <p:nvSpPr>
            <p:cNvPr id="15" name="Rectangular Callout 14"/>
            <p:cNvSpPr/>
            <p:nvPr/>
          </p:nvSpPr>
          <p:spPr>
            <a:xfrm>
              <a:off x="857845" y="1401664"/>
              <a:ext cx="4572000" cy="963227"/>
            </a:xfrm>
            <a:prstGeom prst="wedgeRectCallout">
              <a:avLst>
                <a:gd name="adj1" fmla="val 22784"/>
                <a:gd name="adj2" fmla="val 74619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914400" y="1392564"/>
            <a:ext cx="4515445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bedroom. </a:t>
            </a:r>
          </a:p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door is big.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561190" y="1361740"/>
            <a:ext cx="5529866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look! The windows are small.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73" y="533400"/>
            <a:ext cx="457604" cy="3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5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40" y="335280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bɪɡ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136025" y="3987690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88" y="2150856"/>
            <a:ext cx="3323346" cy="276690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50014"/>
            <a:ext cx="2171513" cy="158400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062987" y="2827205"/>
            <a:ext cx="609600" cy="159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51" y="58674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small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40" y="3465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smɔːl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nhỏ, bé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1" y="2395592"/>
            <a:ext cx="3323346" cy="2766901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03" y="2987040"/>
            <a:ext cx="2171513" cy="158400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885355" y="3720461"/>
            <a:ext cx="609600" cy="159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814179"/>
            <a:ext cx="457200" cy="3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new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39" y="3421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njuː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392504" y="4080963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76053"/>
            <a:ext cx="4899786" cy="3891491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94.958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116" y="5715000"/>
            <a:ext cx="418633" cy="3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old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71798" y="3505200"/>
            <a:ext cx="2616361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sz="3600" b="0" smtClean="0">
                <a:latin typeface="+mn-lt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+mn-lt"/>
              </a:rPr>
              <a:t>əʊld</a:t>
            </a:r>
            <a:r>
              <a:rPr lang="en-US" sz="3600" b="0" smtClean="0">
                <a:latin typeface="+mn-lt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+mn-lt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+mn-lt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554068" y="4057755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5308062" cy="4215750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8" y="60198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1066800"/>
            <a:ext cx="9001125" cy="4800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224212" y="3657600"/>
            <a:ext cx="636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96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930492" y="2877547"/>
              <a:ext cx="1961013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small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3055029" y="5741829"/>
              <a:ext cx="1650243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new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321" y="1300293"/>
            <a:ext cx="1495012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711" y="3812856"/>
            <a:ext cx="1631413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271452" y="2924975"/>
              <a:ext cx="126065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big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4200" y="1300293"/>
            <a:ext cx="1668563" cy="1325199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804511" y="5694399"/>
              <a:ext cx="1339890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old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771" y="3832814"/>
            <a:ext cx="1456120" cy="1156474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55" y="2895600"/>
            <a:ext cx="296390" cy="25169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03" y="2848926"/>
            <a:ext cx="308611" cy="262074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694.9583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03" y="5230234"/>
            <a:ext cx="299844" cy="254629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06" y="5334000"/>
            <a:ext cx="296931" cy="2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063427" y="1012846"/>
            <a:ext cx="2803973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1/New words </a:t>
            </a:r>
            <a:endParaRPr lang="en-US" alt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581400" y="1828800"/>
            <a:ext cx="7605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big                     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to, lớn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81400" y="3187834"/>
            <a:ext cx="85877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 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mới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581400" y="2556307"/>
            <a:ext cx="9022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small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nhỏ, bé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572691" y="3834151"/>
            <a:ext cx="810300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old                      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 cũ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735" y="3058050"/>
            <a:ext cx="296390" cy="251696"/>
          </a:xfrm>
          <a:prstGeom prst="rect">
            <a:avLst/>
          </a:prstGeom>
        </p:spPr>
      </p:pic>
      <p:pic>
        <p:nvPicPr>
          <p:cNvPr id="1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627" y="3850739"/>
            <a:ext cx="308611" cy="262074"/>
          </a:xfrm>
          <a:prstGeom prst="rect">
            <a:avLst/>
          </a:prstGeom>
        </p:spPr>
      </p:pic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694.958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627" y="4876800"/>
            <a:ext cx="299844" cy="254629"/>
          </a:xfrm>
          <a:prstGeom prst="rect">
            <a:avLst/>
          </a:prstGeom>
        </p:spPr>
      </p:pic>
      <p:pic>
        <p:nvPicPr>
          <p:cNvPr id="1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307" y="5643261"/>
            <a:ext cx="296931" cy="2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95717" y="1676400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door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big. 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chairs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120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miêu tả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371600" y="421363"/>
            <a:ext cx="4288353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2/Model sentences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1219200"/>
            <a:ext cx="6115594" cy="5105400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16" y="3815486"/>
              <a:ext cx="2021052" cy="1605154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120" y="1286246"/>
              <a:ext cx="1987223" cy="1578286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16" y="1314345"/>
              <a:ext cx="1981686" cy="1573888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120" y="3796910"/>
              <a:ext cx="2088507" cy="1658727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B050"/>
                  </a:solidFill>
                </a:rPr>
                <a:t>a</a:t>
              </a:r>
              <a:endParaRPr lang="vi-VN" sz="3200" b="1">
                <a:solidFill>
                  <a:srgbClr val="00B05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85203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</a:rPr>
                <a:t>b</a:t>
              </a:r>
              <a:endParaRPr lang="vi-VN" sz="3200" b="1">
                <a:solidFill>
                  <a:srgbClr val="00B05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B050"/>
                  </a:solidFill>
                </a:rPr>
                <a:t>c</a:t>
              </a:r>
              <a:endParaRPr lang="vi-VN" sz="3200" b="1">
                <a:solidFill>
                  <a:srgbClr val="00B050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715611" y="376755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</a:rPr>
                <a:t>d</a:t>
              </a:r>
              <a:endParaRPr lang="vi-VN" sz="3200" b="1">
                <a:solidFill>
                  <a:srgbClr val="00B050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764807" y="2974467"/>
              <a:ext cx="2022151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door / big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655669" y="2963562"/>
              <a:ext cx="2370126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door / small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603337" y="5537061"/>
              <a:ext cx="2554071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chairs / new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788625" y="5537061"/>
              <a:ext cx="2237170" cy="58160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chais / old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954265" y="2713167"/>
            <a:ext cx="433648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944181" y="4201411"/>
            <a:ext cx="4344694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64" y="494289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8260315" cy="54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495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965841" y="1905000"/>
            <a:ext cx="8260315" cy="45942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1014815" y="1144056"/>
            <a:ext cx="3557185" cy="7620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 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6156026" y="774570"/>
            <a:ext cx="4762812" cy="7620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91200" y="1240962"/>
            <a:ext cx="364826" cy="707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877947" y="2197815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572000" y="2471931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0253" y="1240962"/>
            <a:ext cx="2356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     big  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2744" y="862755"/>
            <a:ext cx="3790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       small   </a:t>
            </a:r>
            <a:endParaRPr lang="vi-VN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495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965841" y="1905000"/>
            <a:ext cx="8260315" cy="45942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1014815" y="1144056"/>
            <a:ext cx="3557185" cy="7620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 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6171792" y="774143"/>
            <a:ext cx="4762812" cy="7620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9994" y="3557309"/>
            <a:ext cx="134412" cy="4775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629400" y="3417267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0253" y="1240962"/>
            <a:ext cx="2356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      big  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73244" y="881430"/>
            <a:ext cx="3790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            old   </a:t>
            </a:r>
            <a:endParaRPr lang="vi-VN" sz="320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561378" y="3736267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495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965841" y="1905000"/>
            <a:ext cx="8260315" cy="45942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2307904" y="1143000"/>
            <a:ext cx="3557185" cy="7620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305800" y="3581400"/>
            <a:ext cx="364826" cy="707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00400" y="1180102"/>
            <a:ext cx="2356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     old  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6171792" y="774143"/>
            <a:ext cx="4762812" cy="7620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364" y="1927566"/>
            <a:ext cx="6821504" cy="23250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49145" y="497886"/>
            <a:ext cx="570840" cy="694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9000" y="1752600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76" y="3839349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53207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292" y="395901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26659" y="480454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59" y="42350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48813"/>
            <a:ext cx="1462715" cy="64908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6657" y="4409762"/>
            <a:ext cx="1718690" cy="745071"/>
          </a:xfrm>
          <a:prstGeom prst="rect">
            <a:avLst/>
          </a:prstGeom>
        </p:spPr>
      </p:pic>
      <p:pic>
        <p:nvPicPr>
          <p:cNvPr id="4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96452" y="91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33073 -0.487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48727 L -0.67187 0.0967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6" y="291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numSld="1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95717" y="1676400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is _______.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120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miêu tả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13340"/>
            <a:ext cx="4634992" cy="3306211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1754593" y="4191000"/>
            <a:ext cx="1882247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5169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47477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45010" y="513087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95412" y="5192465"/>
            <a:ext cx="2824589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95412" y="4044224"/>
            <a:ext cx="2824588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door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5001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19" y="3760319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25" y="4697945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03" y="4557597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00393" y="3742878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862675" y="463244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248" y="3756290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80" y="45952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3952" y="243381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48" y="3764340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78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033" y="1513528"/>
              <a:ext cx="2053932" cy="205393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2066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35295 -0.4673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95 -0.46736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38737 -0.5268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46065 L -0.64649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38151 -0.5261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151 -0.52615 L -0.64649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3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43112 -0.5351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-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108 -0.53519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3405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22799 0.6826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3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2139" y="394855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524537" y="3938264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24537" y="4976420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doors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13" y="387020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0" y="4672658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3" y="465116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14641" y="378969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136653" y="422942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17" y="383604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381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5951" y="18797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97" y="3870206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4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216" y="1636617"/>
              <a:ext cx="2449321" cy="1868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3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6 -0.4875 L -0.64653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-0.4875 L -0.64653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33476 -0.4875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78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64 -0.49074 L -0.64653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32951 -0.4937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1 -0.4937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213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door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5513082" y="2265387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2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2139" y="394855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524537" y="3938264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beds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24537" y="4976420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bed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13" y="387020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0" y="4672658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3" y="465116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14641" y="378969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136653" y="422942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17" y="383604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381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5951" y="18797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97" y="3870206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4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2" b="15398"/>
            <a:stretch/>
          </p:blipFill>
          <p:spPr>
            <a:xfrm>
              <a:off x="4729408" y="1677199"/>
              <a:ext cx="2402759" cy="1785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4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6 -0.4875 L -0.64653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-0.4875 L -0.64653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33263 -0.4907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64 -0.49074 L -0.64653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32951 -0.4937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1 -0.4937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213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2" b="15398"/>
            <a:stretch/>
          </p:blipFill>
          <p:spPr>
            <a:xfrm>
              <a:off x="6512406" y="1666161"/>
              <a:ext cx="1328720" cy="9876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2" b="15398"/>
            <a:stretch/>
          </p:blipFill>
          <p:spPr>
            <a:xfrm>
              <a:off x="4634752" y="2108854"/>
              <a:ext cx="1582571" cy="1176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70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670</Words>
  <Application>Microsoft Office PowerPoint</Application>
  <PresentationFormat>Custom</PresentationFormat>
  <Paragraphs>237</Paragraphs>
  <Slides>43</Slides>
  <Notes>20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41</cp:revision>
  <dcterms:created xsi:type="dcterms:W3CDTF">2006-08-16T00:00:00Z</dcterms:created>
  <dcterms:modified xsi:type="dcterms:W3CDTF">2024-02-23T10:42:38Z</dcterms:modified>
</cp:coreProperties>
</file>