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wav"/>
  <Override PartName="/ppt/media/audio3.wav" ContentType="audio/wav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media/audio7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358" r:id="rId2"/>
    <p:sldId id="263" r:id="rId3"/>
    <p:sldId id="344" r:id="rId4"/>
    <p:sldId id="345" r:id="rId5"/>
    <p:sldId id="346" r:id="rId6"/>
    <p:sldId id="347" r:id="rId7"/>
    <p:sldId id="348" r:id="rId8"/>
    <p:sldId id="349" r:id="rId9"/>
    <p:sldId id="350" r:id="rId10"/>
    <p:sldId id="351" r:id="rId11"/>
    <p:sldId id="357" r:id="rId12"/>
    <p:sldId id="359" r:id="rId13"/>
    <p:sldId id="334" r:id="rId14"/>
    <p:sldId id="300" r:id="rId15"/>
    <p:sldId id="301" r:id="rId16"/>
    <p:sldId id="335" r:id="rId17"/>
    <p:sldId id="302" r:id="rId18"/>
    <p:sldId id="303" r:id="rId19"/>
    <p:sldId id="355" r:id="rId20"/>
    <p:sldId id="360" r:id="rId21"/>
    <p:sldId id="36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961"/>
    <a:srgbClr val="FFE48F"/>
    <a:srgbClr val="FFCC99"/>
    <a:srgbClr val="FFFF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5" autoAdjust="0"/>
    <p:restoredTop sz="94660"/>
  </p:normalViewPr>
  <p:slideViewPr>
    <p:cSldViewPr>
      <p:cViewPr varScale="1">
        <p:scale>
          <a:sx n="69" d="100"/>
          <a:sy n="69" d="100"/>
        </p:scale>
        <p:origin x="738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CDFF5D-C213-47FF-92BE-A630AB7FED96}" type="datetimeFigureOut">
              <a:rPr lang="vi-VN" smtClean="0"/>
              <a:t>21/02/2024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C60887-98FF-4538-A685-6415ADBC3DD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6467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818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" y="0"/>
            <a:ext cx="121895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696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4.xml"/><Relationship Id="rId3" Type="http://schemas.openxmlformats.org/officeDocument/2006/relationships/audio" Target="../media/audio4.wav"/><Relationship Id="rId7" Type="http://schemas.openxmlformats.org/officeDocument/2006/relationships/image" Target="../media/image31.svg"/><Relationship Id="rId12" Type="http://schemas.openxmlformats.org/officeDocument/2006/relationships/image" Target="../media/image1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11" Type="http://schemas.openxmlformats.org/officeDocument/2006/relationships/image" Target="../media/image21.png"/><Relationship Id="rId5" Type="http://schemas.openxmlformats.org/officeDocument/2006/relationships/image" Target="../media/image7.png"/><Relationship Id="rId10" Type="http://schemas.openxmlformats.org/officeDocument/2006/relationships/image" Target="../media/image20.png"/><Relationship Id="rId4" Type="http://schemas.openxmlformats.org/officeDocument/2006/relationships/audio" Target="../media/audio5.wav"/><Relationship Id="rId9" Type="http://schemas.openxmlformats.org/officeDocument/2006/relationships/image" Target="../media/image3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2.xml"/><Relationship Id="rId4" Type="http://schemas.openxmlformats.org/officeDocument/2006/relationships/audio" Target="../media/audio6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audio" Target="../media/audio7.wav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8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wav"/><Relationship Id="rId13" Type="http://schemas.openxmlformats.org/officeDocument/2006/relationships/image" Target="../media/image37.png"/><Relationship Id="rId3" Type="http://schemas.microsoft.com/office/2007/relationships/media" Target="../media/media5.wav"/><Relationship Id="rId7" Type="http://schemas.microsoft.com/office/2007/relationships/media" Target="../media/media7.wav"/><Relationship Id="rId12" Type="http://schemas.openxmlformats.org/officeDocument/2006/relationships/image" Target="../media/image36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audio" Target="../media/media6.wav"/><Relationship Id="rId11" Type="http://schemas.openxmlformats.org/officeDocument/2006/relationships/image" Target="../media/image35.png"/><Relationship Id="rId5" Type="http://schemas.microsoft.com/office/2007/relationships/media" Target="../media/media6.wav"/><Relationship Id="rId10" Type="http://schemas.openxmlformats.org/officeDocument/2006/relationships/image" Target="../media/image34.png"/><Relationship Id="rId4" Type="http://schemas.openxmlformats.org/officeDocument/2006/relationships/audio" Target="../media/media5.wav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6.png"/><Relationship Id="rId7" Type="http://schemas.openxmlformats.org/officeDocument/2006/relationships/slide" Target="slide8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7.xml"/><Relationship Id="rId5" Type="http://schemas.openxmlformats.org/officeDocument/2006/relationships/slide" Target="slide6.xml"/><Relationship Id="rId10" Type="http://schemas.openxmlformats.org/officeDocument/2006/relationships/slide" Target="slide4.xml"/><Relationship Id="rId4" Type="http://schemas.openxmlformats.org/officeDocument/2006/relationships/slide" Target="slide5.xml"/><Relationship Id="rId9" Type="http://schemas.openxmlformats.org/officeDocument/2006/relationships/slide" Target="slide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3" Type="http://schemas.openxmlformats.org/officeDocument/2006/relationships/audio" Target="../media/audio4.wav"/><Relationship Id="rId7" Type="http://schemas.openxmlformats.org/officeDocument/2006/relationships/image" Target="../media/image31.svg"/><Relationship Id="rId12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openxmlformats.org/officeDocument/2006/relationships/image" Target="../media/image9.png"/><Relationship Id="rId4" Type="http://schemas.openxmlformats.org/officeDocument/2006/relationships/audio" Target="../media/audio5.wav"/><Relationship Id="rId9" Type="http://schemas.openxmlformats.org/officeDocument/2006/relationships/image" Target="../media/image3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1.wdp"/><Relationship Id="rId3" Type="http://schemas.openxmlformats.org/officeDocument/2006/relationships/audio" Target="../media/audio4.wav"/><Relationship Id="rId7" Type="http://schemas.openxmlformats.org/officeDocument/2006/relationships/image" Target="../media/image31.svg"/><Relationship Id="rId12" Type="http://schemas.openxmlformats.org/officeDocument/2006/relationships/image" Target="../media/image1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slide" Target="slide4.xml"/><Relationship Id="rId10" Type="http://schemas.openxmlformats.org/officeDocument/2006/relationships/image" Target="../media/image12.png"/><Relationship Id="rId4" Type="http://schemas.openxmlformats.org/officeDocument/2006/relationships/audio" Target="../media/audio5.wav"/><Relationship Id="rId9" Type="http://schemas.openxmlformats.org/officeDocument/2006/relationships/image" Target="../media/image33.svg"/><Relationship Id="rId1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4.xml"/><Relationship Id="rId3" Type="http://schemas.openxmlformats.org/officeDocument/2006/relationships/audio" Target="../media/audio4.wav"/><Relationship Id="rId7" Type="http://schemas.openxmlformats.org/officeDocument/2006/relationships/image" Target="../media/image31.svg"/><Relationship Id="rId12" Type="http://schemas.openxmlformats.org/officeDocument/2006/relationships/image" Target="../media/image1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11" Type="http://schemas.openxmlformats.org/officeDocument/2006/relationships/image" Target="../media/image16.png"/><Relationship Id="rId5" Type="http://schemas.openxmlformats.org/officeDocument/2006/relationships/image" Target="../media/image7.png"/><Relationship Id="rId10" Type="http://schemas.openxmlformats.org/officeDocument/2006/relationships/image" Target="../media/image15.png"/><Relationship Id="rId4" Type="http://schemas.openxmlformats.org/officeDocument/2006/relationships/audio" Target="../media/audio5.wav"/><Relationship Id="rId9" Type="http://schemas.openxmlformats.org/officeDocument/2006/relationships/image" Target="../media/image3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4.xml"/><Relationship Id="rId3" Type="http://schemas.openxmlformats.org/officeDocument/2006/relationships/audio" Target="../media/audio4.wav"/><Relationship Id="rId7" Type="http://schemas.openxmlformats.org/officeDocument/2006/relationships/image" Target="../media/image31.svg"/><Relationship Id="rId12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11" Type="http://schemas.openxmlformats.org/officeDocument/2006/relationships/image" Target="../media/image18.png"/><Relationship Id="rId5" Type="http://schemas.openxmlformats.org/officeDocument/2006/relationships/image" Target="../media/image7.png"/><Relationship Id="rId10" Type="http://schemas.openxmlformats.org/officeDocument/2006/relationships/image" Target="../media/image17.png"/><Relationship Id="rId4" Type="http://schemas.openxmlformats.org/officeDocument/2006/relationships/audio" Target="../media/audio5.wav"/><Relationship Id="rId9" Type="http://schemas.openxmlformats.org/officeDocument/2006/relationships/image" Target="../media/image3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4.wav"/><Relationship Id="rId7" Type="http://schemas.openxmlformats.org/officeDocument/2006/relationships/image" Target="../media/image31.svg"/><Relationship Id="rId12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audio" Target="../media/audio5.wav"/><Relationship Id="rId9" Type="http://schemas.openxmlformats.org/officeDocument/2006/relationships/image" Target="../media/image3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GUESTAN"/>
          <p:cNvPicPr>
            <a:picLocks noGrp="1" noChangeAspect="1" noChangeArrowheads="1" noCrop="1"/>
          </p:cNvPicPr>
          <p:nvPr>
            <p:ph type="ctrTitle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962400"/>
            <a:ext cx="3352800" cy="3352800"/>
          </a:xfrm>
        </p:spPr>
      </p:pic>
      <p:pic>
        <p:nvPicPr>
          <p:cNvPr id="3075" name="Picture 6" descr="flower2DivWHT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400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563" y="2181225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0" y="8382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798514"/>
            <a:ext cx="990600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1717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8255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913" y="2138364"/>
            <a:ext cx="990600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8382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1336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13" y="841375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688" y="21336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6" name="Text Box 14"/>
          <p:cNvSpPr txBox="1">
            <a:spLocks noChangeArrowheads="1"/>
          </p:cNvSpPr>
          <p:nvPr/>
        </p:nvSpPr>
        <p:spPr bwMode="auto">
          <a:xfrm>
            <a:off x="1581150" y="812801"/>
            <a:ext cx="90678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500" b="1">
                <a:solidFill>
                  <a:srgbClr val="0000FF"/>
                </a:solidFill>
                <a:latin typeface="Times New Roman" panose="02020603050405020304" pitchFamily="18" charset="0"/>
              </a:rPr>
              <a:t>DAI LOC DEPARTMENT OF EDUCATION AND TRAINING</a:t>
            </a: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44047" name="Text Box 15"/>
          <p:cNvSpPr txBox="1">
            <a:spLocks noChangeArrowheads="1"/>
          </p:cNvSpPr>
          <p:nvPr/>
        </p:nvSpPr>
        <p:spPr bwMode="auto">
          <a:xfrm>
            <a:off x="4381500" y="4051300"/>
            <a:ext cx="6781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Subject: English 3 </a:t>
            </a:r>
          </a:p>
        </p:txBody>
      </p:sp>
      <p:sp>
        <p:nvSpPr>
          <p:cNvPr id="44048" name="Text Box 16"/>
          <p:cNvSpPr txBox="1">
            <a:spLocks noChangeArrowheads="1"/>
          </p:cNvSpPr>
          <p:nvPr/>
        </p:nvSpPr>
        <p:spPr bwMode="auto">
          <a:xfrm>
            <a:off x="3181350" y="5906581"/>
            <a:ext cx="5867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Teacher: 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Pham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My Chau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049" name="WordArt 17"/>
          <p:cNvSpPr>
            <a:spLocks noChangeArrowheads="1" noChangeShapeType="1" noTextEdit="1"/>
          </p:cNvSpPr>
          <p:nvPr/>
        </p:nvSpPr>
        <p:spPr bwMode="auto">
          <a:xfrm>
            <a:off x="3429000" y="2235200"/>
            <a:ext cx="5257800" cy="17526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9926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Impact" panose="020B0806030902050204" pitchFamily="34" charset="0"/>
              </a:rPr>
              <a:t>WELCOME TO OUR CLASS  !</a:t>
            </a:r>
          </a:p>
        </p:txBody>
      </p:sp>
      <p:sp>
        <p:nvSpPr>
          <p:cNvPr id="44050" name="Text Box 18"/>
          <p:cNvSpPr txBox="1">
            <a:spLocks noChangeArrowheads="1"/>
          </p:cNvSpPr>
          <p:nvPr/>
        </p:nvSpPr>
        <p:spPr bwMode="auto">
          <a:xfrm>
            <a:off x="4351973" y="4497962"/>
            <a:ext cx="5791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Class: </a:t>
            </a:r>
            <a:r>
              <a:rPr lang="en-US" altLang="en-US" b="1" i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3E</a:t>
            </a:r>
            <a:endParaRPr lang="en-US" altLang="en-US" b="1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051" name="Text Box 19"/>
          <p:cNvSpPr txBox="1">
            <a:spLocks noChangeArrowheads="1"/>
          </p:cNvSpPr>
          <p:nvPr/>
        </p:nvSpPr>
        <p:spPr bwMode="auto">
          <a:xfrm>
            <a:off x="1695450" y="1208089"/>
            <a:ext cx="87503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DAI 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QUANG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PRIMARY SCHOOL</a:t>
            </a:r>
          </a:p>
        </p:txBody>
      </p:sp>
    </p:spTree>
    <p:extLst>
      <p:ext uri="{BB962C8B-B14F-4D97-AF65-F5344CB8AC3E}">
        <p14:creationId xmlns:p14="http://schemas.microsoft.com/office/powerpoint/2010/main" val="1173278611"/>
      </p:ext>
    </p:extLst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44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4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4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2000"/>
                                        <p:tgtEl>
                                          <p:spTgt spid="44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9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44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44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3000"/>
                                        <p:tgtEl>
                                          <p:spTgt spid="440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1_Xuan Mai - 03_ ABC S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40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40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4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4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3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440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440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440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46" grpId="0"/>
      <p:bldP spid="44047" grpId="0"/>
      <p:bldP spid="44050" grpId="0"/>
      <p:bldP spid="4405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t="20936" b="20125"/>
          <a:stretch/>
        </p:blipFill>
        <p:spPr>
          <a:xfrm rot="5400000">
            <a:off x="5514108" y="-1119601"/>
            <a:ext cx="4254789" cy="9097228"/>
          </a:xfrm>
          <a:prstGeom prst="rect">
            <a:avLst/>
          </a:prstGeom>
        </p:spPr>
      </p:pic>
      <p:pic>
        <p:nvPicPr>
          <p:cNvPr id="3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b="62374"/>
          <a:stretch/>
        </p:blipFill>
        <p:spPr>
          <a:xfrm>
            <a:off x="-283268" y="1697727"/>
            <a:ext cx="3376157" cy="24514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6" t="25973" r="50000" b="26997"/>
          <a:stretch/>
        </p:blipFill>
        <p:spPr>
          <a:xfrm>
            <a:off x="3349883" y="2302223"/>
            <a:ext cx="2655834" cy="2190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EAA4ADC-46AD-45BD-8E2F-018538E0643D}"/>
              </a:ext>
            </a:extLst>
          </p:cNvPr>
          <p:cNvSpPr/>
          <p:nvPr/>
        </p:nvSpPr>
        <p:spPr>
          <a:xfrm>
            <a:off x="1365548" y="199251"/>
            <a:ext cx="9966492" cy="101446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99" b="1"/>
              <a:t>There is a lamp. It’s old. </a:t>
            </a:r>
            <a:endParaRPr lang="en-US" sz="3199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969B1F-A5A5-4BD5-A50B-F44D572464FD}"/>
              </a:ext>
            </a:extLst>
          </p:cNvPr>
          <p:cNvSpPr/>
          <p:nvPr/>
        </p:nvSpPr>
        <p:spPr>
          <a:xfrm>
            <a:off x="10220503" y="4628674"/>
            <a:ext cx="735060" cy="1230748"/>
          </a:xfrm>
          <a:prstGeom prst="rect">
            <a:avLst/>
          </a:prstGeom>
          <a:solidFill>
            <a:srgbClr val="FFFF00"/>
          </a:solidFill>
        </p:spPr>
        <p:txBody>
          <a:bodyPr wrap="none" lIns="121882" tIns="60941" rIns="121882" bIns="60941">
            <a:spAutoFit/>
          </a:bodyPr>
          <a:lstStyle/>
          <a:p>
            <a:pPr algn="ctr"/>
            <a:r>
              <a:rPr lang="en-US" sz="7198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2C2EFE-28AD-4954-BD4C-8B174C99EB30}"/>
              </a:ext>
            </a:extLst>
          </p:cNvPr>
          <p:cNvSpPr/>
          <p:nvPr/>
        </p:nvSpPr>
        <p:spPr>
          <a:xfrm>
            <a:off x="4353392" y="4628674"/>
            <a:ext cx="805592" cy="1230748"/>
          </a:xfrm>
          <a:prstGeom prst="rect">
            <a:avLst/>
          </a:prstGeom>
          <a:solidFill>
            <a:srgbClr val="FFFF00"/>
          </a:solidFill>
        </p:spPr>
        <p:txBody>
          <a:bodyPr wrap="none" lIns="121882" tIns="60941" rIns="121882" bIns="60941">
            <a:spAutoFit/>
          </a:bodyPr>
          <a:lstStyle/>
          <a:p>
            <a:pPr algn="ctr"/>
            <a:r>
              <a:rPr lang="en-US" sz="7198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969864-78B5-4A89-8B08-2E83DB3F0BAD}"/>
              </a:ext>
            </a:extLst>
          </p:cNvPr>
          <p:cNvSpPr/>
          <p:nvPr/>
        </p:nvSpPr>
        <p:spPr>
          <a:xfrm>
            <a:off x="7259544" y="4652210"/>
            <a:ext cx="763915" cy="1230748"/>
          </a:xfrm>
          <a:prstGeom prst="rect">
            <a:avLst/>
          </a:prstGeom>
          <a:solidFill>
            <a:srgbClr val="FFFF00"/>
          </a:solidFill>
        </p:spPr>
        <p:txBody>
          <a:bodyPr wrap="none" lIns="121882" tIns="60941" rIns="121882" bIns="60941">
            <a:spAutoFit/>
          </a:bodyPr>
          <a:lstStyle/>
          <a:p>
            <a:pPr algn="ctr"/>
            <a:r>
              <a:rPr lang="en-US" sz="7198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B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2D3153-8020-466E-A197-77EEB5AF9057}"/>
              </a:ext>
            </a:extLst>
          </p:cNvPr>
          <p:cNvSpPr/>
          <p:nvPr/>
        </p:nvSpPr>
        <p:spPr>
          <a:xfrm>
            <a:off x="464449" y="2978283"/>
            <a:ext cx="1875852" cy="1230748"/>
          </a:xfrm>
          <a:prstGeom prst="rect">
            <a:avLst/>
          </a:prstGeom>
          <a:noFill/>
        </p:spPr>
        <p:txBody>
          <a:bodyPr wrap="square" lIns="121882" tIns="60941" rIns="121882" bIns="60941">
            <a:spAutoFit/>
          </a:bodyPr>
          <a:lstStyle/>
          <a:p>
            <a:pPr algn="ctr"/>
            <a:r>
              <a:rPr lang="en-US" sz="7198" b="1">
                <a:ln w="0"/>
                <a:solidFill>
                  <a:schemeClr val="accent6">
                    <a:lumMod val="50000"/>
                    <a:lumOff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+ 4</a:t>
            </a:r>
            <a:endParaRPr lang="en-US" sz="7198" b="1" dirty="0">
              <a:ln w="0"/>
              <a:solidFill>
                <a:schemeClr val="accent6">
                  <a:lumMod val="50000"/>
                  <a:lumOff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28178" y="2311227"/>
            <a:ext cx="2642057" cy="223556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478" y="1871675"/>
            <a:ext cx="3688940" cy="3114673"/>
          </a:xfrm>
          <a:prstGeom prst="rect">
            <a:avLst/>
          </a:prstGeom>
        </p:spPr>
      </p:pic>
      <p:sp>
        <p:nvSpPr>
          <p:cNvPr id="13" name="Left Arrow 12">
            <a:hlinkClick r:id="rId13" action="ppaction://hlinksldjump"/>
          </p:cNvPr>
          <p:cNvSpPr/>
          <p:nvPr/>
        </p:nvSpPr>
        <p:spPr>
          <a:xfrm>
            <a:off x="9144000" y="5830176"/>
            <a:ext cx="1118400" cy="754097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b</a:t>
            </a:r>
            <a:r>
              <a:rPr lang="en-US" sz="2800" b="1" smtClean="0"/>
              <a:t>ack</a:t>
            </a:r>
            <a:endParaRPr lang="vi-VN" sz="2800" b="1"/>
          </a:p>
        </p:txBody>
      </p:sp>
    </p:spTree>
    <p:extLst>
      <p:ext uri="{BB962C8B-B14F-4D97-AF65-F5344CB8AC3E}">
        <p14:creationId xmlns:p14="http://schemas.microsoft.com/office/powerpoint/2010/main" val="19954908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xkit-correct-answer-reward-95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95600" y="983554"/>
            <a:ext cx="7391400" cy="394208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3276600" y="2954594"/>
            <a:ext cx="62103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800" b="1" smtClean="0">
                <a:solidFill>
                  <a:srgbClr val="00B050"/>
                </a:solidFill>
                <a:latin typeface="Berlin Sans FB Demi" panose="020E0802020502020306" pitchFamily="34" charset="0"/>
              </a:rPr>
              <a:t>Well done! </a:t>
            </a:r>
            <a:endParaRPr lang="en-US" sz="8800" b="1">
              <a:solidFill>
                <a:srgbClr val="00B050"/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153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6" descr="C:\Users\DIEM PHUC\Downloads\Compressed\HinhNenPowerpoint_DienDanBacLieu.Net\HinhNenPowerpoint_DienDanBacLieu.Net\powerpoint-templat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7"/>
          <a:stretch>
            <a:fillRect/>
          </a:stretch>
        </p:blipFill>
        <p:spPr bwMode="auto">
          <a:xfrm>
            <a:off x="-1" y="-26988"/>
            <a:ext cx="11809927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Rectangle 2"/>
          <p:cNvSpPr>
            <a:spLocks noChangeArrowheads="1"/>
          </p:cNvSpPr>
          <p:nvPr/>
        </p:nvSpPr>
        <p:spPr bwMode="auto">
          <a:xfrm>
            <a:off x="618186" y="-26988"/>
            <a:ext cx="10583215" cy="129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3200" b="1" u="sng" dirty="0">
                <a:solidFill>
                  <a:srgbClr val="FFFFFF"/>
                </a:solidFill>
                <a:latin typeface="Century Schoolbook"/>
              </a:rPr>
              <a:t>UNIT </a:t>
            </a:r>
            <a:r>
              <a:rPr lang="en-US" sz="3200" b="1" u="sng" dirty="0" smtClean="0">
                <a:solidFill>
                  <a:srgbClr val="FFFFFF"/>
                </a:solidFill>
                <a:latin typeface="Century Schoolbook"/>
              </a:rPr>
              <a:t>14</a:t>
            </a:r>
            <a:r>
              <a:rPr lang="en-US" sz="3200" b="1" dirty="0" smtClean="0">
                <a:solidFill>
                  <a:srgbClr val="FFFFFF"/>
                </a:solidFill>
                <a:latin typeface="Century Schoolbook"/>
              </a:rPr>
              <a:t>: MY BEDROOM</a:t>
            </a:r>
            <a:endParaRPr lang="en-US" sz="3200" b="1" dirty="0">
              <a:solidFill>
                <a:srgbClr val="FFFFFF"/>
              </a:solidFill>
              <a:latin typeface="Century Schoolbook"/>
            </a:endParaRPr>
          </a:p>
        </p:txBody>
      </p:sp>
      <p:pic>
        <p:nvPicPr>
          <p:cNvPr id="6148" name="Picture 19" descr="http://t0.gstatic.com/images?q=tbn:ANd9GcQqHehYLojutSUXNIK13SpqD5H56qkLpP75IHcEDGTc3h1gLEo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45" y="1714500"/>
            <a:ext cx="9278155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897313" y="2333625"/>
            <a:ext cx="5446712" cy="3124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n-US" sz="4000" dirty="0">
                <a:solidFill>
                  <a:srgbClr val="1A10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4000" b="1" u="sng" dirty="0">
                <a:solidFill>
                  <a:srgbClr val="1A10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</a:t>
            </a:r>
            <a:r>
              <a:rPr lang="en-US" sz="4000" b="1" u="sng" dirty="0" smtClean="0">
                <a:solidFill>
                  <a:srgbClr val="1A10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</a:t>
            </a:r>
            <a:r>
              <a:rPr lang="en-US" sz="4000" b="1" dirty="0" smtClean="0">
                <a:solidFill>
                  <a:srgbClr val="1A10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4000" b="1" dirty="0">
              <a:solidFill>
                <a:srgbClr val="1A10E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n-US" sz="4000" b="1" i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4, 5, 6</a:t>
            </a:r>
            <a:endParaRPr lang="en-US" sz="40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endParaRPr lang="en-US" sz="40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4800600" y="-14288"/>
            <a:ext cx="5867400" cy="519113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Mon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day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February 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26</a:t>
            </a:r>
            <a:r>
              <a:rPr lang="en-US" sz="2800" b="1" i="1" baseline="30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2024</a:t>
            </a:r>
            <a:endParaRPr lang="en-US" sz="28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828690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utoUpdateAnimBg="0"/>
      <p:bldP spid="4" grpId="0" build="p" autoUpdateAnimBg="0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871" y="2172381"/>
            <a:ext cx="2289848" cy="1885935"/>
          </a:xfrm>
          <a:prstGeom prst="roundRect">
            <a:avLst/>
          </a:prstGeom>
          <a:ln w="19050">
            <a:noFill/>
            <a:prstDash val="sysDash"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33" y="2172381"/>
            <a:ext cx="2289848" cy="1885935"/>
          </a:xfrm>
          <a:prstGeom prst="roundRect">
            <a:avLst/>
          </a:prstGeom>
          <a:ln w="19050">
            <a:noFill/>
            <a:prstDash val="sysDash"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563" y="2172381"/>
            <a:ext cx="2289848" cy="1885935"/>
          </a:xfrm>
          <a:prstGeom prst="roundRect">
            <a:avLst/>
          </a:prstGeom>
          <a:ln w="19050">
            <a:noFill/>
            <a:prstDash val="sysDash"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643" y="2172381"/>
            <a:ext cx="2289848" cy="1885935"/>
          </a:xfrm>
          <a:prstGeom prst="roundRect">
            <a:avLst/>
          </a:prstGeom>
          <a:ln w="19050">
            <a:noFill/>
            <a:prstDash val="sysDash"/>
          </a:ln>
        </p:spPr>
      </p:pic>
      <p:sp>
        <p:nvSpPr>
          <p:cNvPr id="6" name="Bùi Liễu"/>
          <p:cNvSpPr txBox="1">
            <a:spLocks/>
          </p:cNvSpPr>
          <p:nvPr/>
        </p:nvSpPr>
        <p:spPr>
          <a:xfrm>
            <a:off x="990600" y="509531"/>
            <a:ext cx="6066602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40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Listen and number. </a:t>
            </a:r>
            <a:endParaRPr lang="en-US" sz="4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quare 1"/>
          <p:cNvSpPr/>
          <p:nvPr/>
        </p:nvSpPr>
        <p:spPr>
          <a:xfrm>
            <a:off x="5391287" y="3596174"/>
            <a:ext cx="624927" cy="577126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square 1"/>
          <p:cNvSpPr/>
          <p:nvPr/>
        </p:nvSpPr>
        <p:spPr>
          <a:xfrm>
            <a:off x="8175563" y="3560321"/>
            <a:ext cx="624927" cy="577126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square 1"/>
          <p:cNvSpPr/>
          <p:nvPr/>
        </p:nvSpPr>
        <p:spPr>
          <a:xfrm>
            <a:off x="11022985" y="3560321"/>
            <a:ext cx="624927" cy="577126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square 1"/>
          <p:cNvSpPr/>
          <p:nvPr/>
        </p:nvSpPr>
        <p:spPr>
          <a:xfrm>
            <a:off x="2576612" y="3531142"/>
            <a:ext cx="624927" cy="577126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Bùi Liễu 0968142780">
            <a:extLst>
              <a:ext uri="{FF2B5EF4-FFF2-40B4-BE49-F238E27FC236}">
                <a16:creationId xmlns:a16="http://schemas.microsoft.com/office/drawing/2014/main" id="{17B18151-AF40-405C-9017-23421AB772AC}"/>
              </a:ext>
            </a:extLst>
          </p:cNvPr>
          <p:cNvSpPr txBox="1">
            <a:spLocks/>
          </p:cNvSpPr>
          <p:nvPr/>
        </p:nvSpPr>
        <p:spPr>
          <a:xfrm>
            <a:off x="11018848" y="3660710"/>
            <a:ext cx="662441" cy="437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2" name="Bùi Liễu 0968142780">
            <a:extLst>
              <a:ext uri="{FF2B5EF4-FFF2-40B4-BE49-F238E27FC236}">
                <a16:creationId xmlns:a16="http://schemas.microsoft.com/office/drawing/2014/main" id="{8A9B7B12-D1CF-4EA9-A85D-625823F7392D}"/>
              </a:ext>
            </a:extLst>
          </p:cNvPr>
          <p:cNvSpPr txBox="1">
            <a:spLocks/>
          </p:cNvSpPr>
          <p:nvPr/>
        </p:nvSpPr>
        <p:spPr>
          <a:xfrm rot="10800000" flipV="1">
            <a:off x="2569497" y="3541265"/>
            <a:ext cx="662441" cy="562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BF16A060-F78D-4DA5-9BDE-ACED597764DC}"/>
              </a:ext>
            </a:extLst>
          </p:cNvPr>
          <p:cNvSpPr txBox="1">
            <a:spLocks/>
          </p:cNvSpPr>
          <p:nvPr/>
        </p:nvSpPr>
        <p:spPr>
          <a:xfrm>
            <a:off x="5370461" y="3700275"/>
            <a:ext cx="662441" cy="437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0B83F5DB-24AC-41EC-86C2-3039E02BA86B}"/>
              </a:ext>
            </a:extLst>
          </p:cNvPr>
          <p:cNvSpPr txBox="1">
            <a:spLocks/>
          </p:cNvSpPr>
          <p:nvPr/>
        </p:nvSpPr>
        <p:spPr>
          <a:xfrm flipH="1">
            <a:off x="8171425" y="3660710"/>
            <a:ext cx="670449" cy="489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Decagon 14"/>
          <p:cNvSpPr/>
          <p:nvPr/>
        </p:nvSpPr>
        <p:spPr>
          <a:xfrm>
            <a:off x="558294" y="2088477"/>
            <a:ext cx="457200" cy="411870"/>
          </a:xfrm>
          <a:prstGeom prst="decagon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36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Decagon 15"/>
          <p:cNvSpPr/>
          <p:nvPr/>
        </p:nvSpPr>
        <p:spPr>
          <a:xfrm>
            <a:off x="3426711" y="2125239"/>
            <a:ext cx="457200" cy="411870"/>
          </a:xfrm>
          <a:prstGeom prst="decagon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36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Decagon 16"/>
          <p:cNvSpPr/>
          <p:nvPr/>
        </p:nvSpPr>
        <p:spPr>
          <a:xfrm>
            <a:off x="6179500" y="2088477"/>
            <a:ext cx="457200" cy="411870"/>
          </a:xfrm>
          <a:prstGeom prst="decagon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vi-VN" sz="36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Decagon 17"/>
          <p:cNvSpPr/>
          <p:nvPr/>
        </p:nvSpPr>
        <p:spPr>
          <a:xfrm>
            <a:off x="9054921" y="2116401"/>
            <a:ext cx="457200" cy="411870"/>
          </a:xfrm>
          <a:prstGeom prst="decagon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vi-VN" sz="36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887" y="617254"/>
            <a:ext cx="478365" cy="40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518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976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ùi Liễu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956176" y="401333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Look, complete and read.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Bùi Liễu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3150" y="1266035"/>
            <a:ext cx="7737976" cy="2692587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4191000" y="1574975"/>
            <a:ext cx="5822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smtClean="0">
                <a:solidFill>
                  <a:srgbClr val="FF0000"/>
                </a:solidFill>
                <a:cs typeface="Calibri"/>
                <a:sym typeface="Calibri"/>
              </a:rPr>
              <a:t>bed</a:t>
            </a:r>
            <a:endParaRPr lang="vi-VN" sz="20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31" name="Bùi Liễu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3150" y="3856953"/>
            <a:ext cx="7737976" cy="2757320"/>
          </a:xfrm>
          <a:prstGeom prst="rect">
            <a:avLst/>
          </a:prstGeom>
        </p:spPr>
      </p:pic>
      <p:sp>
        <p:nvSpPr>
          <p:cNvPr id="32" name="Bùi Liễu"/>
          <p:cNvSpPr/>
          <p:nvPr/>
        </p:nvSpPr>
        <p:spPr>
          <a:xfrm>
            <a:off x="3886200" y="2951955"/>
            <a:ext cx="14093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000" smtClean="0">
                <a:solidFill>
                  <a:srgbClr val="FF0000"/>
                </a:solidFill>
                <a:latin typeface="+mn-lt"/>
                <a:cs typeface="Calibri"/>
                <a:sym typeface="Calibri"/>
              </a:rPr>
              <a:t>two lamps </a:t>
            </a:r>
            <a:endParaRPr lang="vi-VN" sz="2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3" name="Bùi Liễu"/>
          <p:cNvSpPr/>
          <p:nvPr/>
        </p:nvSpPr>
        <p:spPr>
          <a:xfrm>
            <a:off x="3276600" y="4486629"/>
            <a:ext cx="5982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000" smtClean="0">
                <a:solidFill>
                  <a:srgbClr val="FF0000"/>
                </a:solidFill>
                <a:cs typeface="Calibri"/>
                <a:sym typeface="Calibri"/>
              </a:rPr>
              <a:t>big</a:t>
            </a:r>
            <a:r>
              <a:rPr lang="vi-VN" sz="2000" smtClean="0">
                <a:solidFill>
                  <a:srgbClr val="FF0000"/>
                </a:solidFill>
                <a:latin typeface="+mn-lt"/>
                <a:cs typeface="Calibri"/>
                <a:sym typeface="Calibri"/>
              </a:rPr>
              <a:t> </a:t>
            </a:r>
            <a:endParaRPr lang="vi-VN" sz="2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4" name="Bùi Liễu"/>
          <p:cNvSpPr/>
          <p:nvPr/>
        </p:nvSpPr>
        <p:spPr>
          <a:xfrm>
            <a:off x="3841213" y="5942753"/>
            <a:ext cx="8547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000" smtClean="0">
                <a:solidFill>
                  <a:srgbClr val="FF0000"/>
                </a:solidFill>
                <a:cs typeface="Calibri"/>
                <a:sym typeface="Calibri"/>
              </a:rPr>
              <a:t>small</a:t>
            </a:r>
            <a:r>
              <a:rPr lang="vi-VN" sz="2000" smtClean="0">
                <a:solidFill>
                  <a:srgbClr val="FF0000"/>
                </a:solidFill>
                <a:latin typeface="+mn-lt"/>
                <a:cs typeface="Calibri"/>
                <a:sym typeface="Calibri"/>
              </a:rPr>
              <a:t> </a:t>
            </a:r>
            <a:endParaRPr lang="vi-VN" sz="20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13507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2" grpId="0"/>
      <p:bldP spid="33" grpId="0"/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942435" y="401333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Let’s sing.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Bùi Liễu 096814278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91" y="1841212"/>
            <a:ext cx="3734534" cy="3044457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5173659" y="905095"/>
            <a:ext cx="2938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My 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bedroom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0968142780"/>
          <p:cNvSpPr/>
          <p:nvPr/>
        </p:nvSpPr>
        <p:spPr>
          <a:xfrm>
            <a:off x="4452305" y="1841212"/>
            <a:ext cx="6248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There’s a bed in my bedroom.</a:t>
            </a:r>
          </a:p>
        </p:txBody>
      </p:sp>
      <p:sp>
        <p:nvSpPr>
          <p:cNvPr id="7" name="Bùi Liễu 0968142780"/>
          <p:cNvSpPr/>
          <p:nvPr/>
        </p:nvSpPr>
        <p:spPr>
          <a:xfrm>
            <a:off x="4547584" y="2485704"/>
            <a:ext cx="17008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It’s new</a:t>
            </a: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/>
          <p:cNvSpPr/>
          <p:nvPr/>
        </p:nvSpPr>
        <p:spPr>
          <a:xfrm>
            <a:off x="4520102" y="3094213"/>
            <a:ext cx="35160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The bed is new.</a:t>
            </a:r>
          </a:p>
        </p:txBody>
      </p:sp>
      <p:sp>
        <p:nvSpPr>
          <p:cNvPr id="9" name="Bùi Liễu 0968142780"/>
          <p:cNvSpPr/>
          <p:nvPr/>
        </p:nvSpPr>
        <p:spPr>
          <a:xfrm>
            <a:off x="4520102" y="4121925"/>
            <a:ext cx="76531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There are two windows in my bedroom.</a:t>
            </a:r>
          </a:p>
        </p:txBody>
      </p:sp>
      <p:sp>
        <p:nvSpPr>
          <p:cNvPr id="10" name="Bùi Liễu 0968142780"/>
          <p:cNvSpPr/>
          <p:nvPr/>
        </p:nvSpPr>
        <p:spPr>
          <a:xfrm>
            <a:off x="4547585" y="4730434"/>
            <a:ext cx="27676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They’re small</a:t>
            </a: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 0968142780"/>
          <p:cNvSpPr/>
          <p:nvPr/>
        </p:nvSpPr>
        <p:spPr>
          <a:xfrm>
            <a:off x="4547584" y="5338943"/>
            <a:ext cx="55195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The windows are small.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18550"/>
                    <p14:bmk name="Bookmark 2" time="22945.2074"/>
                    <p14:bmk name="Bookmark 3" time="25310.1032"/>
                    <p14:bmk name="Bookmark 4" time="27115.6865"/>
                    <p14:bmk name="Bookmark 5" time="33325.6865"/>
                    <p14:bmk name="Bookmark 6" time="37645.6865"/>
                    <p14:bmk name="Bookmark 7" time="40135.6865"/>
                    <p14:bmk name="Bookmark 8" time="41875.6865"/>
                  </p14:bmkLst>
                </p14:media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025" y="652343"/>
            <a:ext cx="476077" cy="404287"/>
          </a:xfrm>
          <a:prstGeom prst="rect">
            <a:avLst/>
          </a:prstGeom>
        </p:spPr>
      </p:pic>
      <p:sp>
        <p:nvSpPr>
          <p:cNvPr id="13" name="Bùi Liễu 0968142780"/>
          <p:cNvSpPr/>
          <p:nvPr/>
        </p:nvSpPr>
        <p:spPr>
          <a:xfrm>
            <a:off x="6153729" y="2497571"/>
            <a:ext cx="16621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It’s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new.</a:t>
            </a:r>
          </a:p>
        </p:txBody>
      </p:sp>
      <p:sp>
        <p:nvSpPr>
          <p:cNvPr id="14" name="Bùi Liễu 0968142780"/>
          <p:cNvSpPr/>
          <p:nvPr/>
        </p:nvSpPr>
        <p:spPr>
          <a:xfrm>
            <a:off x="7162800" y="4742301"/>
            <a:ext cx="27288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They’re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small.</a:t>
            </a:r>
          </a:p>
        </p:txBody>
      </p:sp>
    </p:spTree>
    <p:extLst>
      <p:ext uri="{BB962C8B-B14F-4D97-AF65-F5344CB8AC3E}">
        <p14:creationId xmlns:p14="http://schemas.microsoft.com/office/powerpoint/2010/main" val="11462729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389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12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2" bmkName="Bookmark 1"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MediaBookmark" delay="0">
                        <p:tgtEl>
                          <p14:bmkTgt spid="12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9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2" bmkName="Bookmark 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12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6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8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2" bmkName="Bookmark 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MediaBookmark" delay="0">
                        <p:tgtEl>
                          <p14:bmkTgt spid="12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3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4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5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2" bmkName="Bookmark 4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MediaBookmark" delay="0">
                        <p:tgtEl>
                          <p14:bmkTgt spid="12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0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1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2" bmkName="Bookmark 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MediaBookmark" delay="0">
                        <p:tgtEl>
                          <p14:bmkTgt spid="12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7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9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2" bmkName="Bookmark 6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MediaBookmark" delay="0">
                        <p:tgtEl>
                          <p14:bmkTgt spid="12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4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6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2" bmkName="Bookmark 7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MediaBookmark" delay="0">
                        <p:tgtEl>
                          <p14:bmkTgt spid="12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1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3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2" bmkName="Bookmark 8"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7" grpId="0"/>
          <p:bldP spid="8" grpId="0"/>
          <p:bldP spid="9" grpId="0"/>
          <p:bldP spid="10" grpId="0"/>
          <p:bldP spid="11" grpId="0"/>
          <p:bldP spid="13" grpId="0"/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389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942435" y="401333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Let’s sing.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Bùi Liễu 096814278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91" y="1841212"/>
            <a:ext cx="3734534" cy="3044457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5173659" y="905095"/>
            <a:ext cx="2938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My 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bedroom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0968142780"/>
          <p:cNvSpPr/>
          <p:nvPr/>
        </p:nvSpPr>
        <p:spPr>
          <a:xfrm>
            <a:off x="4452305" y="1841212"/>
            <a:ext cx="6248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There’s a bed in my bedroom.</a:t>
            </a:r>
          </a:p>
        </p:txBody>
      </p:sp>
      <p:sp>
        <p:nvSpPr>
          <p:cNvPr id="7" name="Bùi Liễu 0968142780"/>
          <p:cNvSpPr/>
          <p:nvPr/>
        </p:nvSpPr>
        <p:spPr>
          <a:xfrm>
            <a:off x="4547584" y="2485704"/>
            <a:ext cx="17008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It’s new</a:t>
            </a: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/>
          <p:cNvSpPr/>
          <p:nvPr/>
        </p:nvSpPr>
        <p:spPr>
          <a:xfrm>
            <a:off x="4520102" y="3094213"/>
            <a:ext cx="35160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The bed is new.</a:t>
            </a:r>
          </a:p>
        </p:txBody>
      </p:sp>
      <p:sp>
        <p:nvSpPr>
          <p:cNvPr id="9" name="Bùi Liễu 0968142780"/>
          <p:cNvSpPr/>
          <p:nvPr/>
        </p:nvSpPr>
        <p:spPr>
          <a:xfrm>
            <a:off x="4520102" y="4121925"/>
            <a:ext cx="76531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There are two windows in my bedroom.</a:t>
            </a:r>
          </a:p>
        </p:txBody>
      </p:sp>
      <p:sp>
        <p:nvSpPr>
          <p:cNvPr id="10" name="Bùi Liễu 0968142780"/>
          <p:cNvSpPr/>
          <p:nvPr/>
        </p:nvSpPr>
        <p:spPr>
          <a:xfrm>
            <a:off x="4547585" y="4730434"/>
            <a:ext cx="27676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They’re small</a:t>
            </a: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 0968142780"/>
          <p:cNvSpPr/>
          <p:nvPr/>
        </p:nvSpPr>
        <p:spPr>
          <a:xfrm>
            <a:off x="4547584" y="5338943"/>
            <a:ext cx="55195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The windows are small.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ùi Liễu 0968142780"/>
          <p:cNvSpPr/>
          <p:nvPr/>
        </p:nvSpPr>
        <p:spPr>
          <a:xfrm>
            <a:off x="6153729" y="2497571"/>
            <a:ext cx="16621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It’s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new.</a:t>
            </a:r>
          </a:p>
        </p:txBody>
      </p:sp>
      <p:sp>
        <p:nvSpPr>
          <p:cNvPr id="14" name="Bùi Liễu 0968142780"/>
          <p:cNvSpPr/>
          <p:nvPr/>
        </p:nvSpPr>
        <p:spPr>
          <a:xfrm>
            <a:off x="7162800" y="4742301"/>
            <a:ext cx="27288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They’re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small.</a:t>
            </a:r>
          </a:p>
        </p:txBody>
      </p:sp>
      <p:pic>
        <p:nvPicPr>
          <p:cNvPr id="3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4830"/>
                    <p14:bmk name="Bookmark 2" time="9134.6042"/>
                    <p14:bmk name="Bookmark 3" time="11430"/>
                    <p14:bmk name="Bookmark 4" time="13150"/>
                    <p14:bmk name="Bookmark 5" time="19900.5761"/>
                    <p14:bmk name="Bookmark 6" time="24370.5761"/>
                    <p14:bmk name="Bookmark 7" time="26650.5761"/>
                    <p14:bmk name="Bookmark 8" time="28210.5136"/>
                  </p14:bmkLst>
                </p14:media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913" y="351492"/>
            <a:ext cx="1046783" cy="104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8025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8379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1"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9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6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8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3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4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5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4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0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1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7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9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6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4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6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7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1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3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8"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7" grpId="0"/>
          <p:bldP spid="8" grpId="0"/>
          <p:bldP spid="9" grpId="0"/>
          <p:bldP spid="10" grpId="0"/>
          <p:bldP spid="11" grpId="0"/>
          <p:bldP spid="13" grpId="0"/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8379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4091354" y="990600"/>
            <a:ext cx="73152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smtClean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</a:t>
            </a:r>
            <a:r>
              <a:rPr lang="en-US" sz="960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9600" dirty="0">
              <a:solidFill>
                <a:schemeClr val="accent6">
                  <a:lumMod val="75000"/>
                </a:schemeClr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ùi Liễ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657941"/>
            <a:ext cx="5362376" cy="369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875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5105400" y="362540"/>
            <a:ext cx="2325060" cy="646331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3600" b="1" smtClean="0">
                <a:cs typeface="Arial" panose="020B0604020202020204" pitchFamily="34" charset="0"/>
              </a:rPr>
              <a:t>Vocabulary</a:t>
            </a:r>
            <a:endParaRPr lang="en-US" sz="3600" b="1" dirty="0">
              <a:cs typeface="Arial" panose="020B0604020202020204" pitchFamily="34" charset="0"/>
            </a:endParaRPr>
          </a:p>
        </p:txBody>
      </p:sp>
      <p:grpSp>
        <p:nvGrpSpPr>
          <p:cNvPr id="3" name="Bùi Liễu"/>
          <p:cNvGrpSpPr/>
          <p:nvPr/>
        </p:nvGrpSpPr>
        <p:grpSpPr>
          <a:xfrm>
            <a:off x="6858000" y="1151364"/>
            <a:ext cx="2655654" cy="1959636"/>
            <a:chOff x="1925737" y="1303584"/>
            <a:chExt cx="3816682" cy="2377724"/>
          </a:xfrm>
          <a:noFill/>
        </p:grpSpPr>
        <p:sp>
          <p:nvSpPr>
            <p:cNvPr id="4" name="Bùi Liễu"/>
            <p:cNvSpPr txBox="1"/>
            <p:nvPr/>
          </p:nvSpPr>
          <p:spPr>
            <a:xfrm>
              <a:off x="3188518" y="2877547"/>
              <a:ext cx="1444956" cy="7842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bed</a:t>
              </a:r>
            </a:p>
          </p:txBody>
        </p:sp>
        <p:sp>
          <p:nvSpPr>
            <p:cNvPr id="5" name="Bùi Liễu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grpFill/>
            <a:ln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6" name="Bùi Liễu 0968142780"/>
          <p:cNvGrpSpPr/>
          <p:nvPr/>
        </p:nvGrpSpPr>
        <p:grpSpPr>
          <a:xfrm>
            <a:off x="2726878" y="3549809"/>
            <a:ext cx="2503254" cy="2048636"/>
            <a:chOff x="1925737" y="4040342"/>
            <a:chExt cx="3816682" cy="2485713"/>
          </a:xfrm>
          <a:noFill/>
        </p:grpSpPr>
        <p:sp>
          <p:nvSpPr>
            <p:cNvPr id="7" name="Bùi Liễu"/>
            <p:cNvSpPr txBox="1"/>
            <p:nvPr/>
          </p:nvSpPr>
          <p:spPr>
            <a:xfrm>
              <a:off x="2937712" y="5741829"/>
              <a:ext cx="1884876" cy="7842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desk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8" name="Bùi Liễu"/>
            <p:cNvSpPr/>
            <p:nvPr/>
          </p:nvSpPr>
          <p:spPr>
            <a:xfrm>
              <a:off x="1925737" y="4040342"/>
              <a:ext cx="3816682" cy="2377724"/>
            </a:xfrm>
            <a:prstGeom prst="flowChartAlternateProcess">
              <a:avLst/>
            </a:prstGeom>
            <a:grpFill/>
            <a:ln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9" name="Bùi Liễu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27132" y="1300293"/>
            <a:ext cx="1624428" cy="1187364"/>
          </a:xfrm>
          <a:prstGeom prst="rect">
            <a:avLst/>
          </a:prstGeom>
        </p:spPr>
      </p:pic>
      <p:pic>
        <p:nvPicPr>
          <p:cNvPr id="10" name="Bùi Liễu">
            <a:extLst>
              <a:ext uri="{FF2B5EF4-FFF2-40B4-BE49-F238E27FC236}">
                <a16:creationId xmlns:a16="http://schemas.microsoft.com/office/drawing/2014/main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3117" y="3713243"/>
            <a:ext cx="2229145" cy="1295696"/>
          </a:xfrm>
          <a:prstGeom prst="rect">
            <a:avLst/>
          </a:prstGeom>
        </p:spPr>
      </p:pic>
      <p:grpSp>
        <p:nvGrpSpPr>
          <p:cNvPr id="11" name="Bùi Liễu"/>
          <p:cNvGrpSpPr/>
          <p:nvPr/>
        </p:nvGrpSpPr>
        <p:grpSpPr>
          <a:xfrm>
            <a:off x="2574478" y="1151364"/>
            <a:ext cx="2655654" cy="1982624"/>
            <a:chOff x="1925737" y="1303584"/>
            <a:chExt cx="3816682" cy="2405617"/>
          </a:xfrm>
          <a:noFill/>
        </p:grpSpPr>
        <p:sp>
          <p:nvSpPr>
            <p:cNvPr id="12" name="Bùi Liễu"/>
            <p:cNvSpPr txBox="1"/>
            <p:nvPr/>
          </p:nvSpPr>
          <p:spPr>
            <a:xfrm>
              <a:off x="3031852" y="2924975"/>
              <a:ext cx="1739848" cy="7842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door</a:t>
              </a:r>
            </a:p>
          </p:txBody>
        </p:sp>
        <p:sp>
          <p:nvSpPr>
            <p:cNvPr id="13" name="Bùi Liễu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grpFill/>
            <a:ln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14" name="Bùi Liễu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46883" y="1249013"/>
            <a:ext cx="863244" cy="1385507"/>
          </a:xfrm>
          <a:prstGeom prst="rect">
            <a:avLst/>
          </a:prstGeom>
        </p:spPr>
      </p:pic>
      <p:grpSp>
        <p:nvGrpSpPr>
          <p:cNvPr id="15" name="Bùi Liễu 0968142780"/>
          <p:cNvGrpSpPr/>
          <p:nvPr/>
        </p:nvGrpSpPr>
        <p:grpSpPr>
          <a:xfrm>
            <a:off x="6940573" y="3576969"/>
            <a:ext cx="2498602" cy="2021476"/>
            <a:chOff x="6392042" y="4025867"/>
            <a:chExt cx="3816682" cy="2452758"/>
          </a:xfrm>
          <a:noFill/>
        </p:grpSpPr>
        <p:sp>
          <p:nvSpPr>
            <p:cNvPr id="16" name="Bùi Liễu"/>
            <p:cNvSpPr txBox="1"/>
            <p:nvPr/>
          </p:nvSpPr>
          <p:spPr>
            <a:xfrm>
              <a:off x="7040538" y="5694399"/>
              <a:ext cx="2867836" cy="7842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window</a:t>
              </a:r>
            </a:p>
          </p:txBody>
        </p:sp>
        <p:sp>
          <p:nvSpPr>
            <p:cNvPr id="17" name="Bùi Liễu"/>
            <p:cNvSpPr/>
            <p:nvPr/>
          </p:nvSpPr>
          <p:spPr>
            <a:xfrm>
              <a:off x="6392042" y="4025867"/>
              <a:ext cx="3816682" cy="2377724"/>
            </a:xfrm>
            <a:prstGeom prst="flowChartAlternateProcess">
              <a:avLst/>
            </a:prstGeom>
            <a:grpFill/>
            <a:ln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18" name="Bùi Liễ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851" y="3713243"/>
            <a:ext cx="1045838" cy="1362566"/>
          </a:xfrm>
          <a:prstGeom prst="rect">
            <a:avLst/>
          </a:prstGeom>
        </p:spPr>
      </p:pic>
      <p:pic>
        <p:nvPicPr>
          <p:cNvPr id="19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649" y="2878151"/>
            <a:ext cx="304799" cy="244343"/>
          </a:xfrm>
          <a:prstGeom prst="rect">
            <a:avLst/>
          </a:prstGeom>
        </p:spPr>
      </p:pic>
      <p:pic>
        <p:nvPicPr>
          <p:cNvPr id="20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195" y="2847231"/>
            <a:ext cx="329032" cy="263769"/>
          </a:xfrm>
          <a:prstGeom prst="rect">
            <a:avLst/>
          </a:prstGeom>
        </p:spPr>
      </p:pic>
      <p:pic>
        <p:nvPicPr>
          <p:cNvPr id="21" name="Bùi Liễu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478" y="5215823"/>
            <a:ext cx="342507" cy="274571"/>
          </a:xfrm>
          <a:prstGeom prst="rect">
            <a:avLst/>
          </a:prstGeom>
        </p:spPr>
      </p:pic>
      <p:pic>
        <p:nvPicPr>
          <p:cNvPr id="22" name="Bùi Liễu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337" y="5215824"/>
            <a:ext cx="400151" cy="32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728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4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0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71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69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10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695717" y="1676400"/>
            <a:ext cx="6738305" cy="1527368"/>
          </a:xfrm>
          <a:prstGeom prst="roundRect">
            <a:avLst/>
          </a:prstGeom>
          <a:solidFill>
            <a:srgbClr val="00B050"/>
          </a:solidFill>
          <a:ln w="38100"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The _____ is _______.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The _____ </a:t>
            </a:r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are ______.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914400" y="1144760"/>
            <a:ext cx="6712094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800" b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 miêu tả đồ vật ở trong phòng.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 txBox="1"/>
          <p:nvPr/>
        </p:nvSpPr>
        <p:spPr>
          <a:xfrm>
            <a:off x="4818375" y="421363"/>
            <a:ext cx="2492990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Bùi Liễ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3213340"/>
            <a:ext cx="4634992" cy="3306211"/>
          </a:xfrm>
          <a:prstGeom prst="rect">
            <a:avLst/>
          </a:prstGeom>
        </p:spPr>
      </p:pic>
      <p:sp>
        <p:nvSpPr>
          <p:cNvPr id="9" name="Bùi liễu 0968142780"/>
          <p:cNvSpPr/>
          <p:nvPr/>
        </p:nvSpPr>
        <p:spPr>
          <a:xfrm>
            <a:off x="1754593" y="4191000"/>
            <a:ext cx="1882247" cy="519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Example: 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698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3619500" y="2954594"/>
            <a:ext cx="525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0" b="1">
                <a:solidFill>
                  <a:srgbClr val="00B050"/>
                </a:solidFill>
                <a:latin typeface="Berlin Sans FB Demi" panose="020E0802020502020306" pitchFamily="34" charset="0"/>
              </a:rPr>
              <a:t>Warm-up</a:t>
            </a:r>
            <a:r>
              <a:rPr lang="en-US" sz="9600" b="1">
                <a:solidFill>
                  <a:srgbClr val="00B050"/>
                </a:solidFill>
                <a:latin typeface="Berlin Sans FB Demi" panose="020E08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39546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4516275" y="914400"/>
            <a:ext cx="3226990" cy="81338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44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Bùi Liễu"/>
          <p:cNvSpPr/>
          <p:nvPr/>
        </p:nvSpPr>
        <p:spPr>
          <a:xfrm>
            <a:off x="2430294" y="2997394"/>
            <a:ext cx="389106" cy="33074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Bùi Liễu"/>
          <p:cNvSpPr/>
          <p:nvPr/>
        </p:nvSpPr>
        <p:spPr>
          <a:xfrm>
            <a:off x="2430294" y="3744559"/>
            <a:ext cx="389106" cy="33074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Bùi Liễu"/>
          <p:cNvSpPr/>
          <p:nvPr/>
        </p:nvSpPr>
        <p:spPr>
          <a:xfrm>
            <a:off x="3048000" y="2667000"/>
            <a:ext cx="939053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Learn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by heart all the new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words.</a:t>
            </a:r>
          </a:p>
          <a:p>
            <a:pPr>
              <a:lnSpc>
                <a:spcPct val="150000"/>
              </a:lnSpc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Prepare new lesson Unit 15- Lesson 1- P 1, 2, 3</a:t>
            </a:r>
            <a:endParaRPr lang="en-US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4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834" y="990599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3352800" y="3200400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906453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-0.04167 0.0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81 0.05625 L -0.00348 0.067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2362200" y="712763"/>
            <a:ext cx="8096474" cy="5432471"/>
          </a:xfrm>
          <a:prstGeom prst="round2DiagRect">
            <a:avLst>
              <a:gd name="adj1" fmla="val 37879"/>
              <a:gd name="adj2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399"/>
          </a:p>
        </p:txBody>
      </p:sp>
      <p:sp>
        <p:nvSpPr>
          <p:cNvPr id="3" name="Round Diagonal Corner Rectangle 2"/>
          <p:cNvSpPr/>
          <p:nvPr/>
        </p:nvSpPr>
        <p:spPr>
          <a:xfrm>
            <a:off x="804873" y="4692491"/>
            <a:ext cx="4091764" cy="1425529"/>
          </a:xfrm>
          <a:prstGeom prst="round2DiagRect">
            <a:avLst>
              <a:gd name="adj1" fmla="val 37879"/>
              <a:gd name="adj2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399"/>
          </a:p>
        </p:txBody>
      </p:sp>
      <p:pic>
        <p:nvPicPr>
          <p:cNvPr id="7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1752600" y="936750"/>
            <a:ext cx="9001125" cy="4800600"/>
          </a:xfrm>
          <a:prstGeom prst="rect">
            <a:avLst/>
          </a:prstGeom>
        </p:spPr>
      </p:pic>
      <p:sp>
        <p:nvSpPr>
          <p:cNvPr id="8" name="Bùi Liễu 0968142780"/>
          <p:cNvSpPr txBox="1"/>
          <p:nvPr/>
        </p:nvSpPr>
        <p:spPr>
          <a:xfrm>
            <a:off x="845918" y="3086045"/>
            <a:ext cx="1063664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600" b="1" smtClean="0">
                <a:solidFill>
                  <a:srgbClr val="00B050"/>
                </a:solidFill>
                <a:latin typeface="Berlin Sans FB Demi" panose="020E0802020502020306" pitchFamily="34" charset="0"/>
              </a:rPr>
              <a:t>Let’s play!</a:t>
            </a:r>
          </a:p>
          <a:p>
            <a:pPr algn="ctr"/>
            <a:r>
              <a:rPr lang="en-US" sz="6600" b="1" smtClean="0">
                <a:solidFill>
                  <a:srgbClr val="00B050"/>
                </a:solidFill>
                <a:latin typeface="Berlin Sans FB Demi" panose="020E0802020502020306" pitchFamily="34" charset="0"/>
              </a:rPr>
              <a:t>The lucky number </a:t>
            </a:r>
            <a:endParaRPr lang="en-US" sz="6600" b="1">
              <a:solidFill>
                <a:srgbClr val="00B050"/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826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1833" y="457059"/>
            <a:ext cx="11105556" cy="58503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399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80253" y="761765"/>
            <a:ext cx="10588716" cy="5332354"/>
          </a:xfrm>
          <a:prstGeom prst="rect">
            <a:avLst/>
          </a:prstGeom>
        </p:spPr>
      </p:pic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4769551" y="3314036"/>
            <a:ext cx="936474" cy="15692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959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5767808" y="2206937"/>
            <a:ext cx="936474" cy="15692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9597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</a:t>
            </a:r>
            <a:endParaRPr lang="en-US" sz="9597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Rectangle 5">
            <a:hlinkClick r:id="rId6" action="ppaction://hlinksldjump"/>
          </p:cNvPr>
          <p:cNvSpPr/>
          <p:nvPr/>
        </p:nvSpPr>
        <p:spPr>
          <a:xfrm>
            <a:off x="6766065" y="1018584"/>
            <a:ext cx="936474" cy="15692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9597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3</a:t>
            </a:r>
            <a:endParaRPr lang="en-US" sz="9597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Rectangle 6">
            <a:hlinkClick r:id="rId7" action="ppaction://hlinksldjump"/>
          </p:cNvPr>
          <p:cNvSpPr/>
          <p:nvPr/>
        </p:nvSpPr>
        <p:spPr>
          <a:xfrm>
            <a:off x="7821669" y="1018584"/>
            <a:ext cx="936474" cy="15692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9597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4</a:t>
            </a:r>
            <a:endParaRPr lang="en-US" sz="9597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Rectangle 7">
            <a:hlinkClick r:id="rId8" action="ppaction://hlinksldjump"/>
          </p:cNvPr>
          <p:cNvSpPr/>
          <p:nvPr/>
        </p:nvSpPr>
        <p:spPr>
          <a:xfrm>
            <a:off x="8938215" y="2367505"/>
            <a:ext cx="936474" cy="15692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9597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5</a:t>
            </a:r>
            <a:endParaRPr lang="en-US" sz="9597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Rectangle 8">
            <a:hlinkClick r:id="rId9" action="ppaction://hlinksldjump"/>
          </p:cNvPr>
          <p:cNvSpPr/>
          <p:nvPr/>
        </p:nvSpPr>
        <p:spPr>
          <a:xfrm>
            <a:off x="10183161" y="2206936"/>
            <a:ext cx="936474" cy="15692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9597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6</a:t>
            </a:r>
            <a:endParaRPr lang="en-US" sz="9597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Left Arrow 10">
            <a:hlinkClick r:id="rId10" action="ppaction://hlinksldjump"/>
          </p:cNvPr>
          <p:cNvSpPr/>
          <p:nvPr/>
        </p:nvSpPr>
        <p:spPr>
          <a:xfrm flipH="1">
            <a:off x="10287000" y="5715000"/>
            <a:ext cx="1114626" cy="756167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/>
              <a:t>end</a:t>
            </a:r>
            <a:endParaRPr lang="vi-VN" sz="2800" b="1"/>
          </a:p>
        </p:txBody>
      </p:sp>
    </p:spTree>
    <p:extLst>
      <p:ext uri="{BB962C8B-B14F-4D97-AF65-F5344CB8AC3E}">
        <p14:creationId xmlns:p14="http://schemas.microsoft.com/office/powerpoint/2010/main" val="908135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1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6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t="20936" b="20125"/>
          <a:stretch/>
        </p:blipFill>
        <p:spPr>
          <a:xfrm rot="5400000">
            <a:off x="5514108" y="-1119601"/>
            <a:ext cx="4254789" cy="9097228"/>
          </a:xfrm>
          <a:prstGeom prst="rect">
            <a:avLst/>
          </a:prstGeom>
        </p:spPr>
      </p:pic>
      <p:pic>
        <p:nvPicPr>
          <p:cNvPr id="3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b="62374"/>
          <a:stretch/>
        </p:blipFill>
        <p:spPr>
          <a:xfrm>
            <a:off x="-283268" y="1697727"/>
            <a:ext cx="3376157" cy="24514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292" y="1963297"/>
            <a:ext cx="3517852" cy="29702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5" t="19834" r="38760" b="10899"/>
          <a:stretch/>
        </p:blipFill>
        <p:spPr>
          <a:xfrm>
            <a:off x="6316771" y="2288560"/>
            <a:ext cx="2649462" cy="2277896"/>
          </a:xfrm>
          <a:prstGeom prst="rect">
            <a:avLst/>
          </a:prstGeom>
        </p:spPr>
      </p:pic>
      <p:sp>
        <p:nvSpPr>
          <p:cNvPr id="6" name="Left Arrow 5">
            <a:hlinkClick r:id="rId12" action="ppaction://hlinksldjump"/>
          </p:cNvPr>
          <p:cNvSpPr/>
          <p:nvPr/>
        </p:nvSpPr>
        <p:spPr>
          <a:xfrm>
            <a:off x="9144000" y="5830176"/>
            <a:ext cx="1118400" cy="754097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b</a:t>
            </a:r>
            <a:r>
              <a:rPr lang="en-US" sz="2800" b="1" smtClean="0"/>
              <a:t>ack</a:t>
            </a:r>
            <a:endParaRPr lang="vi-VN" sz="2800" b="1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AA4ADC-46AD-45BD-8E2F-018538E0643D}"/>
              </a:ext>
            </a:extLst>
          </p:cNvPr>
          <p:cNvSpPr/>
          <p:nvPr/>
        </p:nvSpPr>
        <p:spPr>
          <a:xfrm>
            <a:off x="1365548" y="199251"/>
            <a:ext cx="9966492" cy="101446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99" b="1" dirty="0"/>
              <a:t>There are two chairs in my bedroom. They’re new. </a:t>
            </a:r>
            <a:endParaRPr lang="vi-VN" sz="3199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D969B1F-A5A5-4BD5-A50B-F44D572464FD}"/>
              </a:ext>
            </a:extLst>
          </p:cNvPr>
          <p:cNvSpPr/>
          <p:nvPr/>
        </p:nvSpPr>
        <p:spPr>
          <a:xfrm>
            <a:off x="4230913" y="4599428"/>
            <a:ext cx="805592" cy="1230748"/>
          </a:xfrm>
          <a:prstGeom prst="rect">
            <a:avLst/>
          </a:prstGeom>
          <a:solidFill>
            <a:srgbClr val="FFFF00"/>
          </a:solidFill>
        </p:spPr>
        <p:txBody>
          <a:bodyPr wrap="none" lIns="121882" tIns="60941" rIns="121882" bIns="60941">
            <a:spAutoFit/>
          </a:bodyPr>
          <a:lstStyle/>
          <a:p>
            <a:pPr algn="ctr"/>
            <a:r>
              <a:rPr lang="en-US" sz="7198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2C2EFE-28AD-4954-BD4C-8B174C99EB30}"/>
              </a:ext>
            </a:extLst>
          </p:cNvPr>
          <p:cNvSpPr/>
          <p:nvPr/>
        </p:nvSpPr>
        <p:spPr>
          <a:xfrm>
            <a:off x="7267495" y="4599428"/>
            <a:ext cx="763915" cy="1230748"/>
          </a:xfrm>
          <a:prstGeom prst="rect">
            <a:avLst/>
          </a:prstGeom>
          <a:solidFill>
            <a:srgbClr val="FFFF00"/>
          </a:solidFill>
        </p:spPr>
        <p:txBody>
          <a:bodyPr wrap="none" lIns="121882" tIns="60941" rIns="121882" bIns="60941">
            <a:spAutoFit/>
          </a:bodyPr>
          <a:lstStyle/>
          <a:p>
            <a:pPr algn="ctr"/>
            <a:r>
              <a:rPr lang="en-US" sz="7198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B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0969864-78B5-4A89-8B08-2E83DB3F0BAD}"/>
              </a:ext>
            </a:extLst>
          </p:cNvPr>
          <p:cNvSpPr/>
          <p:nvPr/>
        </p:nvSpPr>
        <p:spPr>
          <a:xfrm>
            <a:off x="10387922" y="4611371"/>
            <a:ext cx="735060" cy="1230748"/>
          </a:xfrm>
          <a:prstGeom prst="rect">
            <a:avLst/>
          </a:prstGeom>
          <a:solidFill>
            <a:srgbClr val="FFFF00"/>
          </a:solidFill>
        </p:spPr>
        <p:txBody>
          <a:bodyPr wrap="none" lIns="121882" tIns="60941" rIns="121882" bIns="60941">
            <a:spAutoFit/>
          </a:bodyPr>
          <a:lstStyle/>
          <a:p>
            <a:pPr algn="ctr"/>
            <a:r>
              <a:rPr lang="en-US" sz="7198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52D3153-8020-466E-A197-77EEB5AF9057}"/>
              </a:ext>
            </a:extLst>
          </p:cNvPr>
          <p:cNvSpPr/>
          <p:nvPr/>
        </p:nvSpPr>
        <p:spPr>
          <a:xfrm>
            <a:off x="464449" y="2978283"/>
            <a:ext cx="1875852" cy="1230748"/>
          </a:xfrm>
          <a:prstGeom prst="rect">
            <a:avLst/>
          </a:prstGeom>
          <a:noFill/>
        </p:spPr>
        <p:txBody>
          <a:bodyPr wrap="square" lIns="121882" tIns="60941" rIns="121882" bIns="60941">
            <a:spAutoFit/>
          </a:bodyPr>
          <a:lstStyle/>
          <a:p>
            <a:pPr algn="ctr"/>
            <a:r>
              <a:rPr lang="en-US" sz="7198" b="1">
                <a:ln w="0"/>
                <a:solidFill>
                  <a:schemeClr val="accent6">
                    <a:lumMod val="50000"/>
                    <a:lumOff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+ 5</a:t>
            </a:r>
            <a:endParaRPr lang="en-US" sz="7198" b="1" dirty="0">
              <a:ln w="0"/>
              <a:solidFill>
                <a:schemeClr val="accent6">
                  <a:lumMod val="50000"/>
                  <a:lumOff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1219" y="1921499"/>
            <a:ext cx="3567355" cy="301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13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xkit-correct-answer-reward-95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t="20936" b="20125"/>
          <a:stretch/>
        </p:blipFill>
        <p:spPr>
          <a:xfrm rot="5400000">
            <a:off x="5514108" y="-1119601"/>
            <a:ext cx="4254789" cy="9097228"/>
          </a:xfrm>
          <a:prstGeom prst="rect">
            <a:avLst/>
          </a:prstGeom>
        </p:spPr>
      </p:pic>
      <p:pic>
        <p:nvPicPr>
          <p:cNvPr id="3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b="62374"/>
          <a:stretch/>
        </p:blipFill>
        <p:spPr>
          <a:xfrm>
            <a:off x="-283268" y="1697727"/>
            <a:ext cx="3376157" cy="24514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9" t="11703" r="27158" b="23506"/>
          <a:stretch/>
        </p:blipFill>
        <p:spPr>
          <a:xfrm>
            <a:off x="6345304" y="2359492"/>
            <a:ext cx="2653524" cy="212165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52D3153-8020-466E-A197-77EEB5AF9057}"/>
              </a:ext>
            </a:extLst>
          </p:cNvPr>
          <p:cNvSpPr/>
          <p:nvPr/>
        </p:nvSpPr>
        <p:spPr>
          <a:xfrm>
            <a:off x="464449" y="2978283"/>
            <a:ext cx="1875852" cy="1230748"/>
          </a:xfrm>
          <a:prstGeom prst="rect">
            <a:avLst/>
          </a:prstGeom>
          <a:noFill/>
        </p:spPr>
        <p:txBody>
          <a:bodyPr wrap="square" lIns="121882" tIns="60941" rIns="121882" bIns="60941">
            <a:spAutoFit/>
          </a:bodyPr>
          <a:lstStyle/>
          <a:p>
            <a:pPr algn="ctr"/>
            <a:r>
              <a:rPr lang="en-US" sz="7198" b="1">
                <a:ln w="0"/>
                <a:solidFill>
                  <a:schemeClr val="accent6">
                    <a:lumMod val="50000"/>
                    <a:lumOff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+ 4</a:t>
            </a:r>
            <a:endParaRPr lang="en-US" sz="7198" b="1" dirty="0">
              <a:ln w="0"/>
              <a:solidFill>
                <a:schemeClr val="accent6">
                  <a:lumMod val="50000"/>
                  <a:lumOff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47" t="9117" r="2633"/>
          <a:stretch/>
        </p:blipFill>
        <p:spPr>
          <a:xfrm>
            <a:off x="9331423" y="2279939"/>
            <a:ext cx="2592770" cy="22171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813" b="35313" l="54881" r="751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58" t="16540" r="23523" b="64305"/>
          <a:stretch/>
        </p:blipFill>
        <p:spPr>
          <a:xfrm>
            <a:off x="7796335" y="2323982"/>
            <a:ext cx="1202494" cy="9109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511" y="1882522"/>
            <a:ext cx="3567355" cy="301201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EAA4ADC-46AD-45BD-8E2F-018538E0643D}"/>
              </a:ext>
            </a:extLst>
          </p:cNvPr>
          <p:cNvSpPr/>
          <p:nvPr/>
        </p:nvSpPr>
        <p:spPr>
          <a:xfrm>
            <a:off x="1365548" y="199251"/>
            <a:ext cx="9966492" cy="101446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99" b="1"/>
              <a:t>There is a window in the living room. It’s big. </a:t>
            </a:r>
            <a:endParaRPr lang="en-US" sz="3199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D969B1F-A5A5-4BD5-A50B-F44D572464FD}"/>
              </a:ext>
            </a:extLst>
          </p:cNvPr>
          <p:cNvSpPr/>
          <p:nvPr/>
        </p:nvSpPr>
        <p:spPr>
          <a:xfrm>
            <a:off x="7425726" y="4628674"/>
            <a:ext cx="763915" cy="1230748"/>
          </a:xfrm>
          <a:prstGeom prst="rect">
            <a:avLst/>
          </a:prstGeom>
          <a:solidFill>
            <a:srgbClr val="FFFF00"/>
          </a:solidFill>
        </p:spPr>
        <p:txBody>
          <a:bodyPr wrap="none" lIns="121882" tIns="60941" rIns="121882" bIns="60941">
            <a:spAutoFit/>
          </a:bodyPr>
          <a:lstStyle/>
          <a:p>
            <a:pPr algn="ctr"/>
            <a:r>
              <a:rPr lang="en-US" sz="7198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B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82C2EFE-28AD-4954-BD4C-8B174C99EB30}"/>
              </a:ext>
            </a:extLst>
          </p:cNvPr>
          <p:cNvSpPr/>
          <p:nvPr/>
        </p:nvSpPr>
        <p:spPr>
          <a:xfrm>
            <a:off x="4353392" y="4628674"/>
            <a:ext cx="805592" cy="1230748"/>
          </a:xfrm>
          <a:prstGeom prst="rect">
            <a:avLst/>
          </a:prstGeom>
          <a:solidFill>
            <a:srgbClr val="FFFF00"/>
          </a:solidFill>
        </p:spPr>
        <p:txBody>
          <a:bodyPr wrap="none" lIns="121882" tIns="60941" rIns="121882" bIns="60941">
            <a:spAutoFit/>
          </a:bodyPr>
          <a:lstStyle/>
          <a:p>
            <a:pPr algn="ctr"/>
            <a:r>
              <a:rPr lang="en-US" sz="7198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969864-78B5-4A89-8B08-2E83DB3F0BAD}"/>
              </a:ext>
            </a:extLst>
          </p:cNvPr>
          <p:cNvSpPr/>
          <p:nvPr/>
        </p:nvSpPr>
        <p:spPr>
          <a:xfrm>
            <a:off x="10387922" y="4611371"/>
            <a:ext cx="735060" cy="1230748"/>
          </a:xfrm>
          <a:prstGeom prst="rect">
            <a:avLst/>
          </a:prstGeom>
          <a:solidFill>
            <a:srgbClr val="FFFF00"/>
          </a:solidFill>
        </p:spPr>
        <p:txBody>
          <a:bodyPr wrap="none" lIns="121882" tIns="60941" rIns="121882" bIns="60941">
            <a:spAutoFit/>
          </a:bodyPr>
          <a:lstStyle/>
          <a:p>
            <a:pPr algn="ctr"/>
            <a:r>
              <a:rPr lang="en-US" sz="7198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</a:t>
            </a:r>
          </a:p>
        </p:txBody>
      </p:sp>
      <p:sp>
        <p:nvSpPr>
          <p:cNvPr id="14" name="Left Arrow 13">
            <a:hlinkClick r:id="rId15" action="ppaction://hlinksldjump"/>
          </p:cNvPr>
          <p:cNvSpPr/>
          <p:nvPr/>
        </p:nvSpPr>
        <p:spPr>
          <a:xfrm>
            <a:off x="9144000" y="5830176"/>
            <a:ext cx="1118400" cy="754097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b</a:t>
            </a:r>
            <a:r>
              <a:rPr lang="en-US" sz="2800" b="1" smtClean="0"/>
              <a:t>ack</a:t>
            </a:r>
            <a:endParaRPr lang="vi-VN" sz="2800" b="1"/>
          </a:p>
        </p:txBody>
      </p:sp>
    </p:spTree>
    <p:extLst>
      <p:ext uri="{BB962C8B-B14F-4D97-AF65-F5344CB8AC3E}">
        <p14:creationId xmlns:p14="http://schemas.microsoft.com/office/powerpoint/2010/main" val="3105803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xkit-correct-answer-reward-95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t="20936" b="20125"/>
          <a:stretch/>
        </p:blipFill>
        <p:spPr>
          <a:xfrm rot="5400000">
            <a:off x="5514108" y="-1119601"/>
            <a:ext cx="4254789" cy="9097228"/>
          </a:xfrm>
          <a:prstGeom prst="rect">
            <a:avLst/>
          </a:prstGeom>
        </p:spPr>
      </p:pic>
      <p:pic>
        <p:nvPicPr>
          <p:cNvPr id="3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b="62374"/>
          <a:stretch/>
        </p:blipFill>
        <p:spPr>
          <a:xfrm>
            <a:off x="-283268" y="1697727"/>
            <a:ext cx="3376157" cy="24514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3" t="38046" r="23044" b="12944"/>
          <a:stretch/>
        </p:blipFill>
        <p:spPr>
          <a:xfrm>
            <a:off x="6348794" y="2343954"/>
            <a:ext cx="2656860" cy="228203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EAA4ADC-46AD-45BD-8E2F-018538E0643D}"/>
              </a:ext>
            </a:extLst>
          </p:cNvPr>
          <p:cNvSpPr/>
          <p:nvPr/>
        </p:nvSpPr>
        <p:spPr>
          <a:xfrm>
            <a:off x="1365548" y="199251"/>
            <a:ext cx="9966492" cy="101446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99" b="1"/>
              <a:t>There is a bed in my bedroom. It’s old.</a:t>
            </a:r>
            <a:endParaRPr lang="en-US" sz="3199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00" t="36366" r="23135"/>
          <a:stretch/>
        </p:blipFill>
        <p:spPr>
          <a:xfrm>
            <a:off x="3470840" y="2435155"/>
            <a:ext cx="2500152" cy="235941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D969B1F-A5A5-4BD5-A50B-F44D572464FD}"/>
              </a:ext>
            </a:extLst>
          </p:cNvPr>
          <p:cNvSpPr/>
          <p:nvPr/>
        </p:nvSpPr>
        <p:spPr>
          <a:xfrm>
            <a:off x="7425726" y="4628674"/>
            <a:ext cx="763915" cy="1230748"/>
          </a:xfrm>
          <a:prstGeom prst="rect">
            <a:avLst/>
          </a:prstGeom>
          <a:solidFill>
            <a:srgbClr val="FFFF00"/>
          </a:solidFill>
        </p:spPr>
        <p:txBody>
          <a:bodyPr wrap="none" lIns="121882" tIns="60941" rIns="121882" bIns="60941">
            <a:spAutoFit/>
          </a:bodyPr>
          <a:lstStyle/>
          <a:p>
            <a:pPr algn="ctr"/>
            <a:r>
              <a:rPr lang="en-US" sz="7198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B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2C2EFE-28AD-4954-BD4C-8B174C99EB30}"/>
              </a:ext>
            </a:extLst>
          </p:cNvPr>
          <p:cNvSpPr/>
          <p:nvPr/>
        </p:nvSpPr>
        <p:spPr>
          <a:xfrm>
            <a:off x="4353392" y="4628674"/>
            <a:ext cx="805592" cy="1230748"/>
          </a:xfrm>
          <a:prstGeom prst="rect">
            <a:avLst/>
          </a:prstGeom>
          <a:solidFill>
            <a:srgbClr val="FFFF00"/>
          </a:solidFill>
        </p:spPr>
        <p:txBody>
          <a:bodyPr wrap="none" lIns="121882" tIns="60941" rIns="121882" bIns="60941">
            <a:spAutoFit/>
          </a:bodyPr>
          <a:lstStyle/>
          <a:p>
            <a:pPr algn="ctr"/>
            <a:r>
              <a:rPr lang="en-US" sz="7198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0969864-78B5-4A89-8B08-2E83DB3F0BAD}"/>
              </a:ext>
            </a:extLst>
          </p:cNvPr>
          <p:cNvSpPr/>
          <p:nvPr/>
        </p:nvSpPr>
        <p:spPr>
          <a:xfrm>
            <a:off x="10387922" y="4611371"/>
            <a:ext cx="735060" cy="1230748"/>
          </a:xfrm>
          <a:prstGeom prst="rect">
            <a:avLst/>
          </a:prstGeom>
          <a:solidFill>
            <a:srgbClr val="FFFF00"/>
          </a:solidFill>
        </p:spPr>
        <p:txBody>
          <a:bodyPr wrap="none" lIns="121882" tIns="60941" rIns="121882" bIns="60941">
            <a:spAutoFit/>
          </a:bodyPr>
          <a:lstStyle/>
          <a:p>
            <a:pPr algn="ctr"/>
            <a:r>
              <a:rPr lang="en-US" sz="7198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52D3153-8020-466E-A197-77EEB5AF9057}"/>
              </a:ext>
            </a:extLst>
          </p:cNvPr>
          <p:cNvSpPr/>
          <p:nvPr/>
        </p:nvSpPr>
        <p:spPr>
          <a:xfrm>
            <a:off x="464449" y="2978283"/>
            <a:ext cx="1875852" cy="1230748"/>
          </a:xfrm>
          <a:prstGeom prst="rect">
            <a:avLst/>
          </a:prstGeom>
          <a:noFill/>
        </p:spPr>
        <p:txBody>
          <a:bodyPr wrap="square" lIns="121882" tIns="60941" rIns="121882" bIns="60941">
            <a:spAutoFit/>
          </a:bodyPr>
          <a:lstStyle/>
          <a:p>
            <a:pPr algn="ctr"/>
            <a:r>
              <a:rPr lang="en-US" sz="7198" b="1">
                <a:ln w="0"/>
                <a:solidFill>
                  <a:schemeClr val="accent6">
                    <a:lumMod val="50000"/>
                    <a:lumOff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+ 2</a:t>
            </a:r>
            <a:endParaRPr lang="en-US" sz="7198" b="1" dirty="0">
              <a:ln w="0"/>
              <a:solidFill>
                <a:schemeClr val="accent6">
                  <a:lumMod val="50000"/>
                  <a:lumOff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9" t="11703" r="27158" b="23506"/>
          <a:stretch/>
        </p:blipFill>
        <p:spPr>
          <a:xfrm>
            <a:off x="9347149" y="2368183"/>
            <a:ext cx="2653524" cy="2121657"/>
          </a:xfrm>
          <a:prstGeom prst="rect">
            <a:avLst/>
          </a:prstGeom>
        </p:spPr>
      </p:pic>
      <p:sp>
        <p:nvSpPr>
          <p:cNvPr id="13" name="Left Arrow 12">
            <a:hlinkClick r:id="rId13" action="ppaction://hlinksldjump"/>
          </p:cNvPr>
          <p:cNvSpPr/>
          <p:nvPr/>
        </p:nvSpPr>
        <p:spPr>
          <a:xfrm>
            <a:off x="9144000" y="5830176"/>
            <a:ext cx="1118400" cy="754097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b</a:t>
            </a:r>
            <a:r>
              <a:rPr lang="en-US" sz="2800" b="1" smtClean="0"/>
              <a:t>ack</a:t>
            </a:r>
            <a:endParaRPr lang="vi-VN" sz="2800" b="1"/>
          </a:p>
        </p:txBody>
      </p:sp>
    </p:spTree>
    <p:extLst>
      <p:ext uri="{BB962C8B-B14F-4D97-AF65-F5344CB8AC3E}">
        <p14:creationId xmlns:p14="http://schemas.microsoft.com/office/powerpoint/2010/main" val="131316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xkit-correct-answer-reward-95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t="20936" b="20125"/>
          <a:stretch/>
        </p:blipFill>
        <p:spPr>
          <a:xfrm rot="5400000">
            <a:off x="5514108" y="-1119601"/>
            <a:ext cx="4254789" cy="9097228"/>
          </a:xfrm>
          <a:prstGeom prst="rect">
            <a:avLst/>
          </a:prstGeom>
        </p:spPr>
      </p:pic>
      <p:pic>
        <p:nvPicPr>
          <p:cNvPr id="3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b="62374"/>
          <a:stretch/>
        </p:blipFill>
        <p:spPr>
          <a:xfrm>
            <a:off x="-283268" y="1697727"/>
            <a:ext cx="3376157" cy="24514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59"/>
          <a:stretch/>
        </p:blipFill>
        <p:spPr>
          <a:xfrm>
            <a:off x="3364632" y="2343760"/>
            <a:ext cx="2627083" cy="21854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872" y="2505950"/>
            <a:ext cx="2567121" cy="18377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7" r="10272" b="4202"/>
          <a:stretch/>
        </p:blipFill>
        <p:spPr>
          <a:xfrm>
            <a:off x="6316973" y="2320452"/>
            <a:ext cx="2649057" cy="220875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EAA4ADC-46AD-45BD-8E2F-018538E0643D}"/>
              </a:ext>
            </a:extLst>
          </p:cNvPr>
          <p:cNvSpPr/>
          <p:nvPr/>
        </p:nvSpPr>
        <p:spPr>
          <a:xfrm>
            <a:off x="1365548" y="199251"/>
            <a:ext cx="9966492" cy="101446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99" b="1"/>
              <a:t>There are two chairs. They’re big.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D969B1F-A5A5-4BD5-A50B-F44D572464FD}"/>
              </a:ext>
            </a:extLst>
          </p:cNvPr>
          <p:cNvSpPr/>
          <p:nvPr/>
        </p:nvSpPr>
        <p:spPr>
          <a:xfrm>
            <a:off x="10220503" y="4628674"/>
            <a:ext cx="735060" cy="1230748"/>
          </a:xfrm>
          <a:prstGeom prst="rect">
            <a:avLst/>
          </a:prstGeom>
          <a:solidFill>
            <a:srgbClr val="FFFF00"/>
          </a:solidFill>
        </p:spPr>
        <p:txBody>
          <a:bodyPr wrap="none" lIns="121882" tIns="60941" rIns="121882" bIns="60941">
            <a:spAutoFit/>
          </a:bodyPr>
          <a:lstStyle/>
          <a:p>
            <a:pPr algn="ctr"/>
            <a:r>
              <a:rPr lang="en-US" sz="7198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2C2EFE-28AD-4954-BD4C-8B174C99EB30}"/>
              </a:ext>
            </a:extLst>
          </p:cNvPr>
          <p:cNvSpPr/>
          <p:nvPr/>
        </p:nvSpPr>
        <p:spPr>
          <a:xfrm>
            <a:off x="4353392" y="4628674"/>
            <a:ext cx="805592" cy="1230748"/>
          </a:xfrm>
          <a:prstGeom prst="rect">
            <a:avLst/>
          </a:prstGeom>
          <a:solidFill>
            <a:srgbClr val="FFFF00"/>
          </a:solidFill>
        </p:spPr>
        <p:txBody>
          <a:bodyPr wrap="none" lIns="121882" tIns="60941" rIns="121882" bIns="60941">
            <a:spAutoFit/>
          </a:bodyPr>
          <a:lstStyle/>
          <a:p>
            <a:pPr algn="ctr"/>
            <a:r>
              <a:rPr lang="en-US" sz="7198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0969864-78B5-4A89-8B08-2E83DB3F0BAD}"/>
              </a:ext>
            </a:extLst>
          </p:cNvPr>
          <p:cNvSpPr/>
          <p:nvPr/>
        </p:nvSpPr>
        <p:spPr>
          <a:xfrm>
            <a:off x="7259544" y="4652210"/>
            <a:ext cx="763915" cy="1230748"/>
          </a:xfrm>
          <a:prstGeom prst="rect">
            <a:avLst/>
          </a:prstGeom>
          <a:solidFill>
            <a:srgbClr val="FFFF00"/>
          </a:solidFill>
        </p:spPr>
        <p:txBody>
          <a:bodyPr wrap="none" lIns="121882" tIns="60941" rIns="121882" bIns="60941">
            <a:spAutoFit/>
          </a:bodyPr>
          <a:lstStyle/>
          <a:p>
            <a:pPr algn="ctr"/>
            <a:r>
              <a:rPr lang="en-US" sz="7198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B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2D3153-8020-466E-A197-77EEB5AF9057}"/>
              </a:ext>
            </a:extLst>
          </p:cNvPr>
          <p:cNvSpPr/>
          <p:nvPr/>
        </p:nvSpPr>
        <p:spPr>
          <a:xfrm>
            <a:off x="464449" y="2978283"/>
            <a:ext cx="1875852" cy="1230748"/>
          </a:xfrm>
          <a:prstGeom prst="rect">
            <a:avLst/>
          </a:prstGeom>
          <a:noFill/>
        </p:spPr>
        <p:txBody>
          <a:bodyPr wrap="square" lIns="121882" tIns="60941" rIns="121882" bIns="60941">
            <a:spAutoFit/>
          </a:bodyPr>
          <a:lstStyle/>
          <a:p>
            <a:pPr algn="ctr"/>
            <a:r>
              <a:rPr lang="en-US" sz="7198" b="1">
                <a:ln w="0"/>
                <a:solidFill>
                  <a:schemeClr val="accent6">
                    <a:lumMod val="50000"/>
                    <a:lumOff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+ 3</a:t>
            </a:r>
            <a:endParaRPr lang="en-US" sz="7198" b="1" dirty="0">
              <a:ln w="0"/>
              <a:solidFill>
                <a:schemeClr val="accent6">
                  <a:lumMod val="50000"/>
                  <a:lumOff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3" name="Left Arrow 12">
            <a:hlinkClick r:id="rId13" action="ppaction://hlinksldjump"/>
          </p:cNvPr>
          <p:cNvSpPr/>
          <p:nvPr/>
        </p:nvSpPr>
        <p:spPr>
          <a:xfrm>
            <a:off x="9144000" y="5830176"/>
            <a:ext cx="1118400" cy="754097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b</a:t>
            </a:r>
            <a:r>
              <a:rPr lang="en-US" sz="2800" b="1" smtClean="0"/>
              <a:t>ack</a:t>
            </a:r>
            <a:endParaRPr lang="vi-VN" sz="2800" b="1"/>
          </a:p>
        </p:txBody>
      </p:sp>
    </p:spTree>
    <p:extLst>
      <p:ext uri="{BB962C8B-B14F-4D97-AF65-F5344CB8AC3E}">
        <p14:creationId xmlns:p14="http://schemas.microsoft.com/office/powerpoint/2010/main" val="30639290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xkit-correct-answer-reward-95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t="20936" b="20125"/>
          <a:stretch/>
        </p:blipFill>
        <p:spPr>
          <a:xfrm rot="5400000">
            <a:off x="5514108" y="-1119601"/>
            <a:ext cx="4254789" cy="9097228"/>
          </a:xfrm>
          <a:prstGeom prst="rect">
            <a:avLst/>
          </a:prstGeom>
        </p:spPr>
      </p:pic>
      <p:pic>
        <p:nvPicPr>
          <p:cNvPr id="3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b="62374"/>
          <a:stretch/>
        </p:blipFill>
        <p:spPr>
          <a:xfrm>
            <a:off x="-283268" y="1697727"/>
            <a:ext cx="3376157" cy="24514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9" t="17422" r="27158" b="15087"/>
          <a:stretch/>
        </p:blipFill>
        <p:spPr>
          <a:xfrm>
            <a:off x="6345305" y="2323983"/>
            <a:ext cx="2653524" cy="22100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1" t="22805" r="74068" b="14406"/>
          <a:stretch/>
        </p:blipFill>
        <p:spPr>
          <a:xfrm>
            <a:off x="3381345" y="2323983"/>
            <a:ext cx="1321072" cy="22100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1" t="22805" r="74068" b="14406"/>
          <a:stretch/>
        </p:blipFill>
        <p:spPr>
          <a:xfrm flipH="1">
            <a:off x="4735777" y="2323982"/>
            <a:ext cx="1369797" cy="22100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261" y="1850905"/>
            <a:ext cx="3688940" cy="311467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EAA4ADC-46AD-45BD-8E2F-018538E0643D}"/>
              </a:ext>
            </a:extLst>
          </p:cNvPr>
          <p:cNvSpPr/>
          <p:nvPr/>
        </p:nvSpPr>
        <p:spPr>
          <a:xfrm>
            <a:off x="720675" y="199251"/>
            <a:ext cx="10611365" cy="101446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99" b="1"/>
              <a:t>There are two doors in the living room. They’re small. </a:t>
            </a:r>
            <a:endParaRPr lang="en-US" sz="3199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969B1F-A5A5-4BD5-A50B-F44D572464FD}"/>
              </a:ext>
            </a:extLst>
          </p:cNvPr>
          <p:cNvSpPr/>
          <p:nvPr/>
        </p:nvSpPr>
        <p:spPr>
          <a:xfrm>
            <a:off x="4230913" y="4599428"/>
            <a:ext cx="805592" cy="1230748"/>
          </a:xfrm>
          <a:prstGeom prst="rect">
            <a:avLst/>
          </a:prstGeom>
          <a:solidFill>
            <a:srgbClr val="FFFF00"/>
          </a:solidFill>
        </p:spPr>
        <p:txBody>
          <a:bodyPr wrap="none" lIns="121882" tIns="60941" rIns="121882" bIns="60941">
            <a:spAutoFit/>
          </a:bodyPr>
          <a:lstStyle/>
          <a:p>
            <a:pPr algn="ctr"/>
            <a:r>
              <a:rPr lang="en-US" sz="7198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82C2EFE-28AD-4954-BD4C-8B174C99EB30}"/>
              </a:ext>
            </a:extLst>
          </p:cNvPr>
          <p:cNvSpPr/>
          <p:nvPr/>
        </p:nvSpPr>
        <p:spPr>
          <a:xfrm>
            <a:off x="7267495" y="4599428"/>
            <a:ext cx="763915" cy="1230748"/>
          </a:xfrm>
          <a:prstGeom prst="rect">
            <a:avLst/>
          </a:prstGeom>
          <a:solidFill>
            <a:srgbClr val="FFFF00"/>
          </a:solidFill>
        </p:spPr>
        <p:txBody>
          <a:bodyPr wrap="none" lIns="121882" tIns="60941" rIns="121882" bIns="60941">
            <a:spAutoFit/>
          </a:bodyPr>
          <a:lstStyle/>
          <a:p>
            <a:pPr algn="ctr"/>
            <a:r>
              <a:rPr lang="en-US" sz="7198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B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0969864-78B5-4A89-8B08-2E83DB3F0BAD}"/>
              </a:ext>
            </a:extLst>
          </p:cNvPr>
          <p:cNvSpPr/>
          <p:nvPr/>
        </p:nvSpPr>
        <p:spPr>
          <a:xfrm>
            <a:off x="10387922" y="4611371"/>
            <a:ext cx="735060" cy="1230748"/>
          </a:xfrm>
          <a:prstGeom prst="rect">
            <a:avLst/>
          </a:prstGeom>
          <a:solidFill>
            <a:srgbClr val="FFFF00"/>
          </a:solidFill>
        </p:spPr>
        <p:txBody>
          <a:bodyPr wrap="none" lIns="121882" tIns="60941" rIns="121882" bIns="60941">
            <a:spAutoFit/>
          </a:bodyPr>
          <a:lstStyle/>
          <a:p>
            <a:pPr algn="ctr"/>
            <a:r>
              <a:rPr lang="en-US" sz="7198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52D3153-8020-466E-A197-77EEB5AF9057}"/>
              </a:ext>
            </a:extLst>
          </p:cNvPr>
          <p:cNvSpPr/>
          <p:nvPr/>
        </p:nvSpPr>
        <p:spPr>
          <a:xfrm>
            <a:off x="464449" y="2978283"/>
            <a:ext cx="1875852" cy="1230748"/>
          </a:xfrm>
          <a:prstGeom prst="rect">
            <a:avLst/>
          </a:prstGeom>
          <a:noFill/>
        </p:spPr>
        <p:txBody>
          <a:bodyPr wrap="square" lIns="121882" tIns="60941" rIns="121882" bIns="60941">
            <a:spAutoFit/>
          </a:bodyPr>
          <a:lstStyle/>
          <a:p>
            <a:pPr algn="ctr"/>
            <a:r>
              <a:rPr lang="en-US" sz="7198" b="1">
                <a:ln w="0"/>
                <a:solidFill>
                  <a:schemeClr val="accent6">
                    <a:lumMod val="50000"/>
                    <a:lumOff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+ 5</a:t>
            </a:r>
            <a:endParaRPr lang="en-US" sz="7198" b="1" dirty="0">
              <a:ln w="0"/>
              <a:solidFill>
                <a:schemeClr val="accent6">
                  <a:lumMod val="50000"/>
                  <a:lumOff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4" name="Left Arrow 13">
            <a:hlinkClick r:id="rId12" action="ppaction://hlinksldjump"/>
          </p:cNvPr>
          <p:cNvSpPr/>
          <p:nvPr/>
        </p:nvSpPr>
        <p:spPr>
          <a:xfrm>
            <a:off x="9144000" y="5830176"/>
            <a:ext cx="1118400" cy="754097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b</a:t>
            </a:r>
            <a:r>
              <a:rPr lang="en-US" sz="2800" b="1" smtClean="0"/>
              <a:t>ack</a:t>
            </a:r>
            <a:endParaRPr lang="vi-VN" sz="2800" b="1"/>
          </a:p>
        </p:txBody>
      </p:sp>
    </p:spTree>
    <p:extLst>
      <p:ext uri="{BB962C8B-B14F-4D97-AF65-F5344CB8AC3E}">
        <p14:creationId xmlns:p14="http://schemas.microsoft.com/office/powerpoint/2010/main" val="4331167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xkit-correct-answer-reward-95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6.983"/>
  <p:tag name="ISPRING_CUSTOM_TIMING_USED" val="1"/>
  <p:tag name="ISPRING_SLIDE_ID_2" val="{780F91D0-5D7D-4403-BBDE-5D5F262AE24B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</TotalTime>
  <Words>336</Words>
  <Application>Microsoft Office PowerPoint</Application>
  <PresentationFormat>Widescreen</PresentationFormat>
  <Paragraphs>107</Paragraphs>
  <Slides>21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Arial</vt:lpstr>
      <vt:lpstr>Berlin Sans FB Demi</vt:lpstr>
      <vt:lpstr>Calibri</vt:lpstr>
      <vt:lpstr>Century Schoolbook</vt:lpstr>
      <vt:lpstr>Comic Sans MS</vt:lpstr>
      <vt:lpstr>Fredoka One</vt:lpstr>
      <vt:lpstr>Impact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41</cp:revision>
  <dcterms:created xsi:type="dcterms:W3CDTF">2006-08-16T00:00:00Z</dcterms:created>
  <dcterms:modified xsi:type="dcterms:W3CDTF">2024-02-21T01:28:07Z</dcterms:modified>
</cp:coreProperties>
</file>