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36" r:id="rId6"/>
    <p:sldMasterId id="2147483772" r:id="rId7"/>
  </p:sldMasterIdLst>
  <p:notesMasterIdLst>
    <p:notesMasterId r:id="rId26"/>
  </p:notesMasterIdLst>
  <p:sldIdLst>
    <p:sldId id="270" r:id="rId8"/>
    <p:sldId id="271" r:id="rId9"/>
    <p:sldId id="258" r:id="rId10"/>
    <p:sldId id="257" r:id="rId11"/>
    <p:sldId id="266" r:id="rId12"/>
    <p:sldId id="268" r:id="rId13"/>
    <p:sldId id="267" r:id="rId14"/>
    <p:sldId id="272" r:id="rId15"/>
    <p:sldId id="273" r:id="rId16"/>
    <p:sldId id="506" r:id="rId17"/>
    <p:sldId id="508" r:id="rId18"/>
    <p:sldId id="509" r:id="rId19"/>
    <p:sldId id="304" r:id="rId20"/>
    <p:sldId id="523" r:id="rId21"/>
    <p:sldId id="525" r:id="rId22"/>
    <p:sldId id="32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34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82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54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1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8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8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18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9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9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6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9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65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94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18" Type="http://schemas.openxmlformats.org/officeDocument/2006/relationships/image" Target="../media/image45.gif"/><Relationship Id="rId26" Type="http://schemas.microsoft.com/office/2007/relationships/hdphoto" Target="../media/hdphoto11.wdp"/><Relationship Id="rId3" Type="http://schemas.openxmlformats.org/officeDocument/2006/relationships/image" Target="../media/image36.png"/><Relationship Id="rId21" Type="http://schemas.openxmlformats.org/officeDocument/2006/relationships/image" Target="../media/image47.png"/><Relationship Id="rId7" Type="http://schemas.openxmlformats.org/officeDocument/2006/relationships/image" Target="../media/image38.png"/><Relationship Id="rId12" Type="http://schemas.openxmlformats.org/officeDocument/2006/relationships/image" Target="../media/image41.gif"/><Relationship Id="rId17" Type="http://schemas.openxmlformats.org/officeDocument/2006/relationships/image" Target="../media/image44.png"/><Relationship Id="rId25" Type="http://schemas.openxmlformats.org/officeDocument/2006/relationships/image" Target="../media/image49.png"/><Relationship Id="rId2" Type="http://schemas.openxmlformats.org/officeDocument/2006/relationships/image" Target="../media/image35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51.gif"/><Relationship Id="rId1" Type="http://schemas.openxmlformats.org/officeDocument/2006/relationships/slideLayout" Target="../slideLayouts/slideLayout70.xml"/><Relationship Id="rId6" Type="http://schemas.microsoft.com/office/2007/relationships/hdphoto" Target="../media/hdphoto3.wdp"/><Relationship Id="rId11" Type="http://schemas.openxmlformats.org/officeDocument/2006/relationships/image" Target="../media/image40.gif"/><Relationship Id="rId24" Type="http://schemas.microsoft.com/office/2007/relationships/hdphoto" Target="../media/hdphoto10.wdp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46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39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50.png"/><Relationship Id="rId30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jpg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19.jp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20.jp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61074" y="5828207"/>
            <a:ext cx="2719140" cy="10297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394" y="360507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6083" y="360507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06083" y="111175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4302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161708" y="1740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96811" y="2279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628366" y="36216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10576" y="419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7141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4345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14588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87492" y="17969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73494" y="22795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97294" y="28366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3506" y="28338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42438" y="3605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80538" y="426332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90788" y="47571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845330" y="53169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23557" y="53026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1199" y="3457155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857" y="963839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174768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869710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70821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57412"/>
            <a:ext cx="12114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93223" y="5351828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thích hình ảnh nào nhất trong bài thơ?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69" y="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605143"/>
            <a:ext cx="10515600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Ngô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Sông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Cánh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Câu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Món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Lũy</a:t>
              </a:r>
              <a:r>
                <a:rPr kumimoji="0" lang="en-US" sz="4400" b="1" i="0" u="none" strike="noStrike" kern="1200" cap="none" spc="0" normalizeH="0" noProof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tre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95" y="1720103"/>
            <a:ext cx="8559893" cy="34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8112" y="3579833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9224" y="1089303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ần 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vi-VN" sz="28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chỉ tâm trạng nhớ thương, lưu luyến, nghĩ ngợi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918</Words>
  <Application>Microsoft Office PowerPoint</Application>
  <PresentationFormat>Màn hình rộng</PresentationFormat>
  <Paragraphs>170</Paragraphs>
  <Slides>18</Slides>
  <Notes>10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18</vt:i4>
      </vt:variant>
    </vt:vector>
  </HeadingPairs>
  <TitlesOfParts>
    <vt:vector size="34" baseType="lpstr"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4_Office Theme</vt:lpstr>
      <vt:lpstr>8_Office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Tìm những từ ngữ chỉ thời gian trong bài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Lê Đức Hùng</cp:lastModifiedBy>
  <cp:revision>55</cp:revision>
  <dcterms:created xsi:type="dcterms:W3CDTF">2021-05-27T08:02:03Z</dcterms:created>
  <dcterms:modified xsi:type="dcterms:W3CDTF">2024-02-29T11:27:55Z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2024-02-29T11:27:47Z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b4c94fc5-d3d2-438c-a04b-55360dbf2ad3</vt:lpwstr>
  </property>
  <property fmtid="{D5CDD505-2E9C-101B-9397-08002B2CF9AE}" pid="7" name="MSIP_Label_defa4170-0d19-0005-0004-bc88714345d2_ActionId">
    <vt:lpwstr>54fcb7fd-05fe-4891-a596-5f21235cd174</vt:lpwstr>
  </property>
  <property fmtid="{D5CDD505-2E9C-101B-9397-08002B2CF9AE}" pid="8" name="MSIP_Label_defa4170-0d19-0005-0004-bc88714345d2_ContentBits">
    <vt:lpwstr>0</vt:lpwstr>
  </property>
</Properties>
</file>