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4" r:id="rId2"/>
    <p:sldMasterId id="2147483736" r:id="rId3"/>
  </p:sldMasterIdLst>
  <p:notesMasterIdLst>
    <p:notesMasterId r:id="rId10"/>
  </p:notesMasterIdLst>
  <p:sldIdLst>
    <p:sldId id="280" r:id="rId4"/>
    <p:sldId id="282" r:id="rId5"/>
    <p:sldId id="511" r:id="rId6"/>
    <p:sldId id="512" r:id="rId7"/>
    <p:sldId id="298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openxmlformats.org/officeDocument/2006/relationships/image" Target="../media/image18.gif"/><Relationship Id="rId26" Type="http://schemas.microsoft.com/office/2007/relationships/hdphoto" Target="../media/hdphoto10.wdp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2" Type="http://schemas.openxmlformats.org/officeDocument/2006/relationships/image" Target="../media/image8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gif"/><Relationship Id="rId24" Type="http://schemas.microsoft.com/office/2007/relationships/hdphoto" Target="../media/hdphoto9.wdp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6063" y="905986"/>
            <a:ext cx="5255932" cy="28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9339" y="1088386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sớm mai thức dậy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339" y="2671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109339" y="173793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>
                <a:solidFill>
                  <a:srgbClr val="0000FF"/>
                </a:solidFill>
                <a:latin typeface="HP001 4 hàng" panose="020B0603050302020204" pitchFamily="34" charset="0"/>
              </a:rPr>
              <a:t>Lũy tre xanh rì rào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72616" y="235010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Ngọn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tre cong gọng vó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72616" y="299956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mặt trời lên cao.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9339" y="4018148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72616" y="42215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 trưa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đồng đầy nắng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0" y="4841947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>
                <a:solidFill>
                  <a:srgbClr val="0000FF"/>
                </a:solidFill>
                <a:latin typeface="HP001 4 hàng" panose="020B0603050302020204" pitchFamily="34" charset="0"/>
              </a:rPr>
              <a:t>Trâu nằm nhai bóng râm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36308" y="548762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re bần thần nhớ gió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36308" y="60882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Chợt về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đầy tiếng chim.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92963" y="974931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5756240" y="117828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trời xuống núi ngủ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5683624" y="179873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>
                <a:solidFill>
                  <a:srgbClr val="0000FF"/>
                </a:solidFill>
                <a:latin typeface="HP001 4 hàng" panose="020B0603050302020204" pitchFamily="34" charset="0"/>
              </a:rPr>
              <a:t>Tre nâng vầng trăng lên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5719932" y="24444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Sao, sao treo đầy cành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5719932" y="304499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Suốt đêm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dài thắp sáng.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uỳnh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uỵch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uynh</a:t>
            </a: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iếc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iết</a:t>
            </a: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230</Words>
  <Application>Microsoft Office PowerPoint</Application>
  <PresentationFormat>Màn hình rộng</PresentationFormat>
  <Paragraphs>44</Paragraphs>
  <Slides>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HP001 4 hàng</vt:lpstr>
      <vt:lpstr>Times New Roman</vt:lpstr>
      <vt:lpstr>Verdana</vt:lpstr>
      <vt:lpstr>2_Office 主题​​</vt:lpstr>
      <vt:lpstr>5_Office Theme</vt:lpstr>
      <vt:lpstr>8_Office Theme</vt:lpstr>
      <vt:lpstr>Bản trình bày PowerPoint</vt:lpstr>
      <vt:lpstr>Bản trình bày PowerPoint</vt:lpstr>
      <vt:lpstr>Bản trình bày PowerPoint</vt:lpstr>
      <vt:lpstr>b. Chọn iêt hoặc iêc thay vào ô vuông.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Lê Đức Hùng</cp:lastModifiedBy>
  <cp:revision>58</cp:revision>
  <dcterms:created xsi:type="dcterms:W3CDTF">2021-05-27T08:02:03Z</dcterms:created>
  <dcterms:modified xsi:type="dcterms:W3CDTF">2024-02-29T11:25:53Z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2024-02-29T11:23:21Z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e4f75d69-82e9-4b8b-9968-d034e0f1ab2d</vt:lpwstr>
  </property>
  <property fmtid="{D5CDD505-2E9C-101B-9397-08002B2CF9AE}" pid="8" name="MSIP_Label_defa4170-0d19-0005-0004-bc88714345d2_ContentBits">
    <vt:lpwstr>0</vt:lpwstr>
  </property>
</Properties>
</file>