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4" r:id="rId3"/>
    <p:sldMasterId id="2147483736" r:id="rId4"/>
    <p:sldMasterId id="2147483772" r:id="rId5"/>
  </p:sldMasterIdLst>
  <p:notesMasterIdLst>
    <p:notesMasterId r:id="rId13"/>
  </p:notesMasterIdLst>
  <p:sldIdLst>
    <p:sldId id="285" r:id="rId6"/>
    <p:sldId id="286" r:id="rId7"/>
    <p:sldId id="521" r:id="rId8"/>
    <p:sldId id="522" r:id="rId9"/>
    <p:sldId id="514" r:id="rId10"/>
    <p:sldId id="51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13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18" Type="http://schemas.openxmlformats.org/officeDocument/2006/relationships/image" Target="../media/image30.gif"/><Relationship Id="rId26" Type="http://schemas.microsoft.com/office/2007/relationships/hdphoto" Target="../media/hdphoto10.wdp"/><Relationship Id="rId3" Type="http://schemas.openxmlformats.org/officeDocument/2006/relationships/image" Target="../media/image21.png"/><Relationship Id="rId21" Type="http://schemas.openxmlformats.org/officeDocument/2006/relationships/image" Target="../media/image32.png"/><Relationship Id="rId7" Type="http://schemas.openxmlformats.org/officeDocument/2006/relationships/image" Target="../media/image23.png"/><Relationship Id="rId12" Type="http://schemas.openxmlformats.org/officeDocument/2006/relationships/image" Target="../media/image26.gif"/><Relationship Id="rId17" Type="http://schemas.openxmlformats.org/officeDocument/2006/relationships/image" Target="../media/image29.png"/><Relationship Id="rId25" Type="http://schemas.openxmlformats.org/officeDocument/2006/relationships/image" Target="../media/image34.png"/><Relationship Id="rId2" Type="http://schemas.openxmlformats.org/officeDocument/2006/relationships/image" Target="../media/image20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36.gif"/><Relationship Id="rId1" Type="http://schemas.openxmlformats.org/officeDocument/2006/relationships/slideLayout" Target="../slideLayouts/slideLayout38.xml"/><Relationship Id="rId6" Type="http://schemas.microsoft.com/office/2007/relationships/hdphoto" Target="../media/hdphoto2.wdp"/><Relationship Id="rId11" Type="http://schemas.openxmlformats.org/officeDocument/2006/relationships/image" Target="../media/image25.gif"/><Relationship Id="rId24" Type="http://schemas.microsoft.com/office/2007/relationships/hdphoto" Target="../media/hdphoto9.wdp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23" Type="http://schemas.openxmlformats.org/officeDocument/2006/relationships/image" Target="../media/image33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31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5.png"/><Relationship Id="rId30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875"/>
            <a:ext cx="12413776" cy="1009375"/>
          </a:xfrm>
        </p:spPr>
        <p:txBody>
          <a:bodyPr/>
          <a:lstStyle/>
          <a:p>
            <a:r>
              <a:rPr lang="en-US"/>
              <a:t>1.Xếp các từ ngữ dưới đây vào nhóm thích hợp: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00" y="1588018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801" y="330442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09167 0.384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2357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9596 0.428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3086 0.2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4635 0.19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6458 0.397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9336 0.2439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0143 0.09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4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Ghép từ ngữ chỉ sự vật với những từ ngữ chỉ đặc điểm ở bài tập số 1 để tạo thành 3 câu.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Bầu trời trong xanh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55343" y="1027907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3522" y="982640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77233" y="982640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5656" y="1585417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23414" y="2910980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Lương lúa vàng óng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38200" y="3690049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lấp lánh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23414" y="4398991"/>
            <a:ext cx="10515600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 tre xanh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 đáp về đặc điểm của các sự vật ngôi sao, dòng sông, nương lúa, bầu trời.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Bầu trời 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nào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Bầu trời 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vời vợi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26583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sáng lấp lánh.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3868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quanh co uốn khúc.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5194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142</Words>
  <Application>Microsoft Office PowerPoint</Application>
  <PresentationFormat>Màn hình rộng</PresentationFormat>
  <Paragraphs>19</Paragraphs>
  <Slides>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7</vt:i4>
      </vt:variant>
    </vt:vector>
  </HeadingPairs>
  <TitlesOfParts>
    <vt:vector size="19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3_Office Theme</vt:lpstr>
      <vt:lpstr>2_Office 主题​​</vt:lpstr>
      <vt:lpstr>5_Office Theme</vt:lpstr>
      <vt:lpstr>8_Office Theme</vt:lpstr>
      <vt:lpstr>Office Theme</vt:lpstr>
      <vt:lpstr>Bản trình bày PowerPoint</vt:lpstr>
      <vt:lpstr>Bản trình bày PowerPoint</vt:lpstr>
      <vt:lpstr>Bản trình bày PowerPoint</vt:lpstr>
      <vt:lpstr>1.Xếp các từ ngữ dưới đây vào nhóm thích hợp: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Lê Đức Hùng</cp:lastModifiedBy>
  <cp:revision>56</cp:revision>
  <dcterms:created xsi:type="dcterms:W3CDTF">2021-05-27T08:02:03Z</dcterms:created>
  <dcterms:modified xsi:type="dcterms:W3CDTF">2024-02-29T11:26:44Z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2024-02-29T11:23:21Z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e4f75d69-82e9-4b8b-9968-d034e0f1ab2d</vt:lpwstr>
  </property>
  <property fmtid="{D5CDD505-2E9C-101B-9397-08002B2CF9AE}" pid="8" name="MSIP_Label_defa4170-0d19-0005-0004-bc88714345d2_ContentBits">
    <vt:lpwstr>0</vt:lpwstr>
  </property>
</Properties>
</file>