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Lst>
  <p:notesMasterIdLst>
    <p:notesMasterId r:id="rId43"/>
  </p:notesMasterIdLst>
  <p:sldIdLst>
    <p:sldId id="264" r:id="rId4"/>
    <p:sldId id="312" r:id="rId5"/>
    <p:sldId id="315" r:id="rId6"/>
    <p:sldId id="316" r:id="rId7"/>
    <p:sldId id="317" r:id="rId8"/>
    <p:sldId id="318" r:id="rId9"/>
    <p:sldId id="259" r:id="rId10"/>
    <p:sldId id="257" r:id="rId11"/>
    <p:sldId id="258" r:id="rId12"/>
    <p:sldId id="319" r:id="rId13"/>
    <p:sldId id="320" r:id="rId14"/>
    <p:sldId id="321" r:id="rId15"/>
    <p:sldId id="322" r:id="rId16"/>
    <p:sldId id="323" r:id="rId17"/>
    <p:sldId id="325" r:id="rId18"/>
    <p:sldId id="324" r:id="rId19"/>
    <p:sldId id="326" r:id="rId20"/>
    <p:sldId id="327" r:id="rId21"/>
    <p:sldId id="329" r:id="rId22"/>
    <p:sldId id="330" r:id="rId23"/>
    <p:sldId id="328" r:id="rId24"/>
    <p:sldId id="331" r:id="rId25"/>
    <p:sldId id="332" r:id="rId26"/>
    <p:sldId id="333" r:id="rId27"/>
    <p:sldId id="334" r:id="rId28"/>
    <p:sldId id="335" r:id="rId29"/>
    <p:sldId id="336" r:id="rId30"/>
    <p:sldId id="338" r:id="rId31"/>
    <p:sldId id="339" r:id="rId32"/>
    <p:sldId id="340" r:id="rId33"/>
    <p:sldId id="337" r:id="rId34"/>
    <p:sldId id="341" r:id="rId35"/>
    <p:sldId id="342" r:id="rId36"/>
    <p:sldId id="343" r:id="rId37"/>
    <p:sldId id="344" r:id="rId38"/>
    <p:sldId id="345" r:id="rId39"/>
    <p:sldId id="347" r:id="rId40"/>
    <p:sldId id="348" r:id="rId41"/>
    <p:sldId id="349" r:id="rId42"/>
  </p:sldIdLst>
  <p:sldSz cx="9144000" cy="5143500" type="screen16x9"/>
  <p:notesSz cx="6858000" cy="9144000"/>
  <p:embeddedFontLst>
    <p:embeddedFont>
      <p:font typeface="Amasis MT Pro Black" panose="02040A04050005020304" pitchFamily="18" charset="0"/>
      <p:bold r:id="rId44"/>
      <p:boldItalic r:id="rId45"/>
    </p:embeddedFont>
    <p:embeddedFont>
      <p:font typeface="Asap"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Hammersmith One" panose="02010703030501060504" pitchFamily="2" charset="0"/>
      <p:regular r:id="rId54"/>
    </p:embeddedFont>
    <p:embeddedFont>
      <p:font typeface="Proxima Nova"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6EAB72A-4117-4628-B9D7-9BC80CC6984D}">
          <p14:sldIdLst>
            <p14:sldId id="264"/>
            <p14:sldId id="312"/>
            <p14:sldId id="315"/>
            <p14:sldId id="316"/>
            <p14:sldId id="317"/>
            <p14:sldId id="318"/>
            <p14:sldId id="259"/>
            <p14:sldId id="257"/>
            <p14:sldId id="258"/>
            <p14:sldId id="319"/>
            <p14:sldId id="320"/>
            <p14:sldId id="321"/>
            <p14:sldId id="322"/>
            <p14:sldId id="323"/>
            <p14:sldId id="325"/>
            <p14:sldId id="324"/>
            <p14:sldId id="326"/>
            <p14:sldId id="327"/>
            <p14:sldId id="329"/>
            <p14:sldId id="330"/>
            <p14:sldId id="328"/>
            <p14:sldId id="331"/>
            <p14:sldId id="332"/>
            <p14:sldId id="333"/>
            <p14:sldId id="334"/>
            <p14:sldId id="335"/>
            <p14:sldId id="336"/>
            <p14:sldId id="338"/>
            <p14:sldId id="339"/>
            <p14:sldId id="340"/>
            <p14:sldId id="337"/>
            <p14:sldId id="341"/>
            <p14:sldId id="342"/>
            <p14:sldId id="343"/>
            <p14:sldId id="344"/>
            <p14:sldId id="345"/>
            <p14:sldId id="347"/>
            <p14:sldId id="348"/>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DFF"/>
    <a:srgbClr val="B7D8DF"/>
    <a:srgbClr val="000000"/>
    <a:srgbClr val="FCF5EF"/>
    <a:srgbClr val="FFD073"/>
    <a:srgbClr val="FFF7B9"/>
    <a:srgbClr val="FE7235"/>
    <a:srgbClr val="F6E3F8"/>
    <a:srgbClr val="B4DBBC"/>
    <a:srgbClr val="BD92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4A1B45-B667-4D9B-92CB-8E3D490E227D}">
  <a:tblStyle styleId="{8F4A1B45-B667-4D9B-92CB-8E3D490E2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2e843ade21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12e843ade21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ad6100e8f2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ad6100e8f2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908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2e843ade21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12e843ade21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91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00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2e843ade21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2e843ade21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95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5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2e843ade21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12e843ade21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00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185c551ac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1185c551a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314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370475" y="971900"/>
            <a:ext cx="6060300" cy="915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713225" y="971900"/>
            <a:ext cx="1418400" cy="13902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7500" b="1">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16">
            <a:off x="2370450" y="1899050"/>
            <a:ext cx="4779300" cy="4629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grpSp>
        <p:nvGrpSpPr>
          <p:cNvPr id="22" name="Google Shape;22;p3"/>
          <p:cNvGrpSpPr/>
          <p:nvPr/>
        </p:nvGrpSpPr>
        <p:grpSpPr>
          <a:xfrm>
            <a:off x="4030352" y="-377866"/>
            <a:ext cx="1201426" cy="1083458"/>
            <a:chOff x="4030352" y="-377866"/>
            <a:chExt cx="1201426" cy="1083458"/>
          </a:xfrm>
        </p:grpSpPr>
        <p:grpSp>
          <p:nvGrpSpPr>
            <p:cNvPr id="23" name="Google Shape;23;p3"/>
            <p:cNvGrpSpPr/>
            <p:nvPr/>
          </p:nvGrpSpPr>
          <p:grpSpPr>
            <a:xfrm>
              <a:off x="4030352" y="-377866"/>
              <a:ext cx="1083309" cy="1083458"/>
              <a:chOff x="3305097" y="1208521"/>
              <a:chExt cx="701216" cy="701313"/>
            </a:xfrm>
          </p:grpSpPr>
          <p:sp>
            <p:nvSpPr>
              <p:cNvPr id="24" name="Google Shape;24;p3"/>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3"/>
            <p:cNvGrpSpPr/>
            <p:nvPr/>
          </p:nvGrpSpPr>
          <p:grpSpPr>
            <a:xfrm>
              <a:off x="4621148" y="-332996"/>
              <a:ext cx="610630" cy="842611"/>
              <a:chOff x="2554415" y="1631859"/>
              <a:chExt cx="388838" cy="536558"/>
            </a:xfrm>
          </p:grpSpPr>
          <p:sp>
            <p:nvSpPr>
              <p:cNvPr id="27" name="Google Shape;27;p3"/>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3"/>
          <p:cNvGrpSpPr/>
          <p:nvPr/>
        </p:nvGrpSpPr>
        <p:grpSpPr>
          <a:xfrm>
            <a:off x="7027551" y="-414127"/>
            <a:ext cx="2546191" cy="5866028"/>
            <a:chOff x="7027551" y="-414127"/>
            <a:chExt cx="2546191" cy="5866028"/>
          </a:xfrm>
        </p:grpSpPr>
        <p:grpSp>
          <p:nvGrpSpPr>
            <p:cNvPr id="30" name="Google Shape;30;p3"/>
            <p:cNvGrpSpPr/>
            <p:nvPr/>
          </p:nvGrpSpPr>
          <p:grpSpPr>
            <a:xfrm>
              <a:off x="7744500" y="2233789"/>
              <a:ext cx="1829241" cy="1819389"/>
              <a:chOff x="3615214" y="575680"/>
              <a:chExt cx="750489" cy="746447"/>
            </a:xfrm>
          </p:grpSpPr>
          <p:sp>
            <p:nvSpPr>
              <p:cNvPr id="31" name="Google Shape;31;p3"/>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3"/>
            <p:cNvGrpSpPr/>
            <p:nvPr/>
          </p:nvGrpSpPr>
          <p:grpSpPr>
            <a:xfrm>
              <a:off x="8430779" y="3749133"/>
              <a:ext cx="849485" cy="816694"/>
              <a:chOff x="3017258" y="3493429"/>
              <a:chExt cx="438783" cy="421846"/>
            </a:xfrm>
          </p:grpSpPr>
          <p:sp>
            <p:nvSpPr>
              <p:cNvPr id="35" name="Google Shape;35;p3"/>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a:off x="8386999" y="-62385"/>
              <a:ext cx="456010" cy="2999928"/>
              <a:chOff x="1164349" y="-670847"/>
              <a:chExt cx="456010" cy="2999928"/>
            </a:xfrm>
          </p:grpSpPr>
          <p:sp>
            <p:nvSpPr>
              <p:cNvPr id="39" name="Google Shape;39;p3"/>
              <p:cNvSpPr/>
              <p:nvPr/>
            </p:nvSpPr>
            <p:spPr>
              <a:xfrm>
                <a:off x="1389779" y="-670847"/>
                <a:ext cx="5245" cy="2926079"/>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3"/>
            <p:cNvGrpSpPr/>
            <p:nvPr/>
          </p:nvGrpSpPr>
          <p:grpSpPr>
            <a:xfrm>
              <a:off x="8523236" y="-414127"/>
              <a:ext cx="564653" cy="2873290"/>
              <a:chOff x="2182419" y="421643"/>
              <a:chExt cx="340768" cy="1733927"/>
            </a:xfrm>
          </p:grpSpPr>
          <p:sp>
            <p:nvSpPr>
              <p:cNvPr id="42" name="Google Shape;42;p3"/>
              <p:cNvSpPr/>
              <p:nvPr/>
            </p:nvSpPr>
            <p:spPr>
              <a:xfrm>
                <a:off x="2348184" y="421643"/>
                <a:ext cx="5293" cy="1655417"/>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3"/>
            <p:cNvSpPr/>
            <p:nvPr/>
          </p:nvSpPr>
          <p:spPr>
            <a:xfrm>
              <a:off x="7399361" y="4599415"/>
              <a:ext cx="319596" cy="274510"/>
            </a:xfrm>
            <a:custGeom>
              <a:avLst/>
              <a:gdLst/>
              <a:ahLst/>
              <a:cxnLst/>
              <a:rect l="l" t="t" r="r" b="b"/>
              <a:pathLst>
                <a:path w="6642" h="5705" extrusionOk="0">
                  <a:moveTo>
                    <a:pt x="5973" y="1846"/>
                  </a:moveTo>
                  <a:lnTo>
                    <a:pt x="5973" y="2146"/>
                  </a:lnTo>
                  <a:lnTo>
                    <a:pt x="2921" y="2146"/>
                  </a:lnTo>
                  <a:lnTo>
                    <a:pt x="2921" y="1846"/>
                  </a:lnTo>
                  <a:close/>
                  <a:moveTo>
                    <a:pt x="5973" y="2702"/>
                  </a:moveTo>
                  <a:lnTo>
                    <a:pt x="5973" y="3001"/>
                  </a:lnTo>
                  <a:lnTo>
                    <a:pt x="2921" y="3001"/>
                  </a:lnTo>
                  <a:lnTo>
                    <a:pt x="2921" y="2702"/>
                  </a:lnTo>
                  <a:close/>
                  <a:moveTo>
                    <a:pt x="5973" y="3557"/>
                  </a:moveTo>
                  <a:lnTo>
                    <a:pt x="5973" y="3857"/>
                  </a:lnTo>
                  <a:lnTo>
                    <a:pt x="2921" y="3857"/>
                  </a:lnTo>
                  <a:lnTo>
                    <a:pt x="2921" y="3557"/>
                  </a:lnTo>
                  <a:close/>
                  <a:moveTo>
                    <a:pt x="1" y="0"/>
                  </a:moveTo>
                  <a:lnTo>
                    <a:pt x="1" y="5704"/>
                  </a:lnTo>
                  <a:lnTo>
                    <a:pt x="6642" y="5704"/>
                  </a:lnTo>
                  <a:lnTo>
                    <a:pt x="6642" y="937"/>
                  </a:lnTo>
                  <a:lnTo>
                    <a:pt x="2751" y="937"/>
                  </a:lnTo>
                  <a:lnTo>
                    <a:pt x="2751" y="0"/>
                  </a:ln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824334" y="3963684"/>
              <a:ext cx="172549" cy="485698"/>
            </a:xfrm>
            <a:custGeom>
              <a:avLst/>
              <a:gdLst/>
              <a:ahLst/>
              <a:cxnLst/>
              <a:rect l="l" t="t" r="r" b="b"/>
              <a:pathLst>
                <a:path w="3586" h="10094" extrusionOk="0">
                  <a:moveTo>
                    <a:pt x="1724" y="0"/>
                  </a:moveTo>
                  <a:lnTo>
                    <a:pt x="1724" y="1700"/>
                  </a:lnTo>
                  <a:lnTo>
                    <a:pt x="816" y="1700"/>
                  </a:lnTo>
                  <a:lnTo>
                    <a:pt x="816" y="2082"/>
                  </a:lnTo>
                  <a:lnTo>
                    <a:pt x="490" y="2082"/>
                  </a:lnTo>
                  <a:lnTo>
                    <a:pt x="490" y="2447"/>
                  </a:lnTo>
                  <a:lnTo>
                    <a:pt x="245" y="2447"/>
                  </a:lnTo>
                  <a:lnTo>
                    <a:pt x="245" y="2719"/>
                  </a:lnTo>
                  <a:lnTo>
                    <a:pt x="1" y="2719"/>
                  </a:lnTo>
                  <a:lnTo>
                    <a:pt x="1" y="10093"/>
                  </a:lnTo>
                  <a:lnTo>
                    <a:pt x="3585" y="10093"/>
                  </a:lnTo>
                  <a:lnTo>
                    <a:pt x="3585" y="2719"/>
                  </a:lnTo>
                  <a:lnTo>
                    <a:pt x="3342" y="2719"/>
                  </a:lnTo>
                  <a:lnTo>
                    <a:pt x="3342" y="2447"/>
                  </a:lnTo>
                  <a:lnTo>
                    <a:pt x="3097" y="2447"/>
                  </a:lnTo>
                  <a:lnTo>
                    <a:pt x="3097" y="2082"/>
                  </a:lnTo>
                  <a:lnTo>
                    <a:pt x="2771" y="2082"/>
                  </a:lnTo>
                  <a:lnTo>
                    <a:pt x="2771" y="1700"/>
                  </a:lnTo>
                  <a:lnTo>
                    <a:pt x="1860" y="1700"/>
                  </a:lnTo>
                  <a:lnTo>
                    <a:pt x="1860" y="0"/>
                  </a:ln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027551" y="4368482"/>
              <a:ext cx="2329899" cy="1083419"/>
            </a:xfrm>
            <a:custGeom>
              <a:avLst/>
              <a:gdLst/>
              <a:ahLst/>
              <a:cxnLst/>
              <a:rect l="l" t="t" r="r" b="b"/>
              <a:pathLst>
                <a:path w="10929" h="5082" extrusionOk="0">
                  <a:moveTo>
                    <a:pt x="6077" y="1"/>
                  </a:moveTo>
                  <a:cubicBezTo>
                    <a:pt x="5935" y="1"/>
                    <a:pt x="5795" y="38"/>
                    <a:pt x="5677" y="124"/>
                  </a:cubicBezTo>
                  <a:cubicBezTo>
                    <a:pt x="5633" y="157"/>
                    <a:pt x="5596" y="196"/>
                    <a:pt x="5562" y="238"/>
                  </a:cubicBezTo>
                  <a:cubicBezTo>
                    <a:pt x="5496" y="183"/>
                    <a:pt x="5420" y="135"/>
                    <a:pt x="5334" y="101"/>
                  </a:cubicBezTo>
                  <a:cubicBezTo>
                    <a:pt x="5168" y="32"/>
                    <a:pt x="4988" y="2"/>
                    <a:pt x="4807" y="2"/>
                  </a:cubicBezTo>
                  <a:cubicBezTo>
                    <a:pt x="4551" y="2"/>
                    <a:pt x="4291" y="63"/>
                    <a:pt x="4063" y="165"/>
                  </a:cubicBezTo>
                  <a:cubicBezTo>
                    <a:pt x="3355" y="481"/>
                    <a:pt x="2929" y="1297"/>
                    <a:pt x="3153" y="2056"/>
                  </a:cubicBezTo>
                  <a:cubicBezTo>
                    <a:pt x="3171" y="2116"/>
                    <a:pt x="3194" y="2170"/>
                    <a:pt x="3219" y="2225"/>
                  </a:cubicBezTo>
                  <a:cubicBezTo>
                    <a:pt x="3110" y="2242"/>
                    <a:pt x="3000" y="2275"/>
                    <a:pt x="2903" y="2328"/>
                  </a:cubicBezTo>
                  <a:cubicBezTo>
                    <a:pt x="2797" y="2211"/>
                    <a:pt x="2656" y="2130"/>
                    <a:pt x="2481" y="2107"/>
                  </a:cubicBezTo>
                  <a:cubicBezTo>
                    <a:pt x="2445" y="2103"/>
                    <a:pt x="2409" y="2100"/>
                    <a:pt x="2373" y="2100"/>
                  </a:cubicBezTo>
                  <a:cubicBezTo>
                    <a:pt x="2129" y="2100"/>
                    <a:pt x="1883" y="2200"/>
                    <a:pt x="1716" y="2375"/>
                  </a:cubicBezTo>
                  <a:cubicBezTo>
                    <a:pt x="1506" y="2592"/>
                    <a:pt x="1301" y="2981"/>
                    <a:pt x="1353" y="3288"/>
                  </a:cubicBezTo>
                  <a:cubicBezTo>
                    <a:pt x="1338" y="3287"/>
                    <a:pt x="1322" y="3286"/>
                    <a:pt x="1307" y="3286"/>
                  </a:cubicBezTo>
                  <a:cubicBezTo>
                    <a:pt x="695" y="3286"/>
                    <a:pt x="1" y="4022"/>
                    <a:pt x="466" y="4563"/>
                  </a:cubicBezTo>
                  <a:cubicBezTo>
                    <a:pt x="488" y="4587"/>
                    <a:pt x="511" y="4597"/>
                    <a:pt x="535" y="4597"/>
                  </a:cubicBezTo>
                  <a:cubicBezTo>
                    <a:pt x="540" y="4597"/>
                    <a:pt x="546" y="4596"/>
                    <a:pt x="552" y="4595"/>
                  </a:cubicBezTo>
                  <a:cubicBezTo>
                    <a:pt x="838" y="5029"/>
                    <a:pt x="1531" y="5082"/>
                    <a:pt x="2068" y="5082"/>
                  </a:cubicBezTo>
                  <a:cubicBezTo>
                    <a:pt x="2174" y="5082"/>
                    <a:pt x="2275" y="5080"/>
                    <a:pt x="2364" y="5078"/>
                  </a:cubicBezTo>
                  <a:cubicBezTo>
                    <a:pt x="3525" y="5058"/>
                    <a:pt x="4685" y="5078"/>
                    <a:pt x="5845" y="4983"/>
                  </a:cubicBezTo>
                  <a:cubicBezTo>
                    <a:pt x="7090" y="4882"/>
                    <a:pt x="8344" y="4672"/>
                    <a:pt x="9507" y="4197"/>
                  </a:cubicBezTo>
                  <a:cubicBezTo>
                    <a:pt x="9989" y="3999"/>
                    <a:pt x="10427" y="3751"/>
                    <a:pt x="10675" y="3272"/>
                  </a:cubicBezTo>
                  <a:cubicBezTo>
                    <a:pt x="10899" y="2842"/>
                    <a:pt x="10929" y="2342"/>
                    <a:pt x="10832" y="1875"/>
                  </a:cubicBezTo>
                  <a:cubicBezTo>
                    <a:pt x="10726" y="1377"/>
                    <a:pt x="10488" y="887"/>
                    <a:pt x="9990" y="689"/>
                  </a:cubicBezTo>
                  <a:cubicBezTo>
                    <a:pt x="9832" y="626"/>
                    <a:pt x="9653" y="591"/>
                    <a:pt x="9476" y="591"/>
                  </a:cubicBezTo>
                  <a:cubicBezTo>
                    <a:pt x="9246" y="591"/>
                    <a:pt x="9018" y="650"/>
                    <a:pt x="8840" y="782"/>
                  </a:cubicBezTo>
                  <a:cubicBezTo>
                    <a:pt x="8806" y="656"/>
                    <a:pt x="8748" y="539"/>
                    <a:pt x="8653" y="445"/>
                  </a:cubicBezTo>
                  <a:cubicBezTo>
                    <a:pt x="8529" y="324"/>
                    <a:pt x="8367" y="273"/>
                    <a:pt x="8200" y="273"/>
                  </a:cubicBezTo>
                  <a:cubicBezTo>
                    <a:pt x="8157" y="273"/>
                    <a:pt x="8113" y="277"/>
                    <a:pt x="8070" y="283"/>
                  </a:cubicBezTo>
                  <a:cubicBezTo>
                    <a:pt x="7665" y="343"/>
                    <a:pt x="7236" y="665"/>
                    <a:pt x="7119" y="1066"/>
                  </a:cubicBezTo>
                  <a:cubicBezTo>
                    <a:pt x="7116" y="1076"/>
                    <a:pt x="7115" y="1084"/>
                    <a:pt x="7114" y="1094"/>
                  </a:cubicBezTo>
                  <a:cubicBezTo>
                    <a:pt x="7051" y="1061"/>
                    <a:pt x="6982" y="1037"/>
                    <a:pt x="6912" y="1025"/>
                  </a:cubicBezTo>
                  <a:cubicBezTo>
                    <a:pt x="6952" y="926"/>
                    <a:pt x="6973" y="823"/>
                    <a:pt x="6963" y="714"/>
                  </a:cubicBezTo>
                  <a:cubicBezTo>
                    <a:pt x="6946" y="523"/>
                    <a:pt x="6848" y="351"/>
                    <a:pt x="6701" y="229"/>
                  </a:cubicBezTo>
                  <a:cubicBezTo>
                    <a:pt x="6535" y="93"/>
                    <a:pt x="6302" y="1"/>
                    <a:pt x="6077"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2"/>
        <p:cNvGrpSpPr/>
        <p:nvPr/>
      </p:nvGrpSpPr>
      <p:grpSpPr>
        <a:xfrm>
          <a:off x="0" y="0"/>
          <a:ext cx="0" cy="0"/>
          <a:chOff x="0" y="0"/>
          <a:chExt cx="0" cy="0"/>
        </a:xfrm>
      </p:grpSpPr>
      <p:grpSp>
        <p:nvGrpSpPr>
          <p:cNvPr id="513" name="Google Shape;513;p33"/>
          <p:cNvGrpSpPr/>
          <p:nvPr/>
        </p:nvGrpSpPr>
        <p:grpSpPr>
          <a:xfrm>
            <a:off x="-1870508" y="3"/>
            <a:ext cx="12885009" cy="5344063"/>
            <a:chOff x="-1870508" y="3"/>
            <a:chExt cx="12885009" cy="5344063"/>
          </a:xfrm>
        </p:grpSpPr>
        <p:grpSp>
          <p:nvGrpSpPr>
            <p:cNvPr id="514" name="Google Shape;514;p33"/>
            <p:cNvGrpSpPr/>
            <p:nvPr/>
          </p:nvGrpSpPr>
          <p:grpSpPr>
            <a:xfrm>
              <a:off x="8579287" y="1840449"/>
              <a:ext cx="1129449" cy="1129604"/>
              <a:chOff x="3305097" y="1208521"/>
              <a:chExt cx="701216" cy="701313"/>
            </a:xfrm>
          </p:grpSpPr>
          <p:sp>
            <p:nvSpPr>
              <p:cNvPr id="515" name="Google Shape;515;p33"/>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3"/>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33"/>
            <p:cNvGrpSpPr/>
            <p:nvPr/>
          </p:nvGrpSpPr>
          <p:grpSpPr>
            <a:xfrm>
              <a:off x="8188543" y="2571751"/>
              <a:ext cx="1262997" cy="1256195"/>
              <a:chOff x="3615214" y="575680"/>
              <a:chExt cx="750489" cy="746447"/>
            </a:xfrm>
          </p:grpSpPr>
          <p:sp>
            <p:nvSpPr>
              <p:cNvPr id="518" name="Google Shape;518;p33"/>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3"/>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3"/>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33"/>
            <p:cNvSpPr/>
            <p:nvPr/>
          </p:nvSpPr>
          <p:spPr>
            <a:xfrm>
              <a:off x="8462694" y="3660443"/>
              <a:ext cx="829702" cy="385838"/>
            </a:xfrm>
            <a:custGeom>
              <a:avLst/>
              <a:gdLst/>
              <a:ahLst/>
              <a:cxnLst/>
              <a:rect l="l" t="t" r="r" b="b"/>
              <a:pathLst>
                <a:path w="10929" h="5082" extrusionOk="0">
                  <a:moveTo>
                    <a:pt x="6077" y="1"/>
                  </a:moveTo>
                  <a:cubicBezTo>
                    <a:pt x="5935" y="1"/>
                    <a:pt x="5795" y="38"/>
                    <a:pt x="5677" y="124"/>
                  </a:cubicBezTo>
                  <a:cubicBezTo>
                    <a:pt x="5633" y="157"/>
                    <a:pt x="5596" y="196"/>
                    <a:pt x="5562" y="238"/>
                  </a:cubicBezTo>
                  <a:cubicBezTo>
                    <a:pt x="5496" y="183"/>
                    <a:pt x="5420" y="135"/>
                    <a:pt x="5334" y="101"/>
                  </a:cubicBezTo>
                  <a:cubicBezTo>
                    <a:pt x="5168" y="32"/>
                    <a:pt x="4988" y="2"/>
                    <a:pt x="4807" y="2"/>
                  </a:cubicBezTo>
                  <a:cubicBezTo>
                    <a:pt x="4551" y="2"/>
                    <a:pt x="4291" y="63"/>
                    <a:pt x="4063" y="165"/>
                  </a:cubicBezTo>
                  <a:cubicBezTo>
                    <a:pt x="3355" y="481"/>
                    <a:pt x="2929" y="1297"/>
                    <a:pt x="3153" y="2056"/>
                  </a:cubicBezTo>
                  <a:cubicBezTo>
                    <a:pt x="3171" y="2116"/>
                    <a:pt x="3194" y="2170"/>
                    <a:pt x="3219" y="2225"/>
                  </a:cubicBezTo>
                  <a:cubicBezTo>
                    <a:pt x="3110" y="2242"/>
                    <a:pt x="3000" y="2275"/>
                    <a:pt x="2903" y="2328"/>
                  </a:cubicBezTo>
                  <a:cubicBezTo>
                    <a:pt x="2797" y="2211"/>
                    <a:pt x="2656" y="2130"/>
                    <a:pt x="2481" y="2107"/>
                  </a:cubicBezTo>
                  <a:cubicBezTo>
                    <a:pt x="2445" y="2103"/>
                    <a:pt x="2409" y="2100"/>
                    <a:pt x="2373" y="2100"/>
                  </a:cubicBezTo>
                  <a:cubicBezTo>
                    <a:pt x="2129" y="2100"/>
                    <a:pt x="1883" y="2200"/>
                    <a:pt x="1716" y="2375"/>
                  </a:cubicBezTo>
                  <a:cubicBezTo>
                    <a:pt x="1506" y="2592"/>
                    <a:pt x="1301" y="2981"/>
                    <a:pt x="1353" y="3288"/>
                  </a:cubicBezTo>
                  <a:cubicBezTo>
                    <a:pt x="1338" y="3287"/>
                    <a:pt x="1322" y="3286"/>
                    <a:pt x="1307" y="3286"/>
                  </a:cubicBezTo>
                  <a:cubicBezTo>
                    <a:pt x="695" y="3286"/>
                    <a:pt x="1" y="4022"/>
                    <a:pt x="466" y="4563"/>
                  </a:cubicBezTo>
                  <a:cubicBezTo>
                    <a:pt x="488" y="4587"/>
                    <a:pt x="511" y="4597"/>
                    <a:pt x="535" y="4597"/>
                  </a:cubicBezTo>
                  <a:cubicBezTo>
                    <a:pt x="540" y="4597"/>
                    <a:pt x="546" y="4596"/>
                    <a:pt x="552" y="4595"/>
                  </a:cubicBezTo>
                  <a:cubicBezTo>
                    <a:pt x="838" y="5029"/>
                    <a:pt x="1531" y="5082"/>
                    <a:pt x="2068" y="5082"/>
                  </a:cubicBezTo>
                  <a:cubicBezTo>
                    <a:pt x="2174" y="5082"/>
                    <a:pt x="2275" y="5080"/>
                    <a:pt x="2364" y="5078"/>
                  </a:cubicBezTo>
                  <a:cubicBezTo>
                    <a:pt x="3525" y="5058"/>
                    <a:pt x="4685" y="5078"/>
                    <a:pt x="5845" y="4983"/>
                  </a:cubicBezTo>
                  <a:cubicBezTo>
                    <a:pt x="7090" y="4882"/>
                    <a:pt x="8344" y="4672"/>
                    <a:pt x="9507" y="4197"/>
                  </a:cubicBezTo>
                  <a:cubicBezTo>
                    <a:pt x="9989" y="3999"/>
                    <a:pt x="10427" y="3751"/>
                    <a:pt x="10675" y="3272"/>
                  </a:cubicBezTo>
                  <a:cubicBezTo>
                    <a:pt x="10899" y="2842"/>
                    <a:pt x="10929" y="2342"/>
                    <a:pt x="10832" y="1875"/>
                  </a:cubicBezTo>
                  <a:cubicBezTo>
                    <a:pt x="10726" y="1377"/>
                    <a:pt x="10488" y="887"/>
                    <a:pt x="9990" y="689"/>
                  </a:cubicBezTo>
                  <a:cubicBezTo>
                    <a:pt x="9832" y="626"/>
                    <a:pt x="9653" y="591"/>
                    <a:pt x="9476" y="591"/>
                  </a:cubicBezTo>
                  <a:cubicBezTo>
                    <a:pt x="9246" y="591"/>
                    <a:pt x="9018" y="650"/>
                    <a:pt x="8840" y="782"/>
                  </a:cubicBezTo>
                  <a:cubicBezTo>
                    <a:pt x="8806" y="656"/>
                    <a:pt x="8748" y="539"/>
                    <a:pt x="8653" y="445"/>
                  </a:cubicBezTo>
                  <a:cubicBezTo>
                    <a:pt x="8529" y="324"/>
                    <a:pt x="8367" y="273"/>
                    <a:pt x="8200" y="273"/>
                  </a:cubicBezTo>
                  <a:cubicBezTo>
                    <a:pt x="8157" y="273"/>
                    <a:pt x="8113" y="277"/>
                    <a:pt x="8070" y="283"/>
                  </a:cubicBezTo>
                  <a:cubicBezTo>
                    <a:pt x="7665" y="343"/>
                    <a:pt x="7236" y="665"/>
                    <a:pt x="7119" y="1066"/>
                  </a:cubicBezTo>
                  <a:cubicBezTo>
                    <a:pt x="7116" y="1076"/>
                    <a:pt x="7115" y="1084"/>
                    <a:pt x="7114" y="1094"/>
                  </a:cubicBezTo>
                  <a:cubicBezTo>
                    <a:pt x="7051" y="1061"/>
                    <a:pt x="6982" y="1037"/>
                    <a:pt x="6912" y="1025"/>
                  </a:cubicBezTo>
                  <a:cubicBezTo>
                    <a:pt x="6952" y="926"/>
                    <a:pt x="6973" y="823"/>
                    <a:pt x="6963" y="714"/>
                  </a:cubicBezTo>
                  <a:cubicBezTo>
                    <a:pt x="6946" y="523"/>
                    <a:pt x="6848" y="351"/>
                    <a:pt x="6701" y="229"/>
                  </a:cubicBezTo>
                  <a:cubicBezTo>
                    <a:pt x="6535" y="93"/>
                    <a:pt x="6302" y="1"/>
                    <a:pt x="607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33"/>
            <p:cNvGrpSpPr/>
            <p:nvPr/>
          </p:nvGrpSpPr>
          <p:grpSpPr>
            <a:xfrm>
              <a:off x="-267850" y="2150592"/>
              <a:ext cx="1129422" cy="1256223"/>
              <a:chOff x="119141" y="949023"/>
              <a:chExt cx="608590" cy="676917"/>
            </a:xfrm>
          </p:grpSpPr>
          <p:sp>
            <p:nvSpPr>
              <p:cNvPr id="523" name="Google Shape;523;p33"/>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3"/>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3"/>
            <p:cNvGrpSpPr/>
            <p:nvPr/>
          </p:nvGrpSpPr>
          <p:grpSpPr>
            <a:xfrm>
              <a:off x="-232185" y="3168923"/>
              <a:ext cx="829718" cy="733163"/>
              <a:chOff x="213307" y="3101800"/>
              <a:chExt cx="456491" cy="403369"/>
            </a:xfrm>
          </p:grpSpPr>
          <p:sp>
            <p:nvSpPr>
              <p:cNvPr id="527" name="Google Shape;527;p33"/>
              <p:cNvSpPr/>
              <p:nvPr/>
            </p:nvSpPr>
            <p:spPr>
              <a:xfrm>
                <a:off x="213307" y="3101800"/>
                <a:ext cx="456491" cy="403369"/>
              </a:xfrm>
              <a:custGeom>
                <a:avLst/>
                <a:gdLst/>
                <a:ahLst/>
                <a:cxnLst/>
                <a:rect l="l" t="t" r="r" b="b"/>
                <a:pathLst>
                  <a:path w="9487" h="8383" extrusionOk="0">
                    <a:moveTo>
                      <a:pt x="2346" y="1"/>
                    </a:moveTo>
                    <a:cubicBezTo>
                      <a:pt x="1964" y="1"/>
                      <a:pt x="1569" y="161"/>
                      <a:pt x="1275" y="390"/>
                    </a:cubicBezTo>
                    <a:cubicBezTo>
                      <a:pt x="1088" y="534"/>
                      <a:pt x="932" y="728"/>
                      <a:pt x="866" y="953"/>
                    </a:cubicBezTo>
                    <a:cubicBezTo>
                      <a:pt x="571" y="1248"/>
                      <a:pt x="429" y="1722"/>
                      <a:pt x="318" y="2099"/>
                    </a:cubicBezTo>
                    <a:cubicBezTo>
                      <a:pt x="101" y="2834"/>
                      <a:pt x="17" y="3588"/>
                      <a:pt x="11" y="4351"/>
                    </a:cubicBezTo>
                    <a:cubicBezTo>
                      <a:pt x="0" y="5497"/>
                      <a:pt x="80" y="6821"/>
                      <a:pt x="790" y="7775"/>
                    </a:cubicBezTo>
                    <a:cubicBezTo>
                      <a:pt x="944" y="7982"/>
                      <a:pt x="1125" y="8204"/>
                      <a:pt x="1372" y="8301"/>
                    </a:cubicBezTo>
                    <a:cubicBezTo>
                      <a:pt x="1530" y="8362"/>
                      <a:pt x="1702" y="8383"/>
                      <a:pt x="1873" y="8383"/>
                    </a:cubicBezTo>
                    <a:cubicBezTo>
                      <a:pt x="1985" y="8383"/>
                      <a:pt x="2098" y="8374"/>
                      <a:pt x="2206" y="8362"/>
                    </a:cubicBezTo>
                    <a:cubicBezTo>
                      <a:pt x="2501" y="8333"/>
                      <a:pt x="2794" y="8274"/>
                      <a:pt x="3090" y="8236"/>
                    </a:cubicBezTo>
                    <a:cubicBezTo>
                      <a:pt x="3503" y="8183"/>
                      <a:pt x="3919" y="8150"/>
                      <a:pt x="4335" y="8094"/>
                    </a:cubicBezTo>
                    <a:cubicBezTo>
                      <a:pt x="4738" y="8039"/>
                      <a:pt x="5123" y="7934"/>
                      <a:pt x="5520" y="7845"/>
                    </a:cubicBezTo>
                    <a:cubicBezTo>
                      <a:pt x="5911" y="7756"/>
                      <a:pt x="6317" y="7768"/>
                      <a:pt x="6713" y="7700"/>
                    </a:cubicBezTo>
                    <a:cubicBezTo>
                      <a:pt x="7048" y="7643"/>
                      <a:pt x="7383" y="7570"/>
                      <a:pt x="7715" y="7497"/>
                    </a:cubicBezTo>
                    <a:cubicBezTo>
                      <a:pt x="8029" y="7427"/>
                      <a:pt x="8350" y="7341"/>
                      <a:pt x="8627" y="7175"/>
                    </a:cubicBezTo>
                    <a:cubicBezTo>
                      <a:pt x="8894" y="7017"/>
                      <a:pt x="9101" y="6767"/>
                      <a:pt x="9251" y="6499"/>
                    </a:cubicBezTo>
                    <a:cubicBezTo>
                      <a:pt x="9374" y="6271"/>
                      <a:pt x="9486" y="5967"/>
                      <a:pt x="9344" y="5715"/>
                    </a:cubicBezTo>
                    <a:cubicBezTo>
                      <a:pt x="9199" y="5459"/>
                      <a:pt x="8819" y="5209"/>
                      <a:pt x="8489" y="5209"/>
                    </a:cubicBezTo>
                    <a:cubicBezTo>
                      <a:pt x="8440" y="5209"/>
                      <a:pt x="8393" y="5214"/>
                      <a:pt x="8347" y="5226"/>
                    </a:cubicBezTo>
                    <a:cubicBezTo>
                      <a:pt x="8363" y="5129"/>
                      <a:pt x="8353" y="5028"/>
                      <a:pt x="8300" y="4938"/>
                    </a:cubicBezTo>
                    <a:cubicBezTo>
                      <a:pt x="8242" y="4840"/>
                      <a:pt x="8145" y="4771"/>
                      <a:pt x="8036" y="4744"/>
                    </a:cubicBezTo>
                    <a:cubicBezTo>
                      <a:pt x="8092" y="4582"/>
                      <a:pt x="8104" y="4398"/>
                      <a:pt x="8091" y="4239"/>
                    </a:cubicBezTo>
                    <a:cubicBezTo>
                      <a:pt x="8065" y="3891"/>
                      <a:pt x="7909" y="3524"/>
                      <a:pt x="7636" y="3296"/>
                    </a:cubicBezTo>
                    <a:cubicBezTo>
                      <a:pt x="7447" y="3140"/>
                      <a:pt x="7208" y="3052"/>
                      <a:pt x="6967" y="3052"/>
                    </a:cubicBezTo>
                    <a:cubicBezTo>
                      <a:pt x="6862" y="3052"/>
                      <a:pt x="6757" y="3068"/>
                      <a:pt x="6655" y="3103"/>
                    </a:cubicBezTo>
                    <a:cubicBezTo>
                      <a:pt x="6367" y="3205"/>
                      <a:pt x="6118" y="3426"/>
                      <a:pt x="6012" y="3716"/>
                    </a:cubicBezTo>
                    <a:cubicBezTo>
                      <a:pt x="5970" y="3832"/>
                      <a:pt x="5961" y="3944"/>
                      <a:pt x="5977" y="4050"/>
                    </a:cubicBezTo>
                    <a:cubicBezTo>
                      <a:pt x="5841" y="4050"/>
                      <a:pt x="5706" y="4085"/>
                      <a:pt x="5599" y="4156"/>
                    </a:cubicBezTo>
                    <a:cubicBezTo>
                      <a:pt x="5541" y="4097"/>
                      <a:pt x="5471" y="4047"/>
                      <a:pt x="5394" y="4016"/>
                    </a:cubicBezTo>
                    <a:cubicBezTo>
                      <a:pt x="5546" y="3855"/>
                      <a:pt x="5619" y="3618"/>
                      <a:pt x="5624" y="3389"/>
                    </a:cubicBezTo>
                    <a:cubicBezTo>
                      <a:pt x="5630" y="3040"/>
                      <a:pt x="5490" y="2594"/>
                      <a:pt x="5098" y="2527"/>
                    </a:cubicBezTo>
                    <a:lnTo>
                      <a:pt x="5094" y="2527"/>
                    </a:lnTo>
                    <a:cubicBezTo>
                      <a:pt x="5121" y="2461"/>
                      <a:pt x="5142" y="2395"/>
                      <a:pt x="5158" y="2339"/>
                    </a:cubicBezTo>
                    <a:cubicBezTo>
                      <a:pt x="5242" y="2028"/>
                      <a:pt x="5203" y="1677"/>
                      <a:pt x="5044" y="1395"/>
                    </a:cubicBezTo>
                    <a:cubicBezTo>
                      <a:pt x="4896" y="1133"/>
                      <a:pt x="4629" y="931"/>
                      <a:pt x="4323" y="931"/>
                    </a:cubicBezTo>
                    <a:cubicBezTo>
                      <a:pt x="4306" y="931"/>
                      <a:pt x="4289" y="931"/>
                      <a:pt x="4271" y="933"/>
                    </a:cubicBezTo>
                    <a:cubicBezTo>
                      <a:pt x="3981" y="954"/>
                      <a:pt x="3714" y="1116"/>
                      <a:pt x="3543" y="1346"/>
                    </a:cubicBezTo>
                    <a:cubicBezTo>
                      <a:pt x="3505" y="1396"/>
                      <a:pt x="3475" y="1451"/>
                      <a:pt x="3450" y="1507"/>
                    </a:cubicBezTo>
                    <a:cubicBezTo>
                      <a:pt x="3384" y="1464"/>
                      <a:pt x="3308" y="1435"/>
                      <a:pt x="3232" y="1422"/>
                    </a:cubicBezTo>
                    <a:cubicBezTo>
                      <a:pt x="3316" y="1292"/>
                      <a:pt x="3371" y="1145"/>
                      <a:pt x="3385" y="982"/>
                    </a:cubicBezTo>
                    <a:cubicBezTo>
                      <a:pt x="3410" y="686"/>
                      <a:pt x="3269" y="402"/>
                      <a:pt x="3036" y="223"/>
                    </a:cubicBezTo>
                    <a:cubicBezTo>
                      <a:pt x="2831" y="67"/>
                      <a:pt x="2591" y="1"/>
                      <a:pt x="2346"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294721" y="3226665"/>
                <a:ext cx="137279" cy="252521"/>
              </a:xfrm>
              <a:custGeom>
                <a:avLst/>
                <a:gdLst/>
                <a:ahLst/>
                <a:cxnLst/>
                <a:rect l="l" t="t" r="r" b="b"/>
                <a:pathLst>
                  <a:path w="2853" h="5248" extrusionOk="0">
                    <a:moveTo>
                      <a:pt x="527" y="0"/>
                    </a:moveTo>
                    <a:cubicBezTo>
                      <a:pt x="496" y="0"/>
                      <a:pt x="472" y="26"/>
                      <a:pt x="472" y="56"/>
                    </a:cubicBezTo>
                    <a:lnTo>
                      <a:pt x="492" y="1611"/>
                    </a:lnTo>
                    <a:lnTo>
                      <a:pt x="96" y="1281"/>
                    </a:lnTo>
                    <a:cubicBezTo>
                      <a:pt x="86" y="1273"/>
                      <a:pt x="74" y="1269"/>
                      <a:pt x="62" y="1269"/>
                    </a:cubicBezTo>
                    <a:cubicBezTo>
                      <a:pt x="46" y="1269"/>
                      <a:pt x="31" y="1276"/>
                      <a:pt x="21" y="1289"/>
                    </a:cubicBezTo>
                    <a:cubicBezTo>
                      <a:pt x="1" y="1312"/>
                      <a:pt x="5" y="1347"/>
                      <a:pt x="27" y="1365"/>
                    </a:cubicBezTo>
                    <a:lnTo>
                      <a:pt x="503" y="1761"/>
                    </a:lnTo>
                    <a:lnTo>
                      <a:pt x="1325" y="3640"/>
                    </a:lnTo>
                    <a:lnTo>
                      <a:pt x="709" y="5172"/>
                    </a:lnTo>
                    <a:cubicBezTo>
                      <a:pt x="697" y="5200"/>
                      <a:pt x="712" y="5232"/>
                      <a:pt x="740" y="5243"/>
                    </a:cubicBezTo>
                    <a:cubicBezTo>
                      <a:pt x="746" y="5246"/>
                      <a:pt x="753" y="5248"/>
                      <a:pt x="760" y="5248"/>
                    </a:cubicBezTo>
                    <a:cubicBezTo>
                      <a:pt x="781" y="5248"/>
                      <a:pt x="802" y="5234"/>
                      <a:pt x="809" y="5213"/>
                    </a:cubicBezTo>
                    <a:lnTo>
                      <a:pt x="2008" y="2228"/>
                    </a:lnTo>
                    <a:lnTo>
                      <a:pt x="2816" y="1817"/>
                    </a:lnTo>
                    <a:cubicBezTo>
                      <a:pt x="2842" y="1804"/>
                      <a:pt x="2852" y="1770"/>
                      <a:pt x="2839" y="1743"/>
                    </a:cubicBezTo>
                    <a:cubicBezTo>
                      <a:pt x="2830" y="1725"/>
                      <a:pt x="2810" y="1714"/>
                      <a:pt x="2790" y="1714"/>
                    </a:cubicBezTo>
                    <a:cubicBezTo>
                      <a:pt x="2781" y="1714"/>
                      <a:pt x="2773" y="1716"/>
                      <a:pt x="2765" y="1720"/>
                    </a:cubicBezTo>
                    <a:lnTo>
                      <a:pt x="2022" y="2100"/>
                    </a:lnTo>
                    <a:lnTo>
                      <a:pt x="2063" y="183"/>
                    </a:lnTo>
                    <a:cubicBezTo>
                      <a:pt x="2063" y="152"/>
                      <a:pt x="2040" y="127"/>
                      <a:pt x="2009" y="127"/>
                    </a:cubicBezTo>
                    <a:cubicBezTo>
                      <a:pt x="1974" y="130"/>
                      <a:pt x="1953" y="151"/>
                      <a:pt x="1953" y="182"/>
                    </a:cubicBezTo>
                    <a:lnTo>
                      <a:pt x="1911" y="2181"/>
                    </a:lnTo>
                    <a:lnTo>
                      <a:pt x="1382" y="3500"/>
                    </a:lnTo>
                    <a:lnTo>
                      <a:pt x="603" y="1718"/>
                    </a:lnTo>
                    <a:lnTo>
                      <a:pt x="581" y="55"/>
                    </a:lnTo>
                    <a:cubicBezTo>
                      <a:pt x="581" y="25"/>
                      <a:pt x="556" y="0"/>
                      <a:pt x="5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367956" y="3345948"/>
                <a:ext cx="207194" cy="126549"/>
              </a:xfrm>
              <a:custGeom>
                <a:avLst/>
                <a:gdLst/>
                <a:ahLst/>
                <a:cxnLst/>
                <a:rect l="l" t="t" r="r" b="b"/>
                <a:pathLst>
                  <a:path w="4306" h="2630" extrusionOk="0">
                    <a:moveTo>
                      <a:pt x="2179" y="0"/>
                    </a:moveTo>
                    <a:cubicBezTo>
                      <a:pt x="2153" y="0"/>
                      <a:pt x="2128" y="20"/>
                      <a:pt x="2125" y="46"/>
                    </a:cubicBezTo>
                    <a:lnTo>
                      <a:pt x="1931" y="1396"/>
                    </a:lnTo>
                    <a:lnTo>
                      <a:pt x="35" y="2528"/>
                    </a:lnTo>
                    <a:cubicBezTo>
                      <a:pt x="8" y="2544"/>
                      <a:pt x="1" y="2577"/>
                      <a:pt x="17" y="2603"/>
                    </a:cubicBezTo>
                    <a:cubicBezTo>
                      <a:pt x="27" y="2621"/>
                      <a:pt x="45" y="2629"/>
                      <a:pt x="64" y="2629"/>
                    </a:cubicBezTo>
                    <a:cubicBezTo>
                      <a:pt x="73" y="2629"/>
                      <a:pt x="83" y="2627"/>
                      <a:pt x="92" y="2622"/>
                    </a:cubicBezTo>
                    <a:lnTo>
                      <a:pt x="2925" y="930"/>
                    </a:lnTo>
                    <a:lnTo>
                      <a:pt x="4252" y="930"/>
                    </a:lnTo>
                    <a:cubicBezTo>
                      <a:pt x="4283" y="930"/>
                      <a:pt x="4306" y="905"/>
                      <a:pt x="4306" y="876"/>
                    </a:cubicBezTo>
                    <a:cubicBezTo>
                      <a:pt x="4306" y="846"/>
                      <a:pt x="4283" y="820"/>
                      <a:pt x="4252" y="820"/>
                    </a:cubicBezTo>
                    <a:lnTo>
                      <a:pt x="3108" y="820"/>
                    </a:lnTo>
                    <a:lnTo>
                      <a:pt x="3751" y="436"/>
                    </a:lnTo>
                    <a:cubicBezTo>
                      <a:pt x="3778" y="421"/>
                      <a:pt x="3786" y="388"/>
                      <a:pt x="3770" y="362"/>
                    </a:cubicBezTo>
                    <a:cubicBezTo>
                      <a:pt x="3760" y="345"/>
                      <a:pt x="3742" y="335"/>
                      <a:pt x="3724" y="335"/>
                    </a:cubicBezTo>
                    <a:cubicBezTo>
                      <a:pt x="3714" y="335"/>
                      <a:pt x="3704" y="338"/>
                      <a:pt x="3694" y="344"/>
                    </a:cubicBezTo>
                    <a:lnTo>
                      <a:pt x="2053" y="1324"/>
                    </a:lnTo>
                    <a:lnTo>
                      <a:pt x="2233" y="62"/>
                    </a:lnTo>
                    <a:cubicBezTo>
                      <a:pt x="2237" y="33"/>
                      <a:pt x="2216" y="4"/>
                      <a:pt x="2187" y="1"/>
                    </a:cubicBezTo>
                    <a:cubicBezTo>
                      <a:pt x="2184" y="1"/>
                      <a:pt x="2182" y="0"/>
                      <a:pt x="2179"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3"/>
            <p:cNvGrpSpPr/>
            <p:nvPr/>
          </p:nvGrpSpPr>
          <p:grpSpPr>
            <a:xfrm>
              <a:off x="7273481" y="3781983"/>
              <a:ext cx="3741021" cy="1356981"/>
              <a:chOff x="799618" y="2535505"/>
              <a:chExt cx="1382849" cy="445087"/>
            </a:xfrm>
          </p:grpSpPr>
          <p:sp>
            <p:nvSpPr>
              <p:cNvPr id="531" name="Google Shape;531;p33"/>
              <p:cNvSpPr/>
              <p:nvPr/>
            </p:nvSpPr>
            <p:spPr>
              <a:xfrm>
                <a:off x="799618" y="2535554"/>
                <a:ext cx="1382849" cy="445039"/>
              </a:xfrm>
              <a:custGeom>
                <a:avLst/>
                <a:gdLst/>
                <a:ahLst/>
                <a:cxnLst/>
                <a:rect l="l" t="t" r="r" b="b"/>
                <a:pathLst>
                  <a:path w="28739" h="9249" extrusionOk="0">
                    <a:moveTo>
                      <a:pt x="14461" y="1"/>
                    </a:moveTo>
                    <a:cubicBezTo>
                      <a:pt x="14421" y="1"/>
                      <a:pt x="14386" y="5"/>
                      <a:pt x="14355" y="12"/>
                    </a:cubicBezTo>
                    <a:cubicBezTo>
                      <a:pt x="13072" y="313"/>
                      <a:pt x="11624" y="961"/>
                      <a:pt x="10155" y="1779"/>
                    </a:cubicBezTo>
                    <a:cubicBezTo>
                      <a:pt x="5201" y="4540"/>
                      <a:pt x="0" y="9249"/>
                      <a:pt x="0" y="9249"/>
                    </a:cubicBezTo>
                    <a:lnTo>
                      <a:pt x="28739" y="9220"/>
                    </a:lnTo>
                    <a:cubicBezTo>
                      <a:pt x="26747" y="7427"/>
                      <a:pt x="22013" y="4060"/>
                      <a:pt x="18487" y="1930"/>
                    </a:cubicBezTo>
                    <a:cubicBezTo>
                      <a:pt x="18487" y="1930"/>
                      <a:pt x="18485" y="1930"/>
                      <a:pt x="18478" y="1926"/>
                    </a:cubicBezTo>
                    <a:cubicBezTo>
                      <a:pt x="16591" y="786"/>
                      <a:pt x="15051" y="1"/>
                      <a:pt x="14461"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1284450" y="2535505"/>
                <a:ext cx="404379" cy="136317"/>
              </a:xfrm>
              <a:custGeom>
                <a:avLst/>
                <a:gdLst/>
                <a:ahLst/>
                <a:cxnLst/>
                <a:rect l="l" t="t" r="r" b="b"/>
                <a:pathLst>
                  <a:path w="8404" h="2833" extrusionOk="0">
                    <a:moveTo>
                      <a:pt x="4386" y="1"/>
                    </a:moveTo>
                    <a:cubicBezTo>
                      <a:pt x="4347" y="1"/>
                      <a:pt x="4312" y="4"/>
                      <a:pt x="4281" y="12"/>
                    </a:cubicBezTo>
                    <a:cubicBezTo>
                      <a:pt x="2997" y="313"/>
                      <a:pt x="1550" y="961"/>
                      <a:pt x="80" y="1779"/>
                    </a:cubicBezTo>
                    <a:cubicBezTo>
                      <a:pt x="29" y="1846"/>
                      <a:pt x="0" y="1883"/>
                      <a:pt x="0" y="1883"/>
                    </a:cubicBezTo>
                    <a:lnTo>
                      <a:pt x="1571" y="1599"/>
                    </a:lnTo>
                    <a:lnTo>
                      <a:pt x="1571" y="1599"/>
                    </a:lnTo>
                    <a:cubicBezTo>
                      <a:pt x="1571" y="1599"/>
                      <a:pt x="951" y="2443"/>
                      <a:pt x="972" y="2676"/>
                    </a:cubicBezTo>
                    <a:cubicBezTo>
                      <a:pt x="979" y="2749"/>
                      <a:pt x="1035" y="2785"/>
                      <a:pt x="1124" y="2785"/>
                    </a:cubicBezTo>
                    <a:cubicBezTo>
                      <a:pt x="1321" y="2785"/>
                      <a:pt x="1679" y="2607"/>
                      <a:pt x="2012" y="2255"/>
                    </a:cubicBezTo>
                    <a:cubicBezTo>
                      <a:pt x="2379" y="1870"/>
                      <a:pt x="2734" y="1686"/>
                      <a:pt x="2940" y="1686"/>
                    </a:cubicBezTo>
                    <a:cubicBezTo>
                      <a:pt x="3006" y="1686"/>
                      <a:pt x="3056" y="1705"/>
                      <a:pt x="3087" y="1741"/>
                    </a:cubicBezTo>
                    <a:cubicBezTo>
                      <a:pt x="3217" y="1891"/>
                      <a:pt x="3680" y="2677"/>
                      <a:pt x="3680" y="2677"/>
                    </a:cubicBezTo>
                    <a:cubicBezTo>
                      <a:pt x="3680" y="2677"/>
                      <a:pt x="4063" y="2832"/>
                      <a:pt x="4224" y="2832"/>
                    </a:cubicBezTo>
                    <a:cubicBezTo>
                      <a:pt x="4261" y="2832"/>
                      <a:pt x="4286" y="2824"/>
                      <a:pt x="4292" y="2805"/>
                    </a:cubicBezTo>
                    <a:cubicBezTo>
                      <a:pt x="4328" y="2697"/>
                      <a:pt x="4250" y="1883"/>
                      <a:pt x="4503" y="1741"/>
                    </a:cubicBezTo>
                    <a:cubicBezTo>
                      <a:pt x="4617" y="1677"/>
                      <a:pt x="4760" y="1633"/>
                      <a:pt x="4918" y="1633"/>
                    </a:cubicBezTo>
                    <a:cubicBezTo>
                      <a:pt x="5113" y="1633"/>
                      <a:pt x="5330" y="1701"/>
                      <a:pt x="5541" y="1883"/>
                    </a:cubicBezTo>
                    <a:cubicBezTo>
                      <a:pt x="5921" y="2212"/>
                      <a:pt x="6218" y="2657"/>
                      <a:pt x="6683" y="2678"/>
                    </a:cubicBezTo>
                    <a:cubicBezTo>
                      <a:pt x="6689" y="2678"/>
                      <a:pt x="6695" y="2679"/>
                      <a:pt x="6701" y="2679"/>
                    </a:cubicBezTo>
                    <a:cubicBezTo>
                      <a:pt x="7150" y="2679"/>
                      <a:pt x="7151" y="1985"/>
                      <a:pt x="7255" y="1741"/>
                    </a:cubicBezTo>
                    <a:cubicBezTo>
                      <a:pt x="7278" y="1686"/>
                      <a:pt x="7348" y="1665"/>
                      <a:pt x="7442" y="1665"/>
                    </a:cubicBezTo>
                    <a:cubicBezTo>
                      <a:pt x="7752" y="1665"/>
                      <a:pt x="8332" y="1898"/>
                      <a:pt x="8403" y="1926"/>
                    </a:cubicBezTo>
                    <a:cubicBezTo>
                      <a:pt x="6515" y="786"/>
                      <a:pt x="4974" y="1"/>
                      <a:pt x="4386"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33"/>
            <p:cNvGrpSpPr/>
            <p:nvPr/>
          </p:nvGrpSpPr>
          <p:grpSpPr>
            <a:xfrm>
              <a:off x="-1870508" y="3781983"/>
              <a:ext cx="3741021" cy="1356981"/>
              <a:chOff x="799618" y="2535505"/>
              <a:chExt cx="1382849" cy="445087"/>
            </a:xfrm>
          </p:grpSpPr>
          <p:sp>
            <p:nvSpPr>
              <p:cNvPr id="534" name="Google Shape;534;p33"/>
              <p:cNvSpPr/>
              <p:nvPr/>
            </p:nvSpPr>
            <p:spPr>
              <a:xfrm>
                <a:off x="799618" y="2535554"/>
                <a:ext cx="1382849" cy="445039"/>
              </a:xfrm>
              <a:custGeom>
                <a:avLst/>
                <a:gdLst/>
                <a:ahLst/>
                <a:cxnLst/>
                <a:rect l="l" t="t" r="r" b="b"/>
                <a:pathLst>
                  <a:path w="28739" h="9249" extrusionOk="0">
                    <a:moveTo>
                      <a:pt x="14461" y="1"/>
                    </a:moveTo>
                    <a:cubicBezTo>
                      <a:pt x="14421" y="1"/>
                      <a:pt x="14386" y="5"/>
                      <a:pt x="14355" y="12"/>
                    </a:cubicBezTo>
                    <a:cubicBezTo>
                      <a:pt x="13072" y="313"/>
                      <a:pt x="11624" y="961"/>
                      <a:pt x="10155" y="1779"/>
                    </a:cubicBezTo>
                    <a:cubicBezTo>
                      <a:pt x="5201" y="4540"/>
                      <a:pt x="0" y="9249"/>
                      <a:pt x="0" y="9249"/>
                    </a:cubicBezTo>
                    <a:lnTo>
                      <a:pt x="28739" y="9220"/>
                    </a:lnTo>
                    <a:cubicBezTo>
                      <a:pt x="26747" y="7427"/>
                      <a:pt x="22013" y="4060"/>
                      <a:pt x="18487" y="1930"/>
                    </a:cubicBezTo>
                    <a:cubicBezTo>
                      <a:pt x="18487" y="1930"/>
                      <a:pt x="18485" y="1930"/>
                      <a:pt x="18478" y="1926"/>
                    </a:cubicBezTo>
                    <a:cubicBezTo>
                      <a:pt x="16591" y="786"/>
                      <a:pt x="15051" y="1"/>
                      <a:pt x="14461"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1284450" y="2535505"/>
                <a:ext cx="404379" cy="136317"/>
              </a:xfrm>
              <a:custGeom>
                <a:avLst/>
                <a:gdLst/>
                <a:ahLst/>
                <a:cxnLst/>
                <a:rect l="l" t="t" r="r" b="b"/>
                <a:pathLst>
                  <a:path w="8404" h="2833" extrusionOk="0">
                    <a:moveTo>
                      <a:pt x="4386" y="1"/>
                    </a:moveTo>
                    <a:cubicBezTo>
                      <a:pt x="4347" y="1"/>
                      <a:pt x="4312" y="4"/>
                      <a:pt x="4281" y="12"/>
                    </a:cubicBezTo>
                    <a:cubicBezTo>
                      <a:pt x="2997" y="313"/>
                      <a:pt x="1550" y="961"/>
                      <a:pt x="80" y="1779"/>
                    </a:cubicBezTo>
                    <a:cubicBezTo>
                      <a:pt x="29" y="1846"/>
                      <a:pt x="0" y="1883"/>
                      <a:pt x="0" y="1883"/>
                    </a:cubicBezTo>
                    <a:lnTo>
                      <a:pt x="1571" y="1599"/>
                    </a:lnTo>
                    <a:lnTo>
                      <a:pt x="1571" y="1599"/>
                    </a:lnTo>
                    <a:cubicBezTo>
                      <a:pt x="1571" y="1599"/>
                      <a:pt x="951" y="2443"/>
                      <a:pt x="972" y="2676"/>
                    </a:cubicBezTo>
                    <a:cubicBezTo>
                      <a:pt x="979" y="2749"/>
                      <a:pt x="1035" y="2785"/>
                      <a:pt x="1124" y="2785"/>
                    </a:cubicBezTo>
                    <a:cubicBezTo>
                      <a:pt x="1321" y="2785"/>
                      <a:pt x="1679" y="2607"/>
                      <a:pt x="2012" y="2255"/>
                    </a:cubicBezTo>
                    <a:cubicBezTo>
                      <a:pt x="2379" y="1870"/>
                      <a:pt x="2734" y="1686"/>
                      <a:pt x="2940" y="1686"/>
                    </a:cubicBezTo>
                    <a:cubicBezTo>
                      <a:pt x="3006" y="1686"/>
                      <a:pt x="3056" y="1705"/>
                      <a:pt x="3087" y="1741"/>
                    </a:cubicBezTo>
                    <a:cubicBezTo>
                      <a:pt x="3217" y="1891"/>
                      <a:pt x="3680" y="2677"/>
                      <a:pt x="3680" y="2677"/>
                    </a:cubicBezTo>
                    <a:cubicBezTo>
                      <a:pt x="3680" y="2677"/>
                      <a:pt x="4063" y="2832"/>
                      <a:pt x="4224" y="2832"/>
                    </a:cubicBezTo>
                    <a:cubicBezTo>
                      <a:pt x="4261" y="2832"/>
                      <a:pt x="4286" y="2824"/>
                      <a:pt x="4292" y="2805"/>
                    </a:cubicBezTo>
                    <a:cubicBezTo>
                      <a:pt x="4328" y="2697"/>
                      <a:pt x="4250" y="1883"/>
                      <a:pt x="4503" y="1741"/>
                    </a:cubicBezTo>
                    <a:cubicBezTo>
                      <a:pt x="4617" y="1677"/>
                      <a:pt x="4760" y="1633"/>
                      <a:pt x="4918" y="1633"/>
                    </a:cubicBezTo>
                    <a:cubicBezTo>
                      <a:pt x="5113" y="1633"/>
                      <a:pt x="5330" y="1701"/>
                      <a:pt x="5541" y="1883"/>
                    </a:cubicBezTo>
                    <a:cubicBezTo>
                      <a:pt x="5921" y="2212"/>
                      <a:pt x="6218" y="2657"/>
                      <a:pt x="6683" y="2678"/>
                    </a:cubicBezTo>
                    <a:cubicBezTo>
                      <a:pt x="6689" y="2678"/>
                      <a:pt x="6695" y="2679"/>
                      <a:pt x="6701" y="2679"/>
                    </a:cubicBezTo>
                    <a:cubicBezTo>
                      <a:pt x="7150" y="2679"/>
                      <a:pt x="7151" y="1985"/>
                      <a:pt x="7255" y="1741"/>
                    </a:cubicBezTo>
                    <a:cubicBezTo>
                      <a:pt x="7278" y="1686"/>
                      <a:pt x="7348" y="1665"/>
                      <a:pt x="7442" y="1665"/>
                    </a:cubicBezTo>
                    <a:cubicBezTo>
                      <a:pt x="7752" y="1665"/>
                      <a:pt x="8332" y="1898"/>
                      <a:pt x="8403" y="1926"/>
                    </a:cubicBezTo>
                    <a:cubicBezTo>
                      <a:pt x="6515" y="786"/>
                      <a:pt x="4974" y="1"/>
                      <a:pt x="4386"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33"/>
            <p:cNvGrpSpPr/>
            <p:nvPr/>
          </p:nvGrpSpPr>
          <p:grpSpPr>
            <a:xfrm>
              <a:off x="8534807" y="4436392"/>
              <a:ext cx="829696" cy="797711"/>
              <a:chOff x="3017258" y="3493429"/>
              <a:chExt cx="438783" cy="421846"/>
            </a:xfrm>
          </p:grpSpPr>
          <p:sp>
            <p:nvSpPr>
              <p:cNvPr id="537" name="Google Shape;537;p33"/>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33"/>
            <p:cNvSpPr/>
            <p:nvPr/>
          </p:nvSpPr>
          <p:spPr>
            <a:xfrm>
              <a:off x="-304452" y="4667149"/>
              <a:ext cx="974252" cy="676918"/>
            </a:xfrm>
            <a:custGeom>
              <a:avLst/>
              <a:gdLst/>
              <a:ahLst/>
              <a:cxnLst/>
              <a:rect l="l" t="t" r="r" b="b"/>
              <a:pathLst>
                <a:path w="10204" h="7090" extrusionOk="0">
                  <a:moveTo>
                    <a:pt x="948" y="1"/>
                  </a:moveTo>
                  <a:cubicBezTo>
                    <a:pt x="730" y="1"/>
                    <a:pt x="515" y="64"/>
                    <a:pt x="347" y="206"/>
                  </a:cubicBezTo>
                  <a:cubicBezTo>
                    <a:pt x="168" y="358"/>
                    <a:pt x="95" y="591"/>
                    <a:pt x="103" y="822"/>
                  </a:cubicBezTo>
                  <a:cubicBezTo>
                    <a:pt x="103" y="839"/>
                    <a:pt x="108" y="854"/>
                    <a:pt x="113" y="868"/>
                  </a:cubicBezTo>
                  <a:cubicBezTo>
                    <a:pt x="0" y="1249"/>
                    <a:pt x="82" y="1685"/>
                    <a:pt x="153" y="2064"/>
                  </a:cubicBezTo>
                  <a:cubicBezTo>
                    <a:pt x="234" y="2504"/>
                    <a:pt x="342" y="2911"/>
                    <a:pt x="590" y="3290"/>
                  </a:cubicBezTo>
                  <a:cubicBezTo>
                    <a:pt x="840" y="3673"/>
                    <a:pt x="1171" y="3996"/>
                    <a:pt x="1518" y="4291"/>
                  </a:cubicBezTo>
                  <a:cubicBezTo>
                    <a:pt x="1893" y="4612"/>
                    <a:pt x="2284" y="4922"/>
                    <a:pt x="2686" y="5208"/>
                  </a:cubicBezTo>
                  <a:cubicBezTo>
                    <a:pt x="3120" y="5517"/>
                    <a:pt x="3577" y="5777"/>
                    <a:pt x="4072" y="5974"/>
                  </a:cubicBezTo>
                  <a:cubicBezTo>
                    <a:pt x="4589" y="6179"/>
                    <a:pt x="5124" y="6340"/>
                    <a:pt x="5659" y="6489"/>
                  </a:cubicBezTo>
                  <a:cubicBezTo>
                    <a:pt x="6209" y="6643"/>
                    <a:pt x="6760" y="6791"/>
                    <a:pt x="7325" y="6881"/>
                  </a:cubicBezTo>
                  <a:cubicBezTo>
                    <a:pt x="7597" y="6925"/>
                    <a:pt x="7868" y="6947"/>
                    <a:pt x="8142" y="6975"/>
                  </a:cubicBezTo>
                  <a:cubicBezTo>
                    <a:pt x="8397" y="7004"/>
                    <a:pt x="8647" y="7065"/>
                    <a:pt x="8903" y="7085"/>
                  </a:cubicBezTo>
                  <a:cubicBezTo>
                    <a:pt x="8943" y="7088"/>
                    <a:pt x="8984" y="7090"/>
                    <a:pt x="9026" y="7090"/>
                  </a:cubicBezTo>
                  <a:cubicBezTo>
                    <a:pt x="9424" y="7090"/>
                    <a:pt x="9897" y="6943"/>
                    <a:pt x="10007" y="6520"/>
                  </a:cubicBezTo>
                  <a:cubicBezTo>
                    <a:pt x="10055" y="6332"/>
                    <a:pt x="10023" y="6106"/>
                    <a:pt x="9903" y="5952"/>
                  </a:cubicBezTo>
                  <a:cubicBezTo>
                    <a:pt x="9834" y="5865"/>
                    <a:pt x="9742" y="5813"/>
                    <a:pt x="9642" y="5784"/>
                  </a:cubicBezTo>
                  <a:cubicBezTo>
                    <a:pt x="9838" y="5588"/>
                    <a:pt x="10008" y="5361"/>
                    <a:pt x="10094" y="5093"/>
                  </a:cubicBezTo>
                  <a:cubicBezTo>
                    <a:pt x="10203" y="4755"/>
                    <a:pt x="10150" y="4372"/>
                    <a:pt x="9976" y="4063"/>
                  </a:cubicBezTo>
                  <a:cubicBezTo>
                    <a:pt x="9821" y="3788"/>
                    <a:pt x="9474" y="3658"/>
                    <a:pt x="9145" y="3658"/>
                  </a:cubicBezTo>
                  <a:cubicBezTo>
                    <a:pt x="9060" y="3658"/>
                    <a:pt x="8977" y="3667"/>
                    <a:pt x="8898" y="3684"/>
                  </a:cubicBezTo>
                  <a:cubicBezTo>
                    <a:pt x="8887" y="3641"/>
                    <a:pt x="8873" y="3598"/>
                    <a:pt x="8850" y="3557"/>
                  </a:cubicBezTo>
                  <a:cubicBezTo>
                    <a:pt x="8773" y="3417"/>
                    <a:pt x="8632" y="3298"/>
                    <a:pt x="8476" y="3240"/>
                  </a:cubicBezTo>
                  <a:cubicBezTo>
                    <a:pt x="8502" y="3176"/>
                    <a:pt x="8516" y="3105"/>
                    <a:pt x="8515" y="3034"/>
                  </a:cubicBezTo>
                  <a:cubicBezTo>
                    <a:pt x="8510" y="2794"/>
                    <a:pt x="8371" y="2573"/>
                    <a:pt x="8156" y="2470"/>
                  </a:cubicBezTo>
                  <a:cubicBezTo>
                    <a:pt x="8203" y="2392"/>
                    <a:pt x="8242" y="2313"/>
                    <a:pt x="8273" y="2244"/>
                  </a:cubicBezTo>
                  <a:cubicBezTo>
                    <a:pt x="8437" y="1854"/>
                    <a:pt x="8318" y="1388"/>
                    <a:pt x="8061" y="1064"/>
                  </a:cubicBezTo>
                  <a:cubicBezTo>
                    <a:pt x="7864" y="815"/>
                    <a:pt x="7596" y="715"/>
                    <a:pt x="7301" y="715"/>
                  </a:cubicBezTo>
                  <a:cubicBezTo>
                    <a:pt x="7246" y="715"/>
                    <a:pt x="7190" y="719"/>
                    <a:pt x="7133" y="725"/>
                  </a:cubicBezTo>
                  <a:cubicBezTo>
                    <a:pt x="6791" y="764"/>
                    <a:pt x="6447" y="889"/>
                    <a:pt x="6184" y="1113"/>
                  </a:cubicBezTo>
                  <a:cubicBezTo>
                    <a:pt x="6046" y="1233"/>
                    <a:pt x="5954" y="1377"/>
                    <a:pt x="5919" y="1533"/>
                  </a:cubicBezTo>
                  <a:cubicBezTo>
                    <a:pt x="5915" y="1532"/>
                    <a:pt x="5911" y="1530"/>
                    <a:pt x="5906" y="1529"/>
                  </a:cubicBezTo>
                  <a:cubicBezTo>
                    <a:pt x="5845" y="1512"/>
                    <a:pt x="5783" y="1504"/>
                    <a:pt x="5722" y="1504"/>
                  </a:cubicBezTo>
                  <a:cubicBezTo>
                    <a:pt x="5608" y="1504"/>
                    <a:pt x="5495" y="1531"/>
                    <a:pt x="5390" y="1577"/>
                  </a:cubicBezTo>
                  <a:cubicBezTo>
                    <a:pt x="5076" y="1718"/>
                    <a:pt x="4849" y="2044"/>
                    <a:pt x="4819" y="2387"/>
                  </a:cubicBezTo>
                  <a:cubicBezTo>
                    <a:pt x="4765" y="2389"/>
                    <a:pt x="4710" y="2400"/>
                    <a:pt x="4661" y="2419"/>
                  </a:cubicBezTo>
                  <a:cubicBezTo>
                    <a:pt x="4588" y="2157"/>
                    <a:pt x="4407" y="1936"/>
                    <a:pt x="4125" y="1891"/>
                  </a:cubicBezTo>
                  <a:cubicBezTo>
                    <a:pt x="4135" y="1859"/>
                    <a:pt x="4143" y="1823"/>
                    <a:pt x="4146" y="1787"/>
                  </a:cubicBezTo>
                  <a:cubicBezTo>
                    <a:pt x="4155" y="1670"/>
                    <a:pt x="4114" y="1549"/>
                    <a:pt x="4050" y="1454"/>
                  </a:cubicBezTo>
                  <a:cubicBezTo>
                    <a:pt x="3925" y="1272"/>
                    <a:pt x="3707" y="1132"/>
                    <a:pt x="3479" y="1132"/>
                  </a:cubicBezTo>
                  <a:cubicBezTo>
                    <a:pt x="3476" y="1132"/>
                    <a:pt x="3472" y="1132"/>
                    <a:pt x="3469" y="1132"/>
                  </a:cubicBezTo>
                  <a:cubicBezTo>
                    <a:pt x="3492" y="762"/>
                    <a:pt x="3201" y="335"/>
                    <a:pt x="2900" y="182"/>
                  </a:cubicBezTo>
                  <a:cubicBezTo>
                    <a:pt x="2815" y="139"/>
                    <a:pt x="2723" y="123"/>
                    <a:pt x="2630" y="123"/>
                  </a:cubicBezTo>
                  <a:cubicBezTo>
                    <a:pt x="2518" y="123"/>
                    <a:pt x="2405" y="147"/>
                    <a:pt x="2299" y="179"/>
                  </a:cubicBezTo>
                  <a:cubicBezTo>
                    <a:pt x="2121" y="233"/>
                    <a:pt x="1948" y="316"/>
                    <a:pt x="1798" y="427"/>
                  </a:cubicBezTo>
                  <a:cubicBezTo>
                    <a:pt x="1718" y="280"/>
                    <a:pt x="1578" y="170"/>
                    <a:pt x="1428" y="103"/>
                  </a:cubicBezTo>
                  <a:cubicBezTo>
                    <a:pt x="1280" y="37"/>
                    <a:pt x="1114" y="1"/>
                    <a:pt x="948"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7000759" y="4698954"/>
              <a:ext cx="221533" cy="444991"/>
            </a:xfrm>
            <a:custGeom>
              <a:avLst/>
              <a:gdLst/>
              <a:ahLst/>
              <a:cxnLst/>
              <a:rect l="l" t="t" r="r" b="b"/>
              <a:pathLst>
                <a:path w="4604" h="9248" extrusionOk="0">
                  <a:moveTo>
                    <a:pt x="1304" y="1616"/>
                  </a:moveTo>
                  <a:lnTo>
                    <a:pt x="1304" y="2302"/>
                  </a:lnTo>
                  <a:lnTo>
                    <a:pt x="619" y="2302"/>
                  </a:lnTo>
                  <a:lnTo>
                    <a:pt x="619" y="1616"/>
                  </a:lnTo>
                  <a:close/>
                  <a:moveTo>
                    <a:pt x="2669" y="1616"/>
                  </a:moveTo>
                  <a:lnTo>
                    <a:pt x="2669" y="2302"/>
                  </a:lnTo>
                  <a:lnTo>
                    <a:pt x="1983" y="2302"/>
                  </a:lnTo>
                  <a:lnTo>
                    <a:pt x="1983" y="1616"/>
                  </a:lnTo>
                  <a:close/>
                  <a:moveTo>
                    <a:pt x="1304" y="3124"/>
                  </a:moveTo>
                  <a:lnTo>
                    <a:pt x="1304" y="3809"/>
                  </a:lnTo>
                  <a:lnTo>
                    <a:pt x="619" y="3809"/>
                  </a:lnTo>
                  <a:lnTo>
                    <a:pt x="619" y="3124"/>
                  </a:lnTo>
                  <a:close/>
                  <a:moveTo>
                    <a:pt x="2669" y="3124"/>
                  </a:moveTo>
                  <a:lnTo>
                    <a:pt x="2669" y="3809"/>
                  </a:lnTo>
                  <a:lnTo>
                    <a:pt x="1983" y="3809"/>
                  </a:lnTo>
                  <a:lnTo>
                    <a:pt x="1983" y="3124"/>
                  </a:lnTo>
                  <a:close/>
                  <a:moveTo>
                    <a:pt x="4033" y="3124"/>
                  </a:moveTo>
                  <a:lnTo>
                    <a:pt x="4033" y="3809"/>
                  </a:lnTo>
                  <a:lnTo>
                    <a:pt x="3348" y="3809"/>
                  </a:lnTo>
                  <a:lnTo>
                    <a:pt x="3348" y="3124"/>
                  </a:lnTo>
                  <a:close/>
                  <a:moveTo>
                    <a:pt x="4033" y="4632"/>
                  </a:moveTo>
                  <a:lnTo>
                    <a:pt x="4033" y="5317"/>
                  </a:lnTo>
                  <a:lnTo>
                    <a:pt x="3348" y="5317"/>
                  </a:lnTo>
                  <a:lnTo>
                    <a:pt x="3348" y="4632"/>
                  </a:lnTo>
                  <a:close/>
                  <a:moveTo>
                    <a:pt x="1304" y="6137"/>
                  </a:moveTo>
                  <a:lnTo>
                    <a:pt x="1304" y="6823"/>
                  </a:lnTo>
                  <a:lnTo>
                    <a:pt x="619" y="6823"/>
                  </a:lnTo>
                  <a:lnTo>
                    <a:pt x="619" y="6137"/>
                  </a:lnTo>
                  <a:close/>
                  <a:moveTo>
                    <a:pt x="2669" y="6137"/>
                  </a:moveTo>
                  <a:lnTo>
                    <a:pt x="2669" y="6823"/>
                  </a:lnTo>
                  <a:lnTo>
                    <a:pt x="1983" y="6823"/>
                  </a:lnTo>
                  <a:lnTo>
                    <a:pt x="1983" y="6137"/>
                  </a:lnTo>
                  <a:close/>
                  <a:moveTo>
                    <a:pt x="345" y="0"/>
                  </a:moveTo>
                  <a:lnTo>
                    <a:pt x="345" y="774"/>
                  </a:lnTo>
                  <a:lnTo>
                    <a:pt x="0" y="774"/>
                  </a:lnTo>
                  <a:lnTo>
                    <a:pt x="0" y="9248"/>
                  </a:lnTo>
                  <a:lnTo>
                    <a:pt x="4603" y="9248"/>
                  </a:lnTo>
                  <a:lnTo>
                    <a:pt x="4603" y="774"/>
                  </a:lnTo>
                  <a:lnTo>
                    <a:pt x="3930" y="774"/>
                  </a:lnTo>
                  <a:lnTo>
                    <a:pt x="345" y="0"/>
                  </a:ln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3"/>
            <p:cNvSpPr/>
            <p:nvPr/>
          </p:nvSpPr>
          <p:spPr>
            <a:xfrm>
              <a:off x="2062574" y="4869434"/>
              <a:ext cx="319596" cy="274510"/>
            </a:xfrm>
            <a:custGeom>
              <a:avLst/>
              <a:gdLst/>
              <a:ahLst/>
              <a:cxnLst/>
              <a:rect l="l" t="t" r="r" b="b"/>
              <a:pathLst>
                <a:path w="6642" h="5705" extrusionOk="0">
                  <a:moveTo>
                    <a:pt x="5973" y="1846"/>
                  </a:moveTo>
                  <a:lnTo>
                    <a:pt x="5973" y="2146"/>
                  </a:lnTo>
                  <a:lnTo>
                    <a:pt x="2921" y="2146"/>
                  </a:lnTo>
                  <a:lnTo>
                    <a:pt x="2921" y="1846"/>
                  </a:lnTo>
                  <a:close/>
                  <a:moveTo>
                    <a:pt x="5973" y="2702"/>
                  </a:moveTo>
                  <a:lnTo>
                    <a:pt x="5973" y="3001"/>
                  </a:lnTo>
                  <a:lnTo>
                    <a:pt x="2921" y="3001"/>
                  </a:lnTo>
                  <a:lnTo>
                    <a:pt x="2921" y="2702"/>
                  </a:lnTo>
                  <a:close/>
                  <a:moveTo>
                    <a:pt x="5973" y="3557"/>
                  </a:moveTo>
                  <a:lnTo>
                    <a:pt x="5973" y="3857"/>
                  </a:lnTo>
                  <a:lnTo>
                    <a:pt x="2921" y="3857"/>
                  </a:lnTo>
                  <a:lnTo>
                    <a:pt x="2921" y="3557"/>
                  </a:lnTo>
                  <a:close/>
                  <a:moveTo>
                    <a:pt x="1" y="0"/>
                  </a:moveTo>
                  <a:lnTo>
                    <a:pt x="1" y="5704"/>
                  </a:lnTo>
                  <a:lnTo>
                    <a:pt x="6642" y="5704"/>
                  </a:lnTo>
                  <a:lnTo>
                    <a:pt x="6642" y="937"/>
                  </a:lnTo>
                  <a:lnTo>
                    <a:pt x="2751" y="937"/>
                  </a:lnTo>
                  <a:lnTo>
                    <a:pt x="2751" y="0"/>
                  </a:ln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3"/>
            <p:cNvSpPr/>
            <p:nvPr/>
          </p:nvSpPr>
          <p:spPr>
            <a:xfrm>
              <a:off x="1783734" y="4658246"/>
              <a:ext cx="172549" cy="485698"/>
            </a:xfrm>
            <a:custGeom>
              <a:avLst/>
              <a:gdLst/>
              <a:ahLst/>
              <a:cxnLst/>
              <a:rect l="l" t="t" r="r" b="b"/>
              <a:pathLst>
                <a:path w="3586" h="10094" extrusionOk="0">
                  <a:moveTo>
                    <a:pt x="1724" y="0"/>
                  </a:moveTo>
                  <a:lnTo>
                    <a:pt x="1724" y="1700"/>
                  </a:lnTo>
                  <a:lnTo>
                    <a:pt x="816" y="1700"/>
                  </a:lnTo>
                  <a:lnTo>
                    <a:pt x="816" y="2082"/>
                  </a:lnTo>
                  <a:lnTo>
                    <a:pt x="490" y="2082"/>
                  </a:lnTo>
                  <a:lnTo>
                    <a:pt x="490" y="2447"/>
                  </a:lnTo>
                  <a:lnTo>
                    <a:pt x="245" y="2447"/>
                  </a:lnTo>
                  <a:lnTo>
                    <a:pt x="245" y="2719"/>
                  </a:lnTo>
                  <a:lnTo>
                    <a:pt x="1" y="2719"/>
                  </a:lnTo>
                  <a:lnTo>
                    <a:pt x="1" y="10093"/>
                  </a:lnTo>
                  <a:lnTo>
                    <a:pt x="3585" y="10093"/>
                  </a:lnTo>
                  <a:lnTo>
                    <a:pt x="3585" y="2719"/>
                  </a:lnTo>
                  <a:lnTo>
                    <a:pt x="3342" y="2719"/>
                  </a:lnTo>
                  <a:lnTo>
                    <a:pt x="3342" y="2447"/>
                  </a:lnTo>
                  <a:lnTo>
                    <a:pt x="3097" y="2447"/>
                  </a:lnTo>
                  <a:lnTo>
                    <a:pt x="3097" y="2082"/>
                  </a:lnTo>
                  <a:lnTo>
                    <a:pt x="2771" y="2082"/>
                  </a:lnTo>
                  <a:lnTo>
                    <a:pt x="2771" y="1700"/>
                  </a:lnTo>
                  <a:lnTo>
                    <a:pt x="1860" y="1700"/>
                  </a:lnTo>
                  <a:lnTo>
                    <a:pt x="1860" y="0"/>
                  </a:ln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p:nvPr/>
          </p:nvSpPr>
          <p:spPr>
            <a:xfrm>
              <a:off x="7374929" y="4676050"/>
              <a:ext cx="216962" cy="467895"/>
            </a:xfrm>
            <a:custGeom>
              <a:avLst/>
              <a:gdLst/>
              <a:ahLst/>
              <a:cxnLst/>
              <a:rect l="l" t="t" r="r" b="b"/>
              <a:pathLst>
                <a:path w="4509" h="9724" extrusionOk="0">
                  <a:moveTo>
                    <a:pt x="3979" y="1411"/>
                  </a:moveTo>
                  <a:lnTo>
                    <a:pt x="3979" y="1710"/>
                  </a:lnTo>
                  <a:lnTo>
                    <a:pt x="531" y="1710"/>
                  </a:lnTo>
                  <a:lnTo>
                    <a:pt x="531" y="1411"/>
                  </a:lnTo>
                  <a:close/>
                  <a:moveTo>
                    <a:pt x="3979" y="2307"/>
                  </a:moveTo>
                  <a:lnTo>
                    <a:pt x="3979" y="2607"/>
                  </a:lnTo>
                  <a:lnTo>
                    <a:pt x="531" y="2607"/>
                  </a:lnTo>
                  <a:lnTo>
                    <a:pt x="531" y="2307"/>
                  </a:lnTo>
                  <a:close/>
                  <a:moveTo>
                    <a:pt x="3979" y="3203"/>
                  </a:moveTo>
                  <a:lnTo>
                    <a:pt x="3979" y="3503"/>
                  </a:lnTo>
                  <a:lnTo>
                    <a:pt x="531" y="3503"/>
                  </a:lnTo>
                  <a:lnTo>
                    <a:pt x="531" y="3203"/>
                  </a:lnTo>
                  <a:close/>
                  <a:moveTo>
                    <a:pt x="3979" y="4099"/>
                  </a:moveTo>
                  <a:lnTo>
                    <a:pt x="3979" y="4399"/>
                  </a:lnTo>
                  <a:lnTo>
                    <a:pt x="531" y="4399"/>
                  </a:lnTo>
                  <a:lnTo>
                    <a:pt x="531" y="4099"/>
                  </a:lnTo>
                  <a:close/>
                  <a:moveTo>
                    <a:pt x="3979" y="4996"/>
                  </a:moveTo>
                  <a:lnTo>
                    <a:pt x="3979" y="5295"/>
                  </a:lnTo>
                  <a:lnTo>
                    <a:pt x="531" y="5295"/>
                  </a:lnTo>
                  <a:lnTo>
                    <a:pt x="531" y="4996"/>
                  </a:lnTo>
                  <a:close/>
                  <a:moveTo>
                    <a:pt x="3979" y="5892"/>
                  </a:moveTo>
                  <a:lnTo>
                    <a:pt x="3979" y="6191"/>
                  </a:lnTo>
                  <a:lnTo>
                    <a:pt x="531" y="6191"/>
                  </a:lnTo>
                  <a:lnTo>
                    <a:pt x="531" y="5892"/>
                  </a:lnTo>
                  <a:close/>
                  <a:moveTo>
                    <a:pt x="3979" y="6788"/>
                  </a:moveTo>
                  <a:lnTo>
                    <a:pt x="3979" y="7087"/>
                  </a:lnTo>
                  <a:lnTo>
                    <a:pt x="531" y="7087"/>
                  </a:lnTo>
                  <a:lnTo>
                    <a:pt x="531" y="6788"/>
                  </a:lnTo>
                  <a:close/>
                  <a:moveTo>
                    <a:pt x="381" y="0"/>
                  </a:moveTo>
                  <a:lnTo>
                    <a:pt x="381" y="571"/>
                  </a:lnTo>
                  <a:lnTo>
                    <a:pt x="0" y="571"/>
                  </a:lnTo>
                  <a:lnTo>
                    <a:pt x="0" y="9723"/>
                  </a:lnTo>
                  <a:lnTo>
                    <a:pt x="4509" y="9723"/>
                  </a:lnTo>
                  <a:lnTo>
                    <a:pt x="4509" y="571"/>
                  </a:lnTo>
                  <a:lnTo>
                    <a:pt x="4129" y="571"/>
                  </a:lnTo>
                  <a:lnTo>
                    <a:pt x="4129" y="0"/>
                  </a:ln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33"/>
            <p:cNvGrpSpPr/>
            <p:nvPr/>
          </p:nvGrpSpPr>
          <p:grpSpPr>
            <a:xfrm>
              <a:off x="64376" y="3"/>
              <a:ext cx="758448" cy="2474526"/>
              <a:chOff x="2182419" y="1043823"/>
              <a:chExt cx="340768" cy="1111747"/>
            </a:xfrm>
          </p:grpSpPr>
          <p:sp>
            <p:nvSpPr>
              <p:cNvPr id="546" name="Google Shape;546;p33"/>
              <p:cNvSpPr/>
              <p:nvPr/>
            </p:nvSpPr>
            <p:spPr>
              <a:xfrm>
                <a:off x="2348184" y="1043823"/>
                <a:ext cx="5293" cy="1027052"/>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3"/>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33"/>
            <p:cNvGrpSpPr/>
            <p:nvPr/>
          </p:nvGrpSpPr>
          <p:grpSpPr>
            <a:xfrm>
              <a:off x="8278554" y="4"/>
              <a:ext cx="865436" cy="1194271"/>
              <a:chOff x="2554415" y="1631859"/>
              <a:chExt cx="388838" cy="536558"/>
            </a:xfrm>
          </p:grpSpPr>
          <p:sp>
            <p:nvSpPr>
              <p:cNvPr id="549" name="Google Shape;549;p33"/>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3"/>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51"/>
        <p:cNvGrpSpPr/>
        <p:nvPr/>
      </p:nvGrpSpPr>
      <p:grpSpPr>
        <a:xfrm>
          <a:off x="0" y="0"/>
          <a:ext cx="0" cy="0"/>
          <a:chOff x="0" y="0"/>
          <a:chExt cx="0" cy="0"/>
        </a:xfrm>
      </p:grpSpPr>
      <p:grpSp>
        <p:nvGrpSpPr>
          <p:cNvPr id="552" name="Google Shape;552;p34"/>
          <p:cNvGrpSpPr/>
          <p:nvPr/>
        </p:nvGrpSpPr>
        <p:grpSpPr>
          <a:xfrm>
            <a:off x="-36974" y="-25"/>
            <a:ext cx="9597429" cy="5230137"/>
            <a:chOff x="-36974" y="-25"/>
            <a:chExt cx="9597429" cy="5230137"/>
          </a:xfrm>
        </p:grpSpPr>
        <p:sp>
          <p:nvSpPr>
            <p:cNvPr id="553" name="Google Shape;553;p34"/>
            <p:cNvSpPr/>
            <p:nvPr/>
          </p:nvSpPr>
          <p:spPr>
            <a:xfrm>
              <a:off x="1142606" y="4558250"/>
              <a:ext cx="1168885" cy="585253"/>
            </a:xfrm>
            <a:custGeom>
              <a:avLst/>
              <a:gdLst/>
              <a:ahLst/>
              <a:cxnLst/>
              <a:rect l="l" t="t" r="r" b="b"/>
              <a:pathLst>
                <a:path w="15141" h="7581" extrusionOk="0">
                  <a:moveTo>
                    <a:pt x="10534" y="1"/>
                  </a:moveTo>
                  <a:cubicBezTo>
                    <a:pt x="8616" y="1"/>
                    <a:pt x="6897" y="1811"/>
                    <a:pt x="5663" y="2876"/>
                  </a:cubicBezTo>
                  <a:cubicBezTo>
                    <a:pt x="4028" y="4287"/>
                    <a:pt x="2166" y="2649"/>
                    <a:pt x="418" y="5943"/>
                  </a:cubicBezTo>
                  <a:cubicBezTo>
                    <a:pt x="101" y="6539"/>
                    <a:pt x="1" y="7087"/>
                    <a:pt x="46" y="7580"/>
                  </a:cubicBezTo>
                  <a:lnTo>
                    <a:pt x="13828" y="7580"/>
                  </a:lnTo>
                  <a:cubicBezTo>
                    <a:pt x="13918" y="7435"/>
                    <a:pt x="13999" y="7289"/>
                    <a:pt x="14071" y="7148"/>
                  </a:cubicBezTo>
                  <a:cubicBezTo>
                    <a:pt x="15115" y="5076"/>
                    <a:pt x="15141" y="2593"/>
                    <a:pt x="12464" y="667"/>
                  </a:cubicBezTo>
                  <a:cubicBezTo>
                    <a:pt x="11806" y="193"/>
                    <a:pt x="11159" y="1"/>
                    <a:pt x="10534"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4" name="Google Shape;554;p34"/>
            <p:cNvGrpSpPr/>
            <p:nvPr/>
          </p:nvGrpSpPr>
          <p:grpSpPr>
            <a:xfrm flipH="1">
              <a:off x="8353565" y="4030682"/>
              <a:ext cx="1078239" cy="1199429"/>
              <a:chOff x="119141" y="949023"/>
              <a:chExt cx="608590" cy="676917"/>
            </a:xfrm>
          </p:grpSpPr>
          <p:sp>
            <p:nvSpPr>
              <p:cNvPr id="555" name="Google Shape;555;p34"/>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34"/>
            <p:cNvGrpSpPr/>
            <p:nvPr/>
          </p:nvGrpSpPr>
          <p:grpSpPr>
            <a:xfrm>
              <a:off x="-36974" y="4651462"/>
              <a:ext cx="1681959" cy="541359"/>
              <a:chOff x="799618" y="2535505"/>
              <a:chExt cx="1382849" cy="445087"/>
            </a:xfrm>
          </p:grpSpPr>
          <p:sp>
            <p:nvSpPr>
              <p:cNvPr id="559" name="Google Shape;559;p34"/>
              <p:cNvSpPr/>
              <p:nvPr/>
            </p:nvSpPr>
            <p:spPr>
              <a:xfrm>
                <a:off x="799618" y="2535554"/>
                <a:ext cx="1382849" cy="445039"/>
              </a:xfrm>
              <a:custGeom>
                <a:avLst/>
                <a:gdLst/>
                <a:ahLst/>
                <a:cxnLst/>
                <a:rect l="l" t="t" r="r" b="b"/>
                <a:pathLst>
                  <a:path w="28739" h="9249" extrusionOk="0">
                    <a:moveTo>
                      <a:pt x="14461" y="1"/>
                    </a:moveTo>
                    <a:cubicBezTo>
                      <a:pt x="14421" y="1"/>
                      <a:pt x="14386" y="5"/>
                      <a:pt x="14355" y="12"/>
                    </a:cubicBezTo>
                    <a:cubicBezTo>
                      <a:pt x="13072" y="313"/>
                      <a:pt x="11624" y="961"/>
                      <a:pt x="10155" y="1779"/>
                    </a:cubicBezTo>
                    <a:cubicBezTo>
                      <a:pt x="5201" y="4540"/>
                      <a:pt x="0" y="9249"/>
                      <a:pt x="0" y="9249"/>
                    </a:cubicBezTo>
                    <a:lnTo>
                      <a:pt x="28739" y="9220"/>
                    </a:lnTo>
                    <a:cubicBezTo>
                      <a:pt x="26747" y="7427"/>
                      <a:pt x="22013" y="4060"/>
                      <a:pt x="18487" y="1930"/>
                    </a:cubicBezTo>
                    <a:cubicBezTo>
                      <a:pt x="18487" y="1930"/>
                      <a:pt x="18485" y="1930"/>
                      <a:pt x="18478" y="1926"/>
                    </a:cubicBezTo>
                    <a:cubicBezTo>
                      <a:pt x="16591" y="786"/>
                      <a:pt x="15051" y="1"/>
                      <a:pt x="14461"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4"/>
              <p:cNvSpPr/>
              <p:nvPr/>
            </p:nvSpPr>
            <p:spPr>
              <a:xfrm>
                <a:off x="1284450" y="2535505"/>
                <a:ext cx="404379" cy="136317"/>
              </a:xfrm>
              <a:custGeom>
                <a:avLst/>
                <a:gdLst/>
                <a:ahLst/>
                <a:cxnLst/>
                <a:rect l="l" t="t" r="r" b="b"/>
                <a:pathLst>
                  <a:path w="8404" h="2833" extrusionOk="0">
                    <a:moveTo>
                      <a:pt x="4386" y="1"/>
                    </a:moveTo>
                    <a:cubicBezTo>
                      <a:pt x="4347" y="1"/>
                      <a:pt x="4312" y="4"/>
                      <a:pt x="4281" y="12"/>
                    </a:cubicBezTo>
                    <a:cubicBezTo>
                      <a:pt x="2997" y="313"/>
                      <a:pt x="1550" y="961"/>
                      <a:pt x="80" y="1779"/>
                    </a:cubicBezTo>
                    <a:cubicBezTo>
                      <a:pt x="29" y="1846"/>
                      <a:pt x="0" y="1883"/>
                      <a:pt x="0" y="1883"/>
                    </a:cubicBezTo>
                    <a:lnTo>
                      <a:pt x="1571" y="1599"/>
                    </a:lnTo>
                    <a:lnTo>
                      <a:pt x="1571" y="1599"/>
                    </a:lnTo>
                    <a:cubicBezTo>
                      <a:pt x="1571" y="1599"/>
                      <a:pt x="951" y="2443"/>
                      <a:pt x="972" y="2676"/>
                    </a:cubicBezTo>
                    <a:cubicBezTo>
                      <a:pt x="979" y="2749"/>
                      <a:pt x="1035" y="2785"/>
                      <a:pt x="1124" y="2785"/>
                    </a:cubicBezTo>
                    <a:cubicBezTo>
                      <a:pt x="1321" y="2785"/>
                      <a:pt x="1679" y="2607"/>
                      <a:pt x="2012" y="2255"/>
                    </a:cubicBezTo>
                    <a:cubicBezTo>
                      <a:pt x="2379" y="1870"/>
                      <a:pt x="2734" y="1686"/>
                      <a:pt x="2940" y="1686"/>
                    </a:cubicBezTo>
                    <a:cubicBezTo>
                      <a:pt x="3006" y="1686"/>
                      <a:pt x="3056" y="1705"/>
                      <a:pt x="3087" y="1741"/>
                    </a:cubicBezTo>
                    <a:cubicBezTo>
                      <a:pt x="3217" y="1891"/>
                      <a:pt x="3680" y="2677"/>
                      <a:pt x="3680" y="2677"/>
                    </a:cubicBezTo>
                    <a:cubicBezTo>
                      <a:pt x="3680" y="2677"/>
                      <a:pt x="4063" y="2832"/>
                      <a:pt x="4224" y="2832"/>
                    </a:cubicBezTo>
                    <a:cubicBezTo>
                      <a:pt x="4261" y="2832"/>
                      <a:pt x="4286" y="2824"/>
                      <a:pt x="4292" y="2805"/>
                    </a:cubicBezTo>
                    <a:cubicBezTo>
                      <a:pt x="4328" y="2697"/>
                      <a:pt x="4250" y="1883"/>
                      <a:pt x="4503" y="1741"/>
                    </a:cubicBezTo>
                    <a:cubicBezTo>
                      <a:pt x="4617" y="1677"/>
                      <a:pt x="4760" y="1633"/>
                      <a:pt x="4918" y="1633"/>
                    </a:cubicBezTo>
                    <a:cubicBezTo>
                      <a:pt x="5113" y="1633"/>
                      <a:pt x="5330" y="1701"/>
                      <a:pt x="5541" y="1883"/>
                    </a:cubicBezTo>
                    <a:cubicBezTo>
                      <a:pt x="5921" y="2212"/>
                      <a:pt x="6218" y="2657"/>
                      <a:pt x="6683" y="2678"/>
                    </a:cubicBezTo>
                    <a:cubicBezTo>
                      <a:pt x="6689" y="2678"/>
                      <a:pt x="6695" y="2679"/>
                      <a:pt x="6701" y="2679"/>
                    </a:cubicBezTo>
                    <a:cubicBezTo>
                      <a:pt x="7150" y="2679"/>
                      <a:pt x="7151" y="1985"/>
                      <a:pt x="7255" y="1741"/>
                    </a:cubicBezTo>
                    <a:cubicBezTo>
                      <a:pt x="7278" y="1686"/>
                      <a:pt x="7348" y="1665"/>
                      <a:pt x="7442" y="1665"/>
                    </a:cubicBezTo>
                    <a:cubicBezTo>
                      <a:pt x="7752" y="1665"/>
                      <a:pt x="8332" y="1898"/>
                      <a:pt x="8403" y="1926"/>
                    </a:cubicBezTo>
                    <a:cubicBezTo>
                      <a:pt x="6515" y="786"/>
                      <a:pt x="4974" y="1"/>
                      <a:pt x="4386"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34"/>
            <p:cNvGrpSpPr/>
            <p:nvPr/>
          </p:nvGrpSpPr>
          <p:grpSpPr>
            <a:xfrm>
              <a:off x="8542149" y="2620555"/>
              <a:ext cx="1018306" cy="1018376"/>
              <a:chOff x="3305097" y="1208521"/>
              <a:chExt cx="701216" cy="701313"/>
            </a:xfrm>
          </p:grpSpPr>
          <p:sp>
            <p:nvSpPr>
              <p:cNvPr id="562" name="Google Shape;562;p34"/>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34"/>
            <p:cNvSpPr/>
            <p:nvPr/>
          </p:nvSpPr>
          <p:spPr>
            <a:xfrm>
              <a:off x="2558229" y="4527399"/>
              <a:ext cx="205173" cy="646940"/>
            </a:xfrm>
            <a:custGeom>
              <a:avLst/>
              <a:gdLst/>
              <a:ahLst/>
              <a:cxnLst/>
              <a:rect l="l" t="t" r="r" b="b"/>
              <a:pathLst>
                <a:path w="4264" h="13445" extrusionOk="0">
                  <a:moveTo>
                    <a:pt x="3666" y="897"/>
                  </a:moveTo>
                  <a:lnTo>
                    <a:pt x="3666" y="1263"/>
                  </a:lnTo>
                  <a:lnTo>
                    <a:pt x="632" y="1263"/>
                  </a:lnTo>
                  <a:lnTo>
                    <a:pt x="632" y="897"/>
                  </a:lnTo>
                  <a:close/>
                  <a:moveTo>
                    <a:pt x="3666" y="1815"/>
                  </a:moveTo>
                  <a:lnTo>
                    <a:pt x="3666" y="2181"/>
                  </a:lnTo>
                  <a:lnTo>
                    <a:pt x="632" y="2181"/>
                  </a:lnTo>
                  <a:lnTo>
                    <a:pt x="632" y="1815"/>
                  </a:lnTo>
                  <a:close/>
                  <a:moveTo>
                    <a:pt x="3666" y="2734"/>
                  </a:moveTo>
                  <a:lnTo>
                    <a:pt x="3666" y="3100"/>
                  </a:lnTo>
                  <a:lnTo>
                    <a:pt x="632" y="3100"/>
                  </a:lnTo>
                  <a:lnTo>
                    <a:pt x="632" y="2734"/>
                  </a:lnTo>
                  <a:close/>
                  <a:moveTo>
                    <a:pt x="3666" y="3651"/>
                  </a:moveTo>
                  <a:lnTo>
                    <a:pt x="3666" y="4017"/>
                  </a:lnTo>
                  <a:lnTo>
                    <a:pt x="632" y="4017"/>
                  </a:lnTo>
                  <a:lnTo>
                    <a:pt x="632" y="3651"/>
                  </a:lnTo>
                  <a:close/>
                  <a:moveTo>
                    <a:pt x="3666" y="4569"/>
                  </a:moveTo>
                  <a:lnTo>
                    <a:pt x="3666" y="4936"/>
                  </a:lnTo>
                  <a:lnTo>
                    <a:pt x="632" y="4936"/>
                  </a:lnTo>
                  <a:lnTo>
                    <a:pt x="632" y="4569"/>
                  </a:lnTo>
                  <a:close/>
                  <a:moveTo>
                    <a:pt x="3666" y="5489"/>
                  </a:moveTo>
                  <a:lnTo>
                    <a:pt x="3666" y="5854"/>
                  </a:lnTo>
                  <a:lnTo>
                    <a:pt x="632" y="5854"/>
                  </a:lnTo>
                  <a:lnTo>
                    <a:pt x="632" y="5489"/>
                  </a:lnTo>
                  <a:close/>
                  <a:moveTo>
                    <a:pt x="3666" y="6406"/>
                  </a:moveTo>
                  <a:lnTo>
                    <a:pt x="3666" y="6773"/>
                  </a:lnTo>
                  <a:lnTo>
                    <a:pt x="632" y="6773"/>
                  </a:lnTo>
                  <a:lnTo>
                    <a:pt x="632" y="6406"/>
                  </a:lnTo>
                  <a:close/>
                  <a:moveTo>
                    <a:pt x="3666" y="7324"/>
                  </a:moveTo>
                  <a:lnTo>
                    <a:pt x="3666" y="7690"/>
                  </a:lnTo>
                  <a:lnTo>
                    <a:pt x="632" y="7690"/>
                  </a:lnTo>
                  <a:lnTo>
                    <a:pt x="632" y="7324"/>
                  </a:lnTo>
                  <a:close/>
                  <a:moveTo>
                    <a:pt x="3666" y="8242"/>
                  </a:moveTo>
                  <a:lnTo>
                    <a:pt x="3666" y="8609"/>
                  </a:lnTo>
                  <a:lnTo>
                    <a:pt x="632" y="8609"/>
                  </a:lnTo>
                  <a:lnTo>
                    <a:pt x="632" y="8242"/>
                  </a:lnTo>
                  <a:close/>
                  <a:moveTo>
                    <a:pt x="0" y="1"/>
                  </a:moveTo>
                  <a:lnTo>
                    <a:pt x="0" y="13444"/>
                  </a:lnTo>
                  <a:lnTo>
                    <a:pt x="4264" y="13444"/>
                  </a:lnTo>
                  <a:lnTo>
                    <a:pt x="4264" y="1"/>
                  </a:ln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4"/>
            <p:cNvSpPr/>
            <p:nvPr/>
          </p:nvSpPr>
          <p:spPr>
            <a:xfrm>
              <a:off x="2020354" y="4688186"/>
              <a:ext cx="216962" cy="467895"/>
            </a:xfrm>
            <a:custGeom>
              <a:avLst/>
              <a:gdLst/>
              <a:ahLst/>
              <a:cxnLst/>
              <a:rect l="l" t="t" r="r" b="b"/>
              <a:pathLst>
                <a:path w="4509" h="9724" extrusionOk="0">
                  <a:moveTo>
                    <a:pt x="3979" y="1411"/>
                  </a:moveTo>
                  <a:lnTo>
                    <a:pt x="3979" y="1710"/>
                  </a:lnTo>
                  <a:lnTo>
                    <a:pt x="531" y="1710"/>
                  </a:lnTo>
                  <a:lnTo>
                    <a:pt x="531" y="1411"/>
                  </a:lnTo>
                  <a:close/>
                  <a:moveTo>
                    <a:pt x="3979" y="2307"/>
                  </a:moveTo>
                  <a:lnTo>
                    <a:pt x="3979" y="2607"/>
                  </a:lnTo>
                  <a:lnTo>
                    <a:pt x="531" y="2607"/>
                  </a:lnTo>
                  <a:lnTo>
                    <a:pt x="531" y="2307"/>
                  </a:lnTo>
                  <a:close/>
                  <a:moveTo>
                    <a:pt x="3979" y="3203"/>
                  </a:moveTo>
                  <a:lnTo>
                    <a:pt x="3979" y="3503"/>
                  </a:lnTo>
                  <a:lnTo>
                    <a:pt x="531" y="3503"/>
                  </a:lnTo>
                  <a:lnTo>
                    <a:pt x="531" y="3203"/>
                  </a:lnTo>
                  <a:close/>
                  <a:moveTo>
                    <a:pt x="3979" y="4099"/>
                  </a:moveTo>
                  <a:lnTo>
                    <a:pt x="3979" y="4399"/>
                  </a:lnTo>
                  <a:lnTo>
                    <a:pt x="531" y="4399"/>
                  </a:lnTo>
                  <a:lnTo>
                    <a:pt x="531" y="4099"/>
                  </a:lnTo>
                  <a:close/>
                  <a:moveTo>
                    <a:pt x="3979" y="4996"/>
                  </a:moveTo>
                  <a:lnTo>
                    <a:pt x="3979" y="5295"/>
                  </a:lnTo>
                  <a:lnTo>
                    <a:pt x="531" y="5295"/>
                  </a:lnTo>
                  <a:lnTo>
                    <a:pt x="531" y="4996"/>
                  </a:lnTo>
                  <a:close/>
                  <a:moveTo>
                    <a:pt x="3979" y="5892"/>
                  </a:moveTo>
                  <a:lnTo>
                    <a:pt x="3979" y="6191"/>
                  </a:lnTo>
                  <a:lnTo>
                    <a:pt x="531" y="6191"/>
                  </a:lnTo>
                  <a:lnTo>
                    <a:pt x="531" y="5892"/>
                  </a:lnTo>
                  <a:close/>
                  <a:moveTo>
                    <a:pt x="3979" y="6788"/>
                  </a:moveTo>
                  <a:lnTo>
                    <a:pt x="3979" y="7087"/>
                  </a:lnTo>
                  <a:lnTo>
                    <a:pt x="531" y="7087"/>
                  </a:lnTo>
                  <a:lnTo>
                    <a:pt x="531" y="6788"/>
                  </a:lnTo>
                  <a:close/>
                  <a:moveTo>
                    <a:pt x="381" y="0"/>
                  </a:moveTo>
                  <a:lnTo>
                    <a:pt x="381" y="571"/>
                  </a:lnTo>
                  <a:lnTo>
                    <a:pt x="0" y="571"/>
                  </a:lnTo>
                  <a:lnTo>
                    <a:pt x="0" y="9723"/>
                  </a:lnTo>
                  <a:lnTo>
                    <a:pt x="4509" y="9723"/>
                  </a:lnTo>
                  <a:lnTo>
                    <a:pt x="4509" y="571"/>
                  </a:lnTo>
                  <a:lnTo>
                    <a:pt x="4129" y="571"/>
                  </a:lnTo>
                  <a:lnTo>
                    <a:pt x="4129" y="0"/>
                  </a:ln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4"/>
            <p:cNvSpPr/>
            <p:nvPr/>
          </p:nvSpPr>
          <p:spPr>
            <a:xfrm>
              <a:off x="2311497" y="4679284"/>
              <a:ext cx="172549" cy="485698"/>
            </a:xfrm>
            <a:custGeom>
              <a:avLst/>
              <a:gdLst/>
              <a:ahLst/>
              <a:cxnLst/>
              <a:rect l="l" t="t" r="r" b="b"/>
              <a:pathLst>
                <a:path w="3586" h="10094" extrusionOk="0">
                  <a:moveTo>
                    <a:pt x="1724" y="0"/>
                  </a:moveTo>
                  <a:lnTo>
                    <a:pt x="1724" y="1700"/>
                  </a:lnTo>
                  <a:lnTo>
                    <a:pt x="816" y="1700"/>
                  </a:lnTo>
                  <a:lnTo>
                    <a:pt x="816" y="2082"/>
                  </a:lnTo>
                  <a:lnTo>
                    <a:pt x="490" y="2082"/>
                  </a:lnTo>
                  <a:lnTo>
                    <a:pt x="490" y="2447"/>
                  </a:lnTo>
                  <a:lnTo>
                    <a:pt x="245" y="2447"/>
                  </a:lnTo>
                  <a:lnTo>
                    <a:pt x="245" y="2719"/>
                  </a:lnTo>
                  <a:lnTo>
                    <a:pt x="1" y="2719"/>
                  </a:lnTo>
                  <a:lnTo>
                    <a:pt x="1" y="10093"/>
                  </a:lnTo>
                  <a:lnTo>
                    <a:pt x="3585" y="10093"/>
                  </a:lnTo>
                  <a:lnTo>
                    <a:pt x="3585" y="2719"/>
                  </a:lnTo>
                  <a:lnTo>
                    <a:pt x="3342" y="2719"/>
                  </a:lnTo>
                  <a:lnTo>
                    <a:pt x="3342" y="2447"/>
                  </a:lnTo>
                  <a:lnTo>
                    <a:pt x="3097" y="2447"/>
                  </a:lnTo>
                  <a:lnTo>
                    <a:pt x="3097" y="2082"/>
                  </a:lnTo>
                  <a:lnTo>
                    <a:pt x="2771" y="2082"/>
                  </a:lnTo>
                  <a:lnTo>
                    <a:pt x="2771" y="1700"/>
                  </a:lnTo>
                  <a:lnTo>
                    <a:pt x="1860" y="1700"/>
                  </a:lnTo>
                  <a:lnTo>
                    <a:pt x="1860" y="0"/>
                  </a:ln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7217802" y="-14"/>
              <a:ext cx="1738381" cy="585255"/>
            </a:xfrm>
            <a:custGeom>
              <a:avLst/>
              <a:gdLst/>
              <a:ahLst/>
              <a:cxnLst/>
              <a:rect l="l" t="t" r="r" b="b"/>
              <a:pathLst>
                <a:path w="13783" h="4640" extrusionOk="0">
                  <a:moveTo>
                    <a:pt x="1" y="1"/>
                  </a:moveTo>
                  <a:cubicBezTo>
                    <a:pt x="210" y="2231"/>
                    <a:pt x="3424" y="3398"/>
                    <a:pt x="3424" y="3398"/>
                  </a:cubicBezTo>
                  <a:cubicBezTo>
                    <a:pt x="3424" y="3398"/>
                    <a:pt x="5673" y="4640"/>
                    <a:pt x="7519" y="4640"/>
                  </a:cubicBezTo>
                  <a:cubicBezTo>
                    <a:pt x="7654" y="4640"/>
                    <a:pt x="7786" y="4633"/>
                    <a:pt x="7916" y="4619"/>
                  </a:cubicBezTo>
                  <a:cubicBezTo>
                    <a:pt x="9688" y="4424"/>
                    <a:pt x="12555" y="2006"/>
                    <a:pt x="13782"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4"/>
            <p:cNvGrpSpPr/>
            <p:nvPr/>
          </p:nvGrpSpPr>
          <p:grpSpPr>
            <a:xfrm>
              <a:off x="8430780" y="-25"/>
              <a:ext cx="690763" cy="2862095"/>
              <a:chOff x="1164349" y="439660"/>
              <a:chExt cx="456010" cy="1889421"/>
            </a:xfrm>
          </p:grpSpPr>
          <p:sp>
            <p:nvSpPr>
              <p:cNvPr id="569" name="Google Shape;569;p34"/>
              <p:cNvSpPr/>
              <p:nvPr/>
            </p:nvSpPr>
            <p:spPr>
              <a:xfrm>
                <a:off x="1389779" y="439660"/>
                <a:ext cx="5245" cy="1810933"/>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7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7117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944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480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229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56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7352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89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4"/>
          <p:cNvSpPr txBox="1">
            <a:spLocks noGrp="1"/>
          </p:cNvSpPr>
          <p:nvPr>
            <p:ph type="body" idx="1"/>
          </p:nvPr>
        </p:nvSpPr>
        <p:spPr>
          <a:xfrm>
            <a:off x="720000" y="1174500"/>
            <a:ext cx="7704000" cy="4170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400"/>
            </a:lvl1pPr>
            <a:lvl2pPr marL="914400" lvl="1" indent="-311150" algn="ctr" rtl="0">
              <a:lnSpc>
                <a:spcPct val="115000"/>
              </a:lnSpc>
              <a:spcBef>
                <a:spcPts val="0"/>
              </a:spcBef>
              <a:spcAft>
                <a:spcPts val="0"/>
              </a:spcAft>
              <a:buSzPts val="1300"/>
              <a:buChar char="○"/>
              <a:defRPr/>
            </a:lvl2pPr>
            <a:lvl3pPr marL="1371600" lvl="2" indent="-311150" algn="ctr" rtl="0">
              <a:lnSpc>
                <a:spcPct val="115000"/>
              </a:lnSpc>
              <a:spcBef>
                <a:spcPts val="1600"/>
              </a:spcBef>
              <a:spcAft>
                <a:spcPts val="0"/>
              </a:spcAft>
              <a:buSzPts val="1300"/>
              <a:buChar char="■"/>
              <a:defRPr/>
            </a:lvl3pPr>
            <a:lvl4pPr marL="1828800" lvl="3" indent="-311150" algn="ctr" rtl="0">
              <a:lnSpc>
                <a:spcPct val="115000"/>
              </a:lnSpc>
              <a:spcBef>
                <a:spcPts val="1600"/>
              </a:spcBef>
              <a:spcAft>
                <a:spcPts val="0"/>
              </a:spcAft>
              <a:buSzPts val="1300"/>
              <a:buChar char="●"/>
              <a:defRPr/>
            </a:lvl4pPr>
            <a:lvl5pPr marL="2286000" lvl="4" indent="-311150" algn="ctr" rtl="0">
              <a:lnSpc>
                <a:spcPct val="115000"/>
              </a:lnSpc>
              <a:spcBef>
                <a:spcPts val="1600"/>
              </a:spcBef>
              <a:spcAft>
                <a:spcPts val="0"/>
              </a:spcAft>
              <a:buSzPts val="1300"/>
              <a:buChar char="○"/>
              <a:defRPr/>
            </a:lvl5pPr>
            <a:lvl6pPr marL="2743200" lvl="5" indent="-311150" algn="ctr" rtl="0">
              <a:lnSpc>
                <a:spcPct val="115000"/>
              </a:lnSpc>
              <a:spcBef>
                <a:spcPts val="1600"/>
              </a:spcBef>
              <a:spcAft>
                <a:spcPts val="0"/>
              </a:spcAft>
              <a:buSzPts val="1300"/>
              <a:buChar char="■"/>
              <a:defRPr/>
            </a:lvl6pPr>
            <a:lvl7pPr marL="3200400" lvl="6" indent="-311150" algn="ctr" rtl="0">
              <a:lnSpc>
                <a:spcPct val="115000"/>
              </a:lnSpc>
              <a:spcBef>
                <a:spcPts val="1600"/>
              </a:spcBef>
              <a:spcAft>
                <a:spcPts val="0"/>
              </a:spcAft>
              <a:buSzPts val="1300"/>
              <a:buChar char="●"/>
              <a:defRPr/>
            </a:lvl7pPr>
            <a:lvl8pPr marL="3657600" lvl="7" indent="-311150" algn="ctr" rtl="0">
              <a:lnSpc>
                <a:spcPct val="115000"/>
              </a:lnSpc>
              <a:spcBef>
                <a:spcPts val="1600"/>
              </a:spcBef>
              <a:spcAft>
                <a:spcPts val="0"/>
              </a:spcAft>
              <a:buSzPts val="1300"/>
              <a:buChar char="○"/>
              <a:defRPr/>
            </a:lvl8pPr>
            <a:lvl9pPr marL="4114800" lvl="8" indent="-311150" algn="ctr" rtl="0">
              <a:lnSpc>
                <a:spcPct val="115000"/>
              </a:lnSpc>
              <a:spcBef>
                <a:spcPts val="1600"/>
              </a:spcBef>
              <a:spcAft>
                <a:spcPts val="1600"/>
              </a:spcAft>
              <a:buSzPts val="1300"/>
              <a:buChar char="■"/>
              <a:defRPr/>
            </a:lvl9pPr>
          </a:lstStyle>
          <a:p>
            <a:endParaRPr/>
          </a:p>
        </p:txBody>
      </p:sp>
      <p:grpSp>
        <p:nvGrpSpPr>
          <p:cNvPr id="50" name="Google Shape;50;p4"/>
          <p:cNvGrpSpPr/>
          <p:nvPr/>
        </p:nvGrpSpPr>
        <p:grpSpPr>
          <a:xfrm>
            <a:off x="7401914" y="-1194472"/>
            <a:ext cx="2270445" cy="2516585"/>
            <a:chOff x="7401914" y="-1194472"/>
            <a:chExt cx="2270445" cy="2516585"/>
          </a:xfrm>
        </p:grpSpPr>
        <p:grpSp>
          <p:nvGrpSpPr>
            <p:cNvPr id="51" name="Google Shape;51;p4"/>
            <p:cNvGrpSpPr/>
            <p:nvPr/>
          </p:nvGrpSpPr>
          <p:grpSpPr>
            <a:xfrm>
              <a:off x="7401914" y="-1194472"/>
              <a:ext cx="1056893" cy="1695653"/>
              <a:chOff x="1164349" y="1597503"/>
              <a:chExt cx="456010" cy="731578"/>
            </a:xfrm>
          </p:grpSpPr>
          <p:sp>
            <p:nvSpPr>
              <p:cNvPr id="52" name="Google Shape;52;p4"/>
              <p:cNvSpPr/>
              <p:nvPr/>
            </p:nvSpPr>
            <p:spPr>
              <a:xfrm>
                <a:off x="1389779" y="1597503"/>
                <a:ext cx="5245" cy="646074"/>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4"/>
            <p:cNvGrpSpPr/>
            <p:nvPr/>
          </p:nvGrpSpPr>
          <p:grpSpPr>
            <a:xfrm>
              <a:off x="7963215" y="-387267"/>
              <a:ext cx="1709145" cy="1709379"/>
              <a:chOff x="3305097" y="1208521"/>
              <a:chExt cx="701216" cy="701313"/>
            </a:xfrm>
          </p:grpSpPr>
          <p:sp>
            <p:nvSpPr>
              <p:cNvPr id="55" name="Google Shape;55;p4"/>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 name="Google Shape;57;p4"/>
          <p:cNvGrpSpPr/>
          <p:nvPr/>
        </p:nvGrpSpPr>
        <p:grpSpPr>
          <a:xfrm>
            <a:off x="-530323" y="3330267"/>
            <a:ext cx="2320611" cy="2162712"/>
            <a:chOff x="-530323" y="3330267"/>
            <a:chExt cx="2320611" cy="2162712"/>
          </a:xfrm>
        </p:grpSpPr>
        <p:sp>
          <p:nvSpPr>
            <p:cNvPr id="58" name="Google Shape;58;p4"/>
            <p:cNvSpPr/>
            <p:nvPr/>
          </p:nvSpPr>
          <p:spPr>
            <a:xfrm>
              <a:off x="-54029" y="3330267"/>
              <a:ext cx="653917" cy="1116542"/>
            </a:xfrm>
            <a:custGeom>
              <a:avLst/>
              <a:gdLst/>
              <a:ahLst/>
              <a:cxnLst/>
              <a:rect l="l" t="t" r="r" b="b"/>
              <a:pathLst>
                <a:path w="8129" h="13880" extrusionOk="0">
                  <a:moveTo>
                    <a:pt x="4978" y="1"/>
                  </a:moveTo>
                  <a:lnTo>
                    <a:pt x="4905" y="120"/>
                  </a:lnTo>
                  <a:cubicBezTo>
                    <a:pt x="4856" y="199"/>
                    <a:pt x="4825" y="286"/>
                    <a:pt x="4810" y="378"/>
                  </a:cubicBezTo>
                  <a:lnTo>
                    <a:pt x="4275" y="3847"/>
                  </a:lnTo>
                  <a:lnTo>
                    <a:pt x="4323" y="3964"/>
                  </a:lnTo>
                  <a:lnTo>
                    <a:pt x="4304" y="4281"/>
                  </a:lnTo>
                  <a:cubicBezTo>
                    <a:pt x="4124" y="4310"/>
                    <a:pt x="3976" y="4452"/>
                    <a:pt x="3951" y="4642"/>
                  </a:cubicBezTo>
                  <a:cubicBezTo>
                    <a:pt x="3947" y="4676"/>
                    <a:pt x="3947" y="4708"/>
                    <a:pt x="3951" y="4742"/>
                  </a:cubicBezTo>
                  <a:lnTo>
                    <a:pt x="3650" y="4842"/>
                  </a:lnTo>
                  <a:lnTo>
                    <a:pt x="3526" y="4828"/>
                  </a:lnTo>
                  <a:lnTo>
                    <a:pt x="318" y="6253"/>
                  </a:lnTo>
                  <a:cubicBezTo>
                    <a:pt x="234" y="6290"/>
                    <a:pt x="158" y="6345"/>
                    <a:pt x="95" y="6413"/>
                  </a:cubicBezTo>
                  <a:lnTo>
                    <a:pt x="0" y="6514"/>
                  </a:lnTo>
                  <a:lnTo>
                    <a:pt x="138" y="6519"/>
                  </a:lnTo>
                  <a:cubicBezTo>
                    <a:pt x="144" y="6519"/>
                    <a:pt x="149" y="6519"/>
                    <a:pt x="155" y="6519"/>
                  </a:cubicBezTo>
                  <a:cubicBezTo>
                    <a:pt x="242" y="6519"/>
                    <a:pt x="328" y="6503"/>
                    <a:pt x="408" y="6471"/>
                  </a:cubicBezTo>
                  <a:lnTo>
                    <a:pt x="3680" y="5201"/>
                  </a:lnTo>
                  <a:lnTo>
                    <a:pt x="3758" y="5102"/>
                  </a:lnTo>
                  <a:lnTo>
                    <a:pt x="4040" y="4959"/>
                  </a:lnTo>
                  <a:cubicBezTo>
                    <a:pt x="4095" y="5027"/>
                    <a:pt x="4169" y="5075"/>
                    <a:pt x="4255" y="5099"/>
                  </a:cubicBezTo>
                  <a:lnTo>
                    <a:pt x="4088" y="13880"/>
                  </a:lnTo>
                  <a:lnTo>
                    <a:pt x="4650" y="13880"/>
                  </a:lnTo>
                  <a:lnTo>
                    <a:pt x="4482" y="5102"/>
                  </a:lnTo>
                  <a:cubicBezTo>
                    <a:pt x="4533" y="5088"/>
                    <a:pt x="4577" y="5065"/>
                    <a:pt x="4618" y="5034"/>
                  </a:cubicBezTo>
                  <a:lnTo>
                    <a:pt x="4855" y="5244"/>
                  </a:lnTo>
                  <a:lnTo>
                    <a:pt x="4905" y="5360"/>
                  </a:lnTo>
                  <a:lnTo>
                    <a:pt x="7744" y="7423"/>
                  </a:lnTo>
                  <a:cubicBezTo>
                    <a:pt x="7819" y="7478"/>
                    <a:pt x="7903" y="7517"/>
                    <a:pt x="7993" y="7538"/>
                  </a:cubicBezTo>
                  <a:lnTo>
                    <a:pt x="8129" y="7570"/>
                  </a:lnTo>
                  <a:lnTo>
                    <a:pt x="8129" y="7570"/>
                  </a:lnTo>
                  <a:lnTo>
                    <a:pt x="8060" y="7449"/>
                  </a:lnTo>
                  <a:cubicBezTo>
                    <a:pt x="8017" y="7366"/>
                    <a:pt x="7956" y="7296"/>
                    <a:pt x="7883" y="7238"/>
                  </a:cubicBezTo>
                  <a:lnTo>
                    <a:pt x="5147" y="5039"/>
                  </a:lnTo>
                  <a:lnTo>
                    <a:pt x="5024" y="5022"/>
                  </a:lnTo>
                  <a:lnTo>
                    <a:pt x="4759" y="4848"/>
                  </a:lnTo>
                  <a:cubicBezTo>
                    <a:pt x="4771" y="4817"/>
                    <a:pt x="4780" y="4784"/>
                    <a:pt x="4786" y="4750"/>
                  </a:cubicBezTo>
                  <a:cubicBezTo>
                    <a:pt x="4810" y="4560"/>
                    <a:pt x="4702" y="4385"/>
                    <a:pt x="4536" y="4311"/>
                  </a:cubicBezTo>
                  <a:lnTo>
                    <a:pt x="4599" y="4000"/>
                  </a:lnTo>
                  <a:lnTo>
                    <a:pt x="4675" y="3899"/>
                  </a:lnTo>
                  <a:lnTo>
                    <a:pt x="5042" y="409"/>
                  </a:lnTo>
                  <a:cubicBezTo>
                    <a:pt x="5051" y="316"/>
                    <a:pt x="5044" y="224"/>
                    <a:pt x="5018" y="135"/>
                  </a:cubicBezTo>
                  <a:lnTo>
                    <a:pt x="4978"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4"/>
            <p:cNvGrpSpPr/>
            <p:nvPr/>
          </p:nvGrpSpPr>
          <p:grpSpPr>
            <a:xfrm>
              <a:off x="-167353" y="4226053"/>
              <a:ext cx="880569" cy="979431"/>
              <a:chOff x="119141" y="949023"/>
              <a:chExt cx="608590" cy="676917"/>
            </a:xfrm>
          </p:grpSpPr>
          <p:sp>
            <p:nvSpPr>
              <p:cNvPr id="60" name="Google Shape;60;p4"/>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4"/>
            <p:cNvSpPr/>
            <p:nvPr/>
          </p:nvSpPr>
          <p:spPr>
            <a:xfrm>
              <a:off x="-530323" y="4708471"/>
              <a:ext cx="2320611" cy="784508"/>
            </a:xfrm>
            <a:custGeom>
              <a:avLst/>
              <a:gdLst/>
              <a:ahLst/>
              <a:cxnLst/>
              <a:rect l="l" t="t" r="r" b="b"/>
              <a:pathLst>
                <a:path w="48228" h="16304" extrusionOk="0">
                  <a:moveTo>
                    <a:pt x="24114" y="0"/>
                  </a:moveTo>
                  <a:cubicBezTo>
                    <a:pt x="17718" y="0"/>
                    <a:pt x="11585" y="860"/>
                    <a:pt x="7064" y="2387"/>
                  </a:cubicBezTo>
                  <a:cubicBezTo>
                    <a:pt x="2542" y="3916"/>
                    <a:pt x="1" y="5990"/>
                    <a:pt x="1" y="8151"/>
                  </a:cubicBezTo>
                  <a:cubicBezTo>
                    <a:pt x="1" y="10314"/>
                    <a:pt x="2542" y="12386"/>
                    <a:pt x="7064" y="13915"/>
                  </a:cubicBezTo>
                  <a:cubicBezTo>
                    <a:pt x="11585" y="15444"/>
                    <a:pt x="17718" y="16303"/>
                    <a:pt x="24114" y="16303"/>
                  </a:cubicBezTo>
                  <a:cubicBezTo>
                    <a:pt x="30510" y="16303"/>
                    <a:pt x="36643" y="15444"/>
                    <a:pt x="41166" y="13915"/>
                  </a:cubicBezTo>
                  <a:cubicBezTo>
                    <a:pt x="45688" y="12386"/>
                    <a:pt x="48227" y="10314"/>
                    <a:pt x="48227" y="8151"/>
                  </a:cubicBezTo>
                  <a:cubicBezTo>
                    <a:pt x="48227" y="5990"/>
                    <a:pt x="45688" y="3916"/>
                    <a:pt x="41166" y="2387"/>
                  </a:cubicBezTo>
                  <a:cubicBezTo>
                    <a:pt x="36643" y="860"/>
                    <a:pt x="30510" y="0"/>
                    <a:pt x="24114" y="0"/>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1458305" y="4748740"/>
              <a:ext cx="319596" cy="274510"/>
            </a:xfrm>
            <a:custGeom>
              <a:avLst/>
              <a:gdLst/>
              <a:ahLst/>
              <a:cxnLst/>
              <a:rect l="l" t="t" r="r" b="b"/>
              <a:pathLst>
                <a:path w="6642" h="5705" extrusionOk="0">
                  <a:moveTo>
                    <a:pt x="5973" y="1846"/>
                  </a:moveTo>
                  <a:lnTo>
                    <a:pt x="5973" y="2146"/>
                  </a:lnTo>
                  <a:lnTo>
                    <a:pt x="2921" y="2146"/>
                  </a:lnTo>
                  <a:lnTo>
                    <a:pt x="2921" y="1846"/>
                  </a:lnTo>
                  <a:close/>
                  <a:moveTo>
                    <a:pt x="5973" y="2702"/>
                  </a:moveTo>
                  <a:lnTo>
                    <a:pt x="5973" y="3001"/>
                  </a:lnTo>
                  <a:lnTo>
                    <a:pt x="2921" y="3001"/>
                  </a:lnTo>
                  <a:lnTo>
                    <a:pt x="2921" y="2702"/>
                  </a:lnTo>
                  <a:close/>
                  <a:moveTo>
                    <a:pt x="5973" y="3557"/>
                  </a:moveTo>
                  <a:lnTo>
                    <a:pt x="5973" y="3857"/>
                  </a:lnTo>
                  <a:lnTo>
                    <a:pt x="2921" y="3857"/>
                  </a:lnTo>
                  <a:lnTo>
                    <a:pt x="2921" y="3557"/>
                  </a:lnTo>
                  <a:close/>
                  <a:moveTo>
                    <a:pt x="1" y="0"/>
                  </a:moveTo>
                  <a:lnTo>
                    <a:pt x="1" y="5704"/>
                  </a:lnTo>
                  <a:lnTo>
                    <a:pt x="6642" y="5704"/>
                  </a:lnTo>
                  <a:lnTo>
                    <a:pt x="6642" y="937"/>
                  </a:lnTo>
                  <a:lnTo>
                    <a:pt x="2751" y="937"/>
                  </a:lnTo>
                  <a:lnTo>
                    <a:pt x="2751" y="0"/>
                  </a:ln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4"/>
          <p:cNvGrpSpPr/>
          <p:nvPr/>
        </p:nvGrpSpPr>
        <p:grpSpPr>
          <a:xfrm>
            <a:off x="7659829" y="4164099"/>
            <a:ext cx="1913633" cy="1405288"/>
            <a:chOff x="7659829" y="4164099"/>
            <a:chExt cx="1913633" cy="1405288"/>
          </a:xfrm>
        </p:grpSpPr>
        <p:sp>
          <p:nvSpPr>
            <p:cNvPr id="66" name="Google Shape;66;p4"/>
            <p:cNvSpPr/>
            <p:nvPr/>
          </p:nvSpPr>
          <p:spPr>
            <a:xfrm>
              <a:off x="8639550" y="4164099"/>
              <a:ext cx="526546" cy="979411"/>
            </a:xfrm>
            <a:custGeom>
              <a:avLst/>
              <a:gdLst/>
              <a:ahLst/>
              <a:cxnLst/>
              <a:rect l="l" t="t" r="r" b="b"/>
              <a:pathLst>
                <a:path w="8590" h="15978" extrusionOk="0">
                  <a:moveTo>
                    <a:pt x="1" y="1"/>
                  </a:moveTo>
                  <a:lnTo>
                    <a:pt x="19" y="166"/>
                  </a:lnTo>
                  <a:cubicBezTo>
                    <a:pt x="30" y="277"/>
                    <a:pt x="65" y="384"/>
                    <a:pt x="119" y="481"/>
                  </a:cubicBezTo>
                  <a:lnTo>
                    <a:pt x="2172" y="4177"/>
                  </a:lnTo>
                  <a:lnTo>
                    <a:pt x="2301" y="4254"/>
                  </a:lnTo>
                  <a:lnTo>
                    <a:pt x="2519" y="4568"/>
                  </a:lnTo>
                  <a:cubicBezTo>
                    <a:pt x="2369" y="4728"/>
                    <a:pt x="2332" y="4973"/>
                    <a:pt x="2449" y="5172"/>
                  </a:cubicBezTo>
                  <a:cubicBezTo>
                    <a:pt x="2470" y="5207"/>
                    <a:pt x="2496" y="5240"/>
                    <a:pt x="2524" y="5268"/>
                  </a:cubicBezTo>
                  <a:lnTo>
                    <a:pt x="2312" y="5585"/>
                  </a:lnTo>
                  <a:lnTo>
                    <a:pt x="2183" y="5664"/>
                  </a:lnTo>
                  <a:lnTo>
                    <a:pt x="186" y="9390"/>
                  </a:lnTo>
                  <a:cubicBezTo>
                    <a:pt x="134" y="9488"/>
                    <a:pt x="101" y="9596"/>
                    <a:pt x="90" y="9707"/>
                  </a:cubicBezTo>
                  <a:lnTo>
                    <a:pt x="74" y="9873"/>
                  </a:lnTo>
                  <a:lnTo>
                    <a:pt x="74" y="9873"/>
                  </a:lnTo>
                  <a:lnTo>
                    <a:pt x="208" y="9774"/>
                  </a:lnTo>
                  <a:cubicBezTo>
                    <a:pt x="298" y="9708"/>
                    <a:pt x="375" y="9626"/>
                    <a:pt x="431" y="9529"/>
                  </a:cubicBezTo>
                  <a:lnTo>
                    <a:pt x="2606" y="5904"/>
                  </a:lnTo>
                  <a:lnTo>
                    <a:pt x="2607" y="5752"/>
                  </a:lnTo>
                  <a:lnTo>
                    <a:pt x="2750" y="5450"/>
                  </a:lnTo>
                  <a:lnTo>
                    <a:pt x="2549" y="15978"/>
                  </a:lnTo>
                  <a:lnTo>
                    <a:pt x="3227" y="15978"/>
                  </a:lnTo>
                  <a:lnTo>
                    <a:pt x="3024" y="5401"/>
                  </a:lnTo>
                  <a:cubicBezTo>
                    <a:pt x="3066" y="5389"/>
                    <a:pt x="3107" y="5374"/>
                    <a:pt x="3146" y="5352"/>
                  </a:cubicBezTo>
                  <a:cubicBezTo>
                    <a:pt x="3264" y="5284"/>
                    <a:pt x="3343" y="5174"/>
                    <a:pt x="3377" y="5053"/>
                  </a:cubicBezTo>
                  <a:lnTo>
                    <a:pt x="3757" y="5078"/>
                  </a:lnTo>
                  <a:lnTo>
                    <a:pt x="3891" y="5151"/>
                  </a:lnTo>
                  <a:lnTo>
                    <a:pt x="8116" y="5018"/>
                  </a:lnTo>
                  <a:cubicBezTo>
                    <a:pt x="8226" y="5014"/>
                    <a:pt x="8337" y="4989"/>
                    <a:pt x="8437" y="4942"/>
                  </a:cubicBezTo>
                  <a:lnTo>
                    <a:pt x="8589" y="4873"/>
                  </a:lnTo>
                  <a:lnTo>
                    <a:pt x="8434" y="4808"/>
                  </a:lnTo>
                  <a:cubicBezTo>
                    <a:pt x="8332" y="4763"/>
                    <a:pt x="8221" y="4740"/>
                    <a:pt x="8111" y="4737"/>
                  </a:cubicBezTo>
                  <a:lnTo>
                    <a:pt x="3885" y="4667"/>
                  </a:lnTo>
                  <a:lnTo>
                    <a:pt x="3753" y="4742"/>
                  </a:lnTo>
                  <a:lnTo>
                    <a:pt x="3371" y="4772"/>
                  </a:lnTo>
                  <a:cubicBezTo>
                    <a:pt x="3360" y="4734"/>
                    <a:pt x="3345" y="4697"/>
                    <a:pt x="3324" y="4661"/>
                  </a:cubicBezTo>
                  <a:cubicBezTo>
                    <a:pt x="3229" y="4500"/>
                    <a:pt x="3061" y="4413"/>
                    <a:pt x="2887" y="4413"/>
                  </a:cubicBezTo>
                  <a:cubicBezTo>
                    <a:pt x="2846" y="4413"/>
                    <a:pt x="2804" y="4418"/>
                    <a:pt x="2763" y="4428"/>
                  </a:cubicBezTo>
                  <a:lnTo>
                    <a:pt x="2593" y="4083"/>
                  </a:lnTo>
                  <a:lnTo>
                    <a:pt x="2590" y="3932"/>
                  </a:lnTo>
                  <a:lnTo>
                    <a:pt x="363" y="339"/>
                  </a:lnTo>
                  <a:cubicBezTo>
                    <a:pt x="303" y="244"/>
                    <a:pt x="227" y="163"/>
                    <a:pt x="137" y="98"/>
                  </a:cubicBezTo>
                  <a:lnTo>
                    <a:pt x="1"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8810710" y="4265541"/>
              <a:ext cx="227451" cy="521401"/>
            </a:xfrm>
            <a:custGeom>
              <a:avLst/>
              <a:gdLst/>
              <a:ahLst/>
              <a:cxnLst/>
              <a:rect l="l" t="t" r="r" b="b"/>
              <a:pathLst>
                <a:path w="4727" h="10836" extrusionOk="0">
                  <a:moveTo>
                    <a:pt x="2085" y="945"/>
                  </a:moveTo>
                  <a:lnTo>
                    <a:pt x="2085" y="1537"/>
                  </a:lnTo>
                  <a:lnTo>
                    <a:pt x="795" y="1537"/>
                  </a:lnTo>
                  <a:lnTo>
                    <a:pt x="795" y="945"/>
                  </a:lnTo>
                  <a:close/>
                  <a:moveTo>
                    <a:pt x="3939" y="945"/>
                  </a:moveTo>
                  <a:lnTo>
                    <a:pt x="3939" y="1537"/>
                  </a:lnTo>
                  <a:lnTo>
                    <a:pt x="2648" y="1537"/>
                  </a:lnTo>
                  <a:lnTo>
                    <a:pt x="2648" y="945"/>
                  </a:lnTo>
                  <a:close/>
                  <a:moveTo>
                    <a:pt x="2085" y="2159"/>
                  </a:moveTo>
                  <a:lnTo>
                    <a:pt x="2085" y="2750"/>
                  </a:lnTo>
                  <a:lnTo>
                    <a:pt x="795" y="2750"/>
                  </a:lnTo>
                  <a:lnTo>
                    <a:pt x="795" y="2159"/>
                  </a:lnTo>
                  <a:close/>
                  <a:moveTo>
                    <a:pt x="3939" y="3372"/>
                  </a:moveTo>
                  <a:lnTo>
                    <a:pt x="3939" y="3965"/>
                  </a:lnTo>
                  <a:lnTo>
                    <a:pt x="2648" y="3965"/>
                  </a:lnTo>
                  <a:lnTo>
                    <a:pt x="2648" y="3372"/>
                  </a:lnTo>
                  <a:close/>
                  <a:moveTo>
                    <a:pt x="2085" y="4588"/>
                  </a:moveTo>
                  <a:lnTo>
                    <a:pt x="2085" y="5179"/>
                  </a:lnTo>
                  <a:lnTo>
                    <a:pt x="795" y="5179"/>
                  </a:lnTo>
                  <a:lnTo>
                    <a:pt x="795" y="4588"/>
                  </a:lnTo>
                  <a:close/>
                  <a:moveTo>
                    <a:pt x="1" y="0"/>
                  </a:moveTo>
                  <a:lnTo>
                    <a:pt x="1" y="10836"/>
                  </a:lnTo>
                  <a:lnTo>
                    <a:pt x="4726" y="10836"/>
                  </a:lnTo>
                  <a:lnTo>
                    <a:pt x="4726" y="0"/>
                  </a:ln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505872" y="4303758"/>
              <a:ext cx="221533" cy="444991"/>
            </a:xfrm>
            <a:custGeom>
              <a:avLst/>
              <a:gdLst/>
              <a:ahLst/>
              <a:cxnLst/>
              <a:rect l="l" t="t" r="r" b="b"/>
              <a:pathLst>
                <a:path w="4604" h="9248" extrusionOk="0">
                  <a:moveTo>
                    <a:pt x="1304" y="1616"/>
                  </a:moveTo>
                  <a:lnTo>
                    <a:pt x="1304" y="2302"/>
                  </a:lnTo>
                  <a:lnTo>
                    <a:pt x="619" y="2302"/>
                  </a:lnTo>
                  <a:lnTo>
                    <a:pt x="619" y="1616"/>
                  </a:lnTo>
                  <a:close/>
                  <a:moveTo>
                    <a:pt x="2669" y="1616"/>
                  </a:moveTo>
                  <a:lnTo>
                    <a:pt x="2669" y="2302"/>
                  </a:lnTo>
                  <a:lnTo>
                    <a:pt x="1983" y="2302"/>
                  </a:lnTo>
                  <a:lnTo>
                    <a:pt x="1983" y="1616"/>
                  </a:lnTo>
                  <a:close/>
                  <a:moveTo>
                    <a:pt x="1304" y="3124"/>
                  </a:moveTo>
                  <a:lnTo>
                    <a:pt x="1304" y="3809"/>
                  </a:lnTo>
                  <a:lnTo>
                    <a:pt x="619" y="3809"/>
                  </a:lnTo>
                  <a:lnTo>
                    <a:pt x="619" y="3124"/>
                  </a:lnTo>
                  <a:close/>
                  <a:moveTo>
                    <a:pt x="2669" y="3124"/>
                  </a:moveTo>
                  <a:lnTo>
                    <a:pt x="2669" y="3809"/>
                  </a:lnTo>
                  <a:lnTo>
                    <a:pt x="1983" y="3809"/>
                  </a:lnTo>
                  <a:lnTo>
                    <a:pt x="1983" y="3124"/>
                  </a:lnTo>
                  <a:close/>
                  <a:moveTo>
                    <a:pt x="4033" y="3124"/>
                  </a:moveTo>
                  <a:lnTo>
                    <a:pt x="4033" y="3809"/>
                  </a:lnTo>
                  <a:lnTo>
                    <a:pt x="3348" y="3809"/>
                  </a:lnTo>
                  <a:lnTo>
                    <a:pt x="3348" y="3124"/>
                  </a:lnTo>
                  <a:close/>
                  <a:moveTo>
                    <a:pt x="4033" y="4632"/>
                  </a:moveTo>
                  <a:lnTo>
                    <a:pt x="4033" y="5317"/>
                  </a:lnTo>
                  <a:lnTo>
                    <a:pt x="3348" y="5317"/>
                  </a:lnTo>
                  <a:lnTo>
                    <a:pt x="3348" y="4632"/>
                  </a:lnTo>
                  <a:close/>
                  <a:moveTo>
                    <a:pt x="1304" y="6137"/>
                  </a:moveTo>
                  <a:lnTo>
                    <a:pt x="1304" y="6823"/>
                  </a:lnTo>
                  <a:lnTo>
                    <a:pt x="619" y="6823"/>
                  </a:lnTo>
                  <a:lnTo>
                    <a:pt x="619" y="6137"/>
                  </a:lnTo>
                  <a:close/>
                  <a:moveTo>
                    <a:pt x="2669" y="6137"/>
                  </a:moveTo>
                  <a:lnTo>
                    <a:pt x="2669" y="6823"/>
                  </a:lnTo>
                  <a:lnTo>
                    <a:pt x="1983" y="6823"/>
                  </a:lnTo>
                  <a:lnTo>
                    <a:pt x="1983" y="6137"/>
                  </a:lnTo>
                  <a:close/>
                  <a:moveTo>
                    <a:pt x="345" y="0"/>
                  </a:moveTo>
                  <a:lnTo>
                    <a:pt x="345" y="774"/>
                  </a:lnTo>
                  <a:lnTo>
                    <a:pt x="0" y="774"/>
                  </a:lnTo>
                  <a:lnTo>
                    <a:pt x="0" y="9248"/>
                  </a:lnTo>
                  <a:lnTo>
                    <a:pt x="4603" y="9248"/>
                  </a:lnTo>
                  <a:lnTo>
                    <a:pt x="4603" y="774"/>
                  </a:lnTo>
                  <a:lnTo>
                    <a:pt x="3930" y="774"/>
                  </a:lnTo>
                  <a:lnTo>
                    <a:pt x="345" y="0"/>
                  </a:ln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4"/>
            <p:cNvGrpSpPr/>
            <p:nvPr/>
          </p:nvGrpSpPr>
          <p:grpSpPr>
            <a:xfrm>
              <a:off x="7659829" y="4708469"/>
              <a:ext cx="1913633" cy="860918"/>
              <a:chOff x="7274117" y="3474182"/>
              <a:chExt cx="1913633" cy="860918"/>
            </a:xfrm>
          </p:grpSpPr>
          <p:sp>
            <p:nvSpPr>
              <p:cNvPr id="70" name="Google Shape;70;p4"/>
              <p:cNvSpPr/>
              <p:nvPr/>
            </p:nvSpPr>
            <p:spPr>
              <a:xfrm>
                <a:off x="7274117" y="3474182"/>
                <a:ext cx="1913633" cy="860918"/>
              </a:xfrm>
              <a:custGeom>
                <a:avLst/>
                <a:gdLst/>
                <a:ahLst/>
                <a:cxnLst/>
                <a:rect l="l" t="t" r="r" b="b"/>
                <a:pathLst>
                  <a:path w="39770" h="17892" extrusionOk="0">
                    <a:moveTo>
                      <a:pt x="19885" y="0"/>
                    </a:moveTo>
                    <a:cubicBezTo>
                      <a:pt x="19520" y="0"/>
                      <a:pt x="19156" y="6"/>
                      <a:pt x="18794" y="15"/>
                    </a:cubicBezTo>
                    <a:cubicBezTo>
                      <a:pt x="18532" y="20"/>
                      <a:pt x="18270" y="30"/>
                      <a:pt x="18010" y="40"/>
                    </a:cubicBezTo>
                    <a:cubicBezTo>
                      <a:pt x="7907" y="466"/>
                      <a:pt x="1" y="4290"/>
                      <a:pt x="1" y="8946"/>
                    </a:cubicBezTo>
                    <a:cubicBezTo>
                      <a:pt x="1" y="13888"/>
                      <a:pt x="8904" y="17891"/>
                      <a:pt x="19885" y="17891"/>
                    </a:cubicBezTo>
                    <a:cubicBezTo>
                      <a:pt x="30867" y="17891"/>
                      <a:pt x="39770" y="13888"/>
                      <a:pt x="39770" y="8946"/>
                    </a:cubicBezTo>
                    <a:cubicBezTo>
                      <a:pt x="39770" y="4130"/>
                      <a:pt x="31308" y="203"/>
                      <a:pt x="20708" y="10"/>
                    </a:cubicBezTo>
                    <a:cubicBezTo>
                      <a:pt x="20558" y="6"/>
                      <a:pt x="20405" y="5"/>
                      <a:pt x="20253" y="3"/>
                    </a:cubicBezTo>
                    <a:cubicBezTo>
                      <a:pt x="20131" y="0"/>
                      <a:pt x="20008" y="0"/>
                      <a:pt x="19885"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8246716" y="3474326"/>
                <a:ext cx="194202" cy="529774"/>
              </a:xfrm>
              <a:custGeom>
                <a:avLst/>
                <a:gdLst/>
                <a:ahLst/>
                <a:cxnLst/>
                <a:rect l="l" t="t" r="r" b="b"/>
                <a:pathLst>
                  <a:path w="4036" h="11010" extrusionOk="0">
                    <a:moveTo>
                      <a:pt x="41" y="0"/>
                    </a:moveTo>
                    <a:cubicBezTo>
                      <a:pt x="620" y="1350"/>
                      <a:pt x="1629" y="6527"/>
                      <a:pt x="0" y="10420"/>
                    </a:cubicBezTo>
                    <a:lnTo>
                      <a:pt x="2520" y="11010"/>
                    </a:lnTo>
                    <a:cubicBezTo>
                      <a:pt x="2520" y="11010"/>
                      <a:pt x="4035" y="4830"/>
                      <a:pt x="496" y="7"/>
                    </a:cubicBezTo>
                    <a:cubicBezTo>
                      <a:pt x="346" y="3"/>
                      <a:pt x="193" y="2"/>
                      <a:pt x="41"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5302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20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853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64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00" name="Google Shape;100;p6"/>
          <p:cNvGrpSpPr/>
          <p:nvPr/>
        </p:nvGrpSpPr>
        <p:grpSpPr>
          <a:xfrm>
            <a:off x="-209224" y="-4"/>
            <a:ext cx="9430335" cy="5267366"/>
            <a:chOff x="-209224" y="-4"/>
            <a:chExt cx="9430335" cy="5267366"/>
          </a:xfrm>
        </p:grpSpPr>
        <p:grpSp>
          <p:nvGrpSpPr>
            <p:cNvPr id="101" name="Google Shape;101;p6"/>
            <p:cNvGrpSpPr/>
            <p:nvPr/>
          </p:nvGrpSpPr>
          <p:grpSpPr>
            <a:xfrm>
              <a:off x="3787095" y="4694723"/>
              <a:ext cx="1569810" cy="505263"/>
              <a:chOff x="799618" y="2535505"/>
              <a:chExt cx="1382849" cy="445087"/>
            </a:xfrm>
          </p:grpSpPr>
          <p:sp>
            <p:nvSpPr>
              <p:cNvPr id="102" name="Google Shape;102;p6"/>
              <p:cNvSpPr/>
              <p:nvPr/>
            </p:nvSpPr>
            <p:spPr>
              <a:xfrm>
                <a:off x="799618" y="2535554"/>
                <a:ext cx="1382849" cy="445039"/>
              </a:xfrm>
              <a:custGeom>
                <a:avLst/>
                <a:gdLst/>
                <a:ahLst/>
                <a:cxnLst/>
                <a:rect l="l" t="t" r="r" b="b"/>
                <a:pathLst>
                  <a:path w="28739" h="9249" extrusionOk="0">
                    <a:moveTo>
                      <a:pt x="14461" y="1"/>
                    </a:moveTo>
                    <a:cubicBezTo>
                      <a:pt x="14421" y="1"/>
                      <a:pt x="14386" y="5"/>
                      <a:pt x="14355" y="12"/>
                    </a:cubicBezTo>
                    <a:cubicBezTo>
                      <a:pt x="13072" y="313"/>
                      <a:pt x="11624" y="961"/>
                      <a:pt x="10155" y="1779"/>
                    </a:cubicBezTo>
                    <a:cubicBezTo>
                      <a:pt x="5201" y="4540"/>
                      <a:pt x="0" y="9249"/>
                      <a:pt x="0" y="9249"/>
                    </a:cubicBezTo>
                    <a:lnTo>
                      <a:pt x="28739" y="9220"/>
                    </a:lnTo>
                    <a:cubicBezTo>
                      <a:pt x="26747" y="7427"/>
                      <a:pt x="22013" y="4060"/>
                      <a:pt x="18487" y="1930"/>
                    </a:cubicBezTo>
                    <a:cubicBezTo>
                      <a:pt x="18487" y="1930"/>
                      <a:pt x="18485" y="1930"/>
                      <a:pt x="18478" y="1926"/>
                    </a:cubicBezTo>
                    <a:cubicBezTo>
                      <a:pt x="16591" y="786"/>
                      <a:pt x="15051" y="1"/>
                      <a:pt x="14461"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1284450" y="2535505"/>
                <a:ext cx="404379" cy="136317"/>
              </a:xfrm>
              <a:custGeom>
                <a:avLst/>
                <a:gdLst/>
                <a:ahLst/>
                <a:cxnLst/>
                <a:rect l="l" t="t" r="r" b="b"/>
                <a:pathLst>
                  <a:path w="8404" h="2833" extrusionOk="0">
                    <a:moveTo>
                      <a:pt x="4386" y="1"/>
                    </a:moveTo>
                    <a:cubicBezTo>
                      <a:pt x="4347" y="1"/>
                      <a:pt x="4312" y="4"/>
                      <a:pt x="4281" y="12"/>
                    </a:cubicBezTo>
                    <a:cubicBezTo>
                      <a:pt x="2997" y="313"/>
                      <a:pt x="1550" y="961"/>
                      <a:pt x="80" y="1779"/>
                    </a:cubicBezTo>
                    <a:cubicBezTo>
                      <a:pt x="29" y="1846"/>
                      <a:pt x="0" y="1883"/>
                      <a:pt x="0" y="1883"/>
                    </a:cubicBezTo>
                    <a:lnTo>
                      <a:pt x="1571" y="1599"/>
                    </a:lnTo>
                    <a:lnTo>
                      <a:pt x="1571" y="1599"/>
                    </a:lnTo>
                    <a:cubicBezTo>
                      <a:pt x="1571" y="1599"/>
                      <a:pt x="951" y="2443"/>
                      <a:pt x="972" y="2676"/>
                    </a:cubicBezTo>
                    <a:cubicBezTo>
                      <a:pt x="979" y="2749"/>
                      <a:pt x="1035" y="2785"/>
                      <a:pt x="1124" y="2785"/>
                    </a:cubicBezTo>
                    <a:cubicBezTo>
                      <a:pt x="1321" y="2785"/>
                      <a:pt x="1679" y="2607"/>
                      <a:pt x="2012" y="2255"/>
                    </a:cubicBezTo>
                    <a:cubicBezTo>
                      <a:pt x="2379" y="1870"/>
                      <a:pt x="2734" y="1686"/>
                      <a:pt x="2940" y="1686"/>
                    </a:cubicBezTo>
                    <a:cubicBezTo>
                      <a:pt x="3006" y="1686"/>
                      <a:pt x="3056" y="1705"/>
                      <a:pt x="3087" y="1741"/>
                    </a:cubicBezTo>
                    <a:cubicBezTo>
                      <a:pt x="3217" y="1891"/>
                      <a:pt x="3680" y="2677"/>
                      <a:pt x="3680" y="2677"/>
                    </a:cubicBezTo>
                    <a:cubicBezTo>
                      <a:pt x="3680" y="2677"/>
                      <a:pt x="4063" y="2832"/>
                      <a:pt x="4224" y="2832"/>
                    </a:cubicBezTo>
                    <a:cubicBezTo>
                      <a:pt x="4261" y="2832"/>
                      <a:pt x="4286" y="2824"/>
                      <a:pt x="4292" y="2805"/>
                    </a:cubicBezTo>
                    <a:cubicBezTo>
                      <a:pt x="4328" y="2697"/>
                      <a:pt x="4250" y="1883"/>
                      <a:pt x="4503" y="1741"/>
                    </a:cubicBezTo>
                    <a:cubicBezTo>
                      <a:pt x="4617" y="1677"/>
                      <a:pt x="4760" y="1633"/>
                      <a:pt x="4918" y="1633"/>
                    </a:cubicBezTo>
                    <a:cubicBezTo>
                      <a:pt x="5113" y="1633"/>
                      <a:pt x="5330" y="1701"/>
                      <a:pt x="5541" y="1883"/>
                    </a:cubicBezTo>
                    <a:cubicBezTo>
                      <a:pt x="5921" y="2212"/>
                      <a:pt x="6218" y="2657"/>
                      <a:pt x="6683" y="2678"/>
                    </a:cubicBezTo>
                    <a:cubicBezTo>
                      <a:pt x="6689" y="2678"/>
                      <a:pt x="6695" y="2679"/>
                      <a:pt x="6701" y="2679"/>
                    </a:cubicBezTo>
                    <a:cubicBezTo>
                      <a:pt x="7150" y="2679"/>
                      <a:pt x="7151" y="1985"/>
                      <a:pt x="7255" y="1741"/>
                    </a:cubicBezTo>
                    <a:cubicBezTo>
                      <a:pt x="7278" y="1686"/>
                      <a:pt x="7348" y="1665"/>
                      <a:pt x="7442" y="1665"/>
                    </a:cubicBezTo>
                    <a:cubicBezTo>
                      <a:pt x="7752" y="1665"/>
                      <a:pt x="8332" y="1898"/>
                      <a:pt x="8403" y="1926"/>
                    </a:cubicBezTo>
                    <a:cubicBezTo>
                      <a:pt x="6515" y="786"/>
                      <a:pt x="4974" y="1"/>
                      <a:pt x="4386"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6"/>
            <p:cNvGrpSpPr/>
            <p:nvPr/>
          </p:nvGrpSpPr>
          <p:grpSpPr>
            <a:xfrm>
              <a:off x="3466922" y="4788482"/>
              <a:ext cx="498107" cy="478880"/>
              <a:chOff x="3017258" y="3493429"/>
              <a:chExt cx="438783" cy="421846"/>
            </a:xfrm>
          </p:grpSpPr>
          <p:sp>
            <p:nvSpPr>
              <p:cNvPr id="105" name="Google Shape;105;p6"/>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4812153" y="4849324"/>
              <a:ext cx="768063" cy="357176"/>
            </a:xfrm>
            <a:custGeom>
              <a:avLst/>
              <a:gdLst/>
              <a:ahLst/>
              <a:cxnLst/>
              <a:rect l="l" t="t" r="r" b="b"/>
              <a:pathLst>
                <a:path w="10929" h="5082" extrusionOk="0">
                  <a:moveTo>
                    <a:pt x="6077" y="1"/>
                  </a:moveTo>
                  <a:cubicBezTo>
                    <a:pt x="5935" y="1"/>
                    <a:pt x="5795" y="38"/>
                    <a:pt x="5677" y="124"/>
                  </a:cubicBezTo>
                  <a:cubicBezTo>
                    <a:pt x="5633" y="157"/>
                    <a:pt x="5596" y="196"/>
                    <a:pt x="5562" y="238"/>
                  </a:cubicBezTo>
                  <a:cubicBezTo>
                    <a:pt x="5496" y="183"/>
                    <a:pt x="5420" y="135"/>
                    <a:pt x="5334" y="101"/>
                  </a:cubicBezTo>
                  <a:cubicBezTo>
                    <a:pt x="5168" y="32"/>
                    <a:pt x="4988" y="2"/>
                    <a:pt x="4807" y="2"/>
                  </a:cubicBezTo>
                  <a:cubicBezTo>
                    <a:pt x="4551" y="2"/>
                    <a:pt x="4291" y="63"/>
                    <a:pt x="4063" y="165"/>
                  </a:cubicBezTo>
                  <a:cubicBezTo>
                    <a:pt x="3355" y="481"/>
                    <a:pt x="2929" y="1297"/>
                    <a:pt x="3153" y="2056"/>
                  </a:cubicBezTo>
                  <a:cubicBezTo>
                    <a:pt x="3171" y="2116"/>
                    <a:pt x="3194" y="2170"/>
                    <a:pt x="3219" y="2225"/>
                  </a:cubicBezTo>
                  <a:cubicBezTo>
                    <a:pt x="3110" y="2242"/>
                    <a:pt x="3000" y="2275"/>
                    <a:pt x="2903" y="2328"/>
                  </a:cubicBezTo>
                  <a:cubicBezTo>
                    <a:pt x="2797" y="2211"/>
                    <a:pt x="2656" y="2130"/>
                    <a:pt x="2481" y="2107"/>
                  </a:cubicBezTo>
                  <a:cubicBezTo>
                    <a:pt x="2445" y="2103"/>
                    <a:pt x="2409" y="2100"/>
                    <a:pt x="2373" y="2100"/>
                  </a:cubicBezTo>
                  <a:cubicBezTo>
                    <a:pt x="2129" y="2100"/>
                    <a:pt x="1883" y="2200"/>
                    <a:pt x="1716" y="2375"/>
                  </a:cubicBezTo>
                  <a:cubicBezTo>
                    <a:pt x="1506" y="2592"/>
                    <a:pt x="1301" y="2981"/>
                    <a:pt x="1353" y="3288"/>
                  </a:cubicBezTo>
                  <a:cubicBezTo>
                    <a:pt x="1338" y="3287"/>
                    <a:pt x="1322" y="3286"/>
                    <a:pt x="1307" y="3286"/>
                  </a:cubicBezTo>
                  <a:cubicBezTo>
                    <a:pt x="695" y="3286"/>
                    <a:pt x="1" y="4022"/>
                    <a:pt x="466" y="4563"/>
                  </a:cubicBezTo>
                  <a:cubicBezTo>
                    <a:pt x="488" y="4587"/>
                    <a:pt x="511" y="4597"/>
                    <a:pt x="535" y="4597"/>
                  </a:cubicBezTo>
                  <a:cubicBezTo>
                    <a:pt x="540" y="4597"/>
                    <a:pt x="546" y="4596"/>
                    <a:pt x="552" y="4595"/>
                  </a:cubicBezTo>
                  <a:cubicBezTo>
                    <a:pt x="838" y="5029"/>
                    <a:pt x="1531" y="5082"/>
                    <a:pt x="2068" y="5082"/>
                  </a:cubicBezTo>
                  <a:cubicBezTo>
                    <a:pt x="2174" y="5082"/>
                    <a:pt x="2275" y="5080"/>
                    <a:pt x="2364" y="5078"/>
                  </a:cubicBezTo>
                  <a:cubicBezTo>
                    <a:pt x="3525" y="5058"/>
                    <a:pt x="4685" y="5078"/>
                    <a:pt x="5845" y="4983"/>
                  </a:cubicBezTo>
                  <a:cubicBezTo>
                    <a:pt x="7090" y="4882"/>
                    <a:pt x="8344" y="4672"/>
                    <a:pt x="9507" y="4197"/>
                  </a:cubicBezTo>
                  <a:cubicBezTo>
                    <a:pt x="9989" y="3999"/>
                    <a:pt x="10427" y="3751"/>
                    <a:pt x="10675" y="3272"/>
                  </a:cubicBezTo>
                  <a:cubicBezTo>
                    <a:pt x="10899" y="2842"/>
                    <a:pt x="10929" y="2342"/>
                    <a:pt x="10832" y="1875"/>
                  </a:cubicBezTo>
                  <a:cubicBezTo>
                    <a:pt x="10726" y="1377"/>
                    <a:pt x="10488" y="887"/>
                    <a:pt x="9990" y="689"/>
                  </a:cubicBezTo>
                  <a:cubicBezTo>
                    <a:pt x="9832" y="626"/>
                    <a:pt x="9653" y="591"/>
                    <a:pt x="9476" y="591"/>
                  </a:cubicBezTo>
                  <a:cubicBezTo>
                    <a:pt x="9246" y="591"/>
                    <a:pt x="9018" y="650"/>
                    <a:pt x="8840" y="782"/>
                  </a:cubicBezTo>
                  <a:cubicBezTo>
                    <a:pt x="8806" y="656"/>
                    <a:pt x="8748" y="539"/>
                    <a:pt x="8653" y="445"/>
                  </a:cubicBezTo>
                  <a:cubicBezTo>
                    <a:pt x="8529" y="324"/>
                    <a:pt x="8367" y="273"/>
                    <a:pt x="8200" y="273"/>
                  </a:cubicBezTo>
                  <a:cubicBezTo>
                    <a:pt x="8157" y="273"/>
                    <a:pt x="8113" y="277"/>
                    <a:pt x="8070" y="283"/>
                  </a:cubicBezTo>
                  <a:cubicBezTo>
                    <a:pt x="7665" y="343"/>
                    <a:pt x="7236" y="665"/>
                    <a:pt x="7119" y="1066"/>
                  </a:cubicBezTo>
                  <a:cubicBezTo>
                    <a:pt x="7116" y="1076"/>
                    <a:pt x="7115" y="1084"/>
                    <a:pt x="7114" y="1094"/>
                  </a:cubicBezTo>
                  <a:cubicBezTo>
                    <a:pt x="7051" y="1061"/>
                    <a:pt x="6982" y="1037"/>
                    <a:pt x="6912" y="1025"/>
                  </a:cubicBezTo>
                  <a:cubicBezTo>
                    <a:pt x="6952" y="926"/>
                    <a:pt x="6973" y="823"/>
                    <a:pt x="6963" y="714"/>
                  </a:cubicBezTo>
                  <a:cubicBezTo>
                    <a:pt x="6946" y="523"/>
                    <a:pt x="6848" y="351"/>
                    <a:pt x="6701" y="229"/>
                  </a:cubicBezTo>
                  <a:cubicBezTo>
                    <a:pt x="6535" y="93"/>
                    <a:pt x="6302" y="1"/>
                    <a:pt x="6077"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rot="5400000">
              <a:off x="-188425" y="4049667"/>
              <a:ext cx="728547" cy="364779"/>
            </a:xfrm>
            <a:custGeom>
              <a:avLst/>
              <a:gdLst/>
              <a:ahLst/>
              <a:cxnLst/>
              <a:rect l="l" t="t" r="r" b="b"/>
              <a:pathLst>
                <a:path w="15141" h="7581" extrusionOk="0">
                  <a:moveTo>
                    <a:pt x="10534" y="1"/>
                  </a:moveTo>
                  <a:cubicBezTo>
                    <a:pt x="8616" y="1"/>
                    <a:pt x="6897" y="1811"/>
                    <a:pt x="5663" y="2876"/>
                  </a:cubicBezTo>
                  <a:cubicBezTo>
                    <a:pt x="4028" y="4287"/>
                    <a:pt x="2166" y="2649"/>
                    <a:pt x="418" y="5943"/>
                  </a:cubicBezTo>
                  <a:cubicBezTo>
                    <a:pt x="101" y="6539"/>
                    <a:pt x="1" y="7087"/>
                    <a:pt x="46" y="7580"/>
                  </a:cubicBezTo>
                  <a:lnTo>
                    <a:pt x="13828" y="7580"/>
                  </a:lnTo>
                  <a:cubicBezTo>
                    <a:pt x="13918" y="7435"/>
                    <a:pt x="13999" y="7289"/>
                    <a:pt x="14071" y="7148"/>
                  </a:cubicBezTo>
                  <a:cubicBezTo>
                    <a:pt x="15115" y="5076"/>
                    <a:pt x="15141" y="2593"/>
                    <a:pt x="12464" y="667"/>
                  </a:cubicBezTo>
                  <a:cubicBezTo>
                    <a:pt x="11806" y="193"/>
                    <a:pt x="11159" y="1"/>
                    <a:pt x="10534" y="1"/>
                  </a:cubicBez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rot="5400000">
              <a:off x="-284083" y="3938853"/>
              <a:ext cx="1219731" cy="664647"/>
            </a:xfrm>
            <a:custGeom>
              <a:avLst/>
              <a:gdLst/>
              <a:ahLst/>
              <a:cxnLst/>
              <a:rect l="l" t="t" r="r" b="b"/>
              <a:pathLst>
                <a:path w="25349" h="13813" extrusionOk="0">
                  <a:moveTo>
                    <a:pt x="15751" y="1"/>
                  </a:moveTo>
                  <a:cubicBezTo>
                    <a:pt x="11639" y="1"/>
                    <a:pt x="7903" y="3668"/>
                    <a:pt x="6845" y="5976"/>
                  </a:cubicBezTo>
                  <a:cubicBezTo>
                    <a:pt x="5544" y="8814"/>
                    <a:pt x="2565" y="8374"/>
                    <a:pt x="667" y="10969"/>
                  </a:cubicBezTo>
                  <a:cubicBezTo>
                    <a:pt x="97" y="11749"/>
                    <a:pt x="1" y="12767"/>
                    <a:pt x="143" y="13812"/>
                  </a:cubicBezTo>
                  <a:lnTo>
                    <a:pt x="4336" y="13812"/>
                  </a:lnTo>
                  <a:cubicBezTo>
                    <a:pt x="4292" y="13317"/>
                    <a:pt x="4392" y="12771"/>
                    <a:pt x="4709" y="12175"/>
                  </a:cubicBezTo>
                  <a:cubicBezTo>
                    <a:pt x="6458" y="8881"/>
                    <a:pt x="8319" y="10519"/>
                    <a:pt x="9954" y="9108"/>
                  </a:cubicBezTo>
                  <a:cubicBezTo>
                    <a:pt x="11188" y="8043"/>
                    <a:pt x="12907" y="6233"/>
                    <a:pt x="14825" y="6233"/>
                  </a:cubicBezTo>
                  <a:cubicBezTo>
                    <a:pt x="15451" y="6233"/>
                    <a:pt x="16097" y="6426"/>
                    <a:pt x="16755" y="6899"/>
                  </a:cubicBezTo>
                  <a:cubicBezTo>
                    <a:pt x="19432" y="8825"/>
                    <a:pt x="19406" y="11308"/>
                    <a:pt x="18362" y="13380"/>
                  </a:cubicBezTo>
                  <a:cubicBezTo>
                    <a:pt x="18290" y="13521"/>
                    <a:pt x="18209" y="13667"/>
                    <a:pt x="18119" y="13812"/>
                  </a:cubicBezTo>
                  <a:lnTo>
                    <a:pt x="23823" y="13812"/>
                  </a:lnTo>
                  <a:cubicBezTo>
                    <a:pt x="25349" y="9937"/>
                    <a:pt x="23480" y="2905"/>
                    <a:pt x="18601" y="635"/>
                  </a:cubicBezTo>
                  <a:cubicBezTo>
                    <a:pt x="17649" y="192"/>
                    <a:pt x="16690" y="1"/>
                    <a:pt x="15751"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7472627" y="-4"/>
              <a:ext cx="1569806" cy="599616"/>
            </a:xfrm>
            <a:custGeom>
              <a:avLst/>
              <a:gdLst/>
              <a:ahLst/>
              <a:cxnLst/>
              <a:rect l="l" t="t" r="r" b="b"/>
              <a:pathLst>
                <a:path w="23680" h="9045" extrusionOk="0">
                  <a:moveTo>
                    <a:pt x="0" y="1"/>
                  </a:moveTo>
                  <a:cubicBezTo>
                    <a:pt x="332" y="2430"/>
                    <a:pt x="1964" y="4992"/>
                    <a:pt x="1964" y="4992"/>
                  </a:cubicBezTo>
                  <a:cubicBezTo>
                    <a:pt x="3639" y="7730"/>
                    <a:pt x="6893" y="9045"/>
                    <a:pt x="9878" y="9045"/>
                  </a:cubicBezTo>
                  <a:cubicBezTo>
                    <a:pt x="10393" y="9045"/>
                    <a:pt x="10900" y="9005"/>
                    <a:pt x="11390" y="8928"/>
                  </a:cubicBezTo>
                  <a:cubicBezTo>
                    <a:pt x="14717" y="8401"/>
                    <a:pt x="21487" y="4264"/>
                    <a:pt x="23432" y="543"/>
                  </a:cubicBezTo>
                  <a:cubicBezTo>
                    <a:pt x="23522" y="371"/>
                    <a:pt x="23605" y="190"/>
                    <a:pt x="23679" y="2"/>
                  </a:cubicBezTo>
                  <a:lnTo>
                    <a:pt x="17975" y="2"/>
                  </a:lnTo>
                  <a:cubicBezTo>
                    <a:pt x="16747" y="2007"/>
                    <a:pt x="13882" y="4423"/>
                    <a:pt x="12109" y="4619"/>
                  </a:cubicBezTo>
                  <a:cubicBezTo>
                    <a:pt x="11979" y="4633"/>
                    <a:pt x="11846" y="4640"/>
                    <a:pt x="11710" y="4640"/>
                  </a:cubicBezTo>
                  <a:cubicBezTo>
                    <a:pt x="9864" y="4640"/>
                    <a:pt x="7617" y="3399"/>
                    <a:pt x="7617" y="3399"/>
                  </a:cubicBezTo>
                  <a:cubicBezTo>
                    <a:pt x="7617" y="3399"/>
                    <a:pt x="4402" y="2231"/>
                    <a:pt x="4194"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6"/>
            <p:cNvGrpSpPr/>
            <p:nvPr/>
          </p:nvGrpSpPr>
          <p:grpSpPr>
            <a:xfrm>
              <a:off x="-209224" y="1"/>
              <a:ext cx="867330" cy="4201335"/>
              <a:chOff x="1164349" y="120293"/>
              <a:chExt cx="456010" cy="2208788"/>
            </a:xfrm>
          </p:grpSpPr>
          <p:sp>
            <p:nvSpPr>
              <p:cNvPr id="113" name="Google Shape;113;p6"/>
              <p:cNvSpPr/>
              <p:nvPr/>
            </p:nvSpPr>
            <p:spPr>
              <a:xfrm>
                <a:off x="1389779" y="120293"/>
                <a:ext cx="5245" cy="2067154"/>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6"/>
            <p:cNvGrpSpPr/>
            <p:nvPr/>
          </p:nvGrpSpPr>
          <p:grpSpPr>
            <a:xfrm>
              <a:off x="8572970" y="559"/>
              <a:ext cx="648141" cy="598477"/>
              <a:chOff x="2182419" y="1840929"/>
              <a:chExt cx="340768" cy="314640"/>
            </a:xfrm>
          </p:grpSpPr>
          <p:sp>
            <p:nvSpPr>
              <p:cNvPr id="116" name="Google Shape;116;p6"/>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6"/>
            <p:cNvGrpSpPr/>
            <p:nvPr/>
          </p:nvGrpSpPr>
          <p:grpSpPr>
            <a:xfrm>
              <a:off x="8404433" y="-1"/>
              <a:ext cx="739569" cy="1482962"/>
              <a:chOff x="2554415" y="1388772"/>
              <a:chExt cx="388838" cy="779645"/>
            </a:xfrm>
          </p:grpSpPr>
          <p:sp>
            <p:nvSpPr>
              <p:cNvPr id="119" name="Google Shape;119;p6"/>
              <p:cNvSpPr/>
              <p:nvPr/>
            </p:nvSpPr>
            <p:spPr>
              <a:xfrm>
                <a:off x="2740534" y="1388772"/>
                <a:ext cx="5341" cy="721107"/>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73"/>
        <p:cNvGrpSpPr/>
        <p:nvPr/>
      </p:nvGrpSpPr>
      <p:grpSpPr>
        <a:xfrm>
          <a:off x="0" y="0"/>
          <a:ext cx="0" cy="0"/>
          <a:chOff x="0" y="0"/>
          <a:chExt cx="0" cy="0"/>
        </a:xfrm>
      </p:grpSpPr>
      <p:sp>
        <p:nvSpPr>
          <p:cNvPr id="174" name="Google Shape;174;p13"/>
          <p:cNvSpPr txBox="1">
            <a:spLocks noGrp="1"/>
          </p:cNvSpPr>
          <p:nvPr>
            <p:ph type="title" hasCustomPrompt="1"/>
          </p:nvPr>
        </p:nvSpPr>
        <p:spPr>
          <a:xfrm rot="1259">
            <a:off x="2873200" y="1235976"/>
            <a:ext cx="819300" cy="6588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75" name="Google Shape;175;p13"/>
          <p:cNvSpPr txBox="1">
            <a:spLocks noGrp="1"/>
          </p:cNvSpPr>
          <p:nvPr>
            <p:ph type="title" idx="2"/>
          </p:nvPr>
        </p:nvSpPr>
        <p:spPr>
          <a:xfrm>
            <a:off x="1999200" y="1949000"/>
            <a:ext cx="2567100" cy="44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6" name="Google Shape;176;p13"/>
          <p:cNvSpPr txBox="1">
            <a:spLocks noGrp="1"/>
          </p:cNvSpPr>
          <p:nvPr>
            <p:ph type="subTitle" idx="1"/>
          </p:nvPr>
        </p:nvSpPr>
        <p:spPr>
          <a:xfrm>
            <a:off x="1999633" y="2260253"/>
            <a:ext cx="25662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77" name="Google Shape;177;p13"/>
          <p:cNvSpPr txBox="1">
            <a:spLocks noGrp="1"/>
          </p:cNvSpPr>
          <p:nvPr>
            <p:ph type="title" idx="3" hasCustomPrompt="1"/>
          </p:nvPr>
        </p:nvSpPr>
        <p:spPr>
          <a:xfrm rot="1259">
            <a:off x="5452165" y="1235976"/>
            <a:ext cx="819300" cy="6588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78" name="Google Shape;178;p13"/>
          <p:cNvSpPr txBox="1">
            <a:spLocks noGrp="1"/>
          </p:cNvSpPr>
          <p:nvPr>
            <p:ph type="title" idx="4"/>
          </p:nvPr>
        </p:nvSpPr>
        <p:spPr>
          <a:xfrm>
            <a:off x="4578597" y="1949007"/>
            <a:ext cx="2566200" cy="44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9" name="Google Shape;179;p13"/>
          <p:cNvSpPr txBox="1">
            <a:spLocks noGrp="1"/>
          </p:cNvSpPr>
          <p:nvPr>
            <p:ph type="subTitle" idx="5"/>
          </p:nvPr>
        </p:nvSpPr>
        <p:spPr>
          <a:xfrm>
            <a:off x="4578597" y="2260253"/>
            <a:ext cx="25662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80" name="Google Shape;180;p13"/>
          <p:cNvSpPr txBox="1">
            <a:spLocks noGrp="1"/>
          </p:cNvSpPr>
          <p:nvPr>
            <p:ph type="title" idx="6" hasCustomPrompt="1"/>
          </p:nvPr>
        </p:nvSpPr>
        <p:spPr>
          <a:xfrm rot="1259">
            <a:off x="1586594" y="2976525"/>
            <a:ext cx="819300" cy="6588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1" name="Google Shape;181;p13"/>
          <p:cNvSpPr txBox="1">
            <a:spLocks noGrp="1"/>
          </p:cNvSpPr>
          <p:nvPr>
            <p:ph type="title" idx="7"/>
          </p:nvPr>
        </p:nvSpPr>
        <p:spPr>
          <a:xfrm>
            <a:off x="713026" y="3689557"/>
            <a:ext cx="2566200" cy="44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82" name="Google Shape;182;p13"/>
          <p:cNvSpPr txBox="1">
            <a:spLocks noGrp="1"/>
          </p:cNvSpPr>
          <p:nvPr>
            <p:ph type="subTitle" idx="8"/>
          </p:nvPr>
        </p:nvSpPr>
        <p:spPr>
          <a:xfrm>
            <a:off x="713026" y="4000803"/>
            <a:ext cx="25662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83" name="Google Shape;183;p13"/>
          <p:cNvSpPr txBox="1">
            <a:spLocks noGrp="1"/>
          </p:cNvSpPr>
          <p:nvPr>
            <p:ph type="title" idx="9" hasCustomPrompt="1"/>
          </p:nvPr>
        </p:nvSpPr>
        <p:spPr>
          <a:xfrm rot="1259">
            <a:off x="4166183" y="2976524"/>
            <a:ext cx="819300" cy="6588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4" name="Google Shape;184;p13"/>
          <p:cNvSpPr txBox="1">
            <a:spLocks noGrp="1"/>
          </p:cNvSpPr>
          <p:nvPr>
            <p:ph type="title" idx="13"/>
          </p:nvPr>
        </p:nvSpPr>
        <p:spPr>
          <a:xfrm>
            <a:off x="3292615" y="3689555"/>
            <a:ext cx="2566200" cy="44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85" name="Google Shape;185;p13"/>
          <p:cNvSpPr txBox="1">
            <a:spLocks noGrp="1"/>
          </p:cNvSpPr>
          <p:nvPr>
            <p:ph type="subTitle" idx="14"/>
          </p:nvPr>
        </p:nvSpPr>
        <p:spPr>
          <a:xfrm>
            <a:off x="3292615" y="4000801"/>
            <a:ext cx="25662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86" name="Google Shape;186;p13"/>
          <p:cNvSpPr txBox="1">
            <a:spLocks noGrp="1"/>
          </p:cNvSpPr>
          <p:nvPr>
            <p:ph type="title" idx="15" hasCustomPrompt="1"/>
          </p:nvPr>
        </p:nvSpPr>
        <p:spPr>
          <a:xfrm rot="1259">
            <a:off x="6745797" y="2976524"/>
            <a:ext cx="819300" cy="6588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7" name="Google Shape;187;p13"/>
          <p:cNvSpPr txBox="1">
            <a:spLocks noGrp="1"/>
          </p:cNvSpPr>
          <p:nvPr>
            <p:ph type="title" idx="16"/>
          </p:nvPr>
        </p:nvSpPr>
        <p:spPr>
          <a:xfrm>
            <a:off x="5872229" y="3689555"/>
            <a:ext cx="2566200" cy="44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88" name="Google Shape;188;p13"/>
          <p:cNvSpPr txBox="1">
            <a:spLocks noGrp="1"/>
          </p:cNvSpPr>
          <p:nvPr>
            <p:ph type="subTitle" idx="17"/>
          </p:nvPr>
        </p:nvSpPr>
        <p:spPr>
          <a:xfrm>
            <a:off x="5872229" y="4000801"/>
            <a:ext cx="25662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89" name="Google Shape;189;p13"/>
          <p:cNvSpPr txBox="1">
            <a:spLocks noGrp="1"/>
          </p:cNvSpPr>
          <p:nvPr>
            <p:ph type="title" idx="18"/>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13"/>
          <p:cNvGrpSpPr/>
          <p:nvPr/>
        </p:nvGrpSpPr>
        <p:grpSpPr>
          <a:xfrm>
            <a:off x="-441992" y="-261247"/>
            <a:ext cx="1362591" cy="5597203"/>
            <a:chOff x="-441992" y="-261247"/>
            <a:chExt cx="1362591" cy="5597203"/>
          </a:xfrm>
        </p:grpSpPr>
        <p:grpSp>
          <p:nvGrpSpPr>
            <p:cNvPr id="191" name="Google Shape;191;p13"/>
            <p:cNvGrpSpPr/>
            <p:nvPr/>
          </p:nvGrpSpPr>
          <p:grpSpPr>
            <a:xfrm flipH="1">
              <a:off x="-365800" y="3648152"/>
              <a:ext cx="1148911" cy="1104562"/>
              <a:chOff x="3017258" y="3493429"/>
              <a:chExt cx="438783" cy="421846"/>
            </a:xfrm>
          </p:grpSpPr>
          <p:sp>
            <p:nvSpPr>
              <p:cNvPr id="192" name="Google Shape;192;p13"/>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13"/>
            <p:cNvGrpSpPr/>
            <p:nvPr/>
          </p:nvGrpSpPr>
          <p:grpSpPr>
            <a:xfrm>
              <a:off x="-441992" y="4599421"/>
              <a:ext cx="1362591" cy="736535"/>
              <a:chOff x="7279458" y="3862971"/>
              <a:chExt cx="1362591" cy="736535"/>
            </a:xfrm>
          </p:grpSpPr>
          <p:sp>
            <p:nvSpPr>
              <p:cNvPr id="196" name="Google Shape;196;p13"/>
              <p:cNvSpPr/>
              <p:nvPr/>
            </p:nvSpPr>
            <p:spPr>
              <a:xfrm>
                <a:off x="7279458" y="3862971"/>
                <a:ext cx="1362591" cy="736535"/>
              </a:xfrm>
              <a:custGeom>
                <a:avLst/>
                <a:gdLst/>
                <a:ahLst/>
                <a:cxnLst/>
                <a:rect l="l" t="t" r="r" b="b"/>
                <a:pathLst>
                  <a:path w="28318" h="15307" extrusionOk="0">
                    <a:moveTo>
                      <a:pt x="11849" y="1"/>
                    </a:moveTo>
                    <a:cubicBezTo>
                      <a:pt x="5804" y="1"/>
                      <a:pt x="1012" y="2318"/>
                      <a:pt x="538" y="5792"/>
                    </a:cubicBezTo>
                    <a:cubicBezTo>
                      <a:pt x="1" y="9749"/>
                      <a:pt x="5263" y="13760"/>
                      <a:pt x="12422" y="14956"/>
                    </a:cubicBezTo>
                    <a:cubicBezTo>
                      <a:pt x="12677" y="15002"/>
                      <a:pt x="12933" y="15040"/>
                      <a:pt x="13193" y="15075"/>
                    </a:cubicBezTo>
                    <a:cubicBezTo>
                      <a:pt x="14344" y="15232"/>
                      <a:pt x="15472" y="15307"/>
                      <a:pt x="16559" y="15307"/>
                    </a:cubicBezTo>
                    <a:cubicBezTo>
                      <a:pt x="17876" y="15307"/>
                      <a:pt x="19134" y="15197"/>
                      <a:pt x="20299" y="14989"/>
                    </a:cubicBezTo>
                    <a:cubicBezTo>
                      <a:pt x="24486" y="14243"/>
                      <a:pt x="27498" y="12234"/>
                      <a:pt x="27870" y="9516"/>
                    </a:cubicBezTo>
                    <a:cubicBezTo>
                      <a:pt x="28318" y="6233"/>
                      <a:pt x="24772" y="2914"/>
                      <a:pt x="19464" y="1193"/>
                    </a:cubicBezTo>
                    <a:cubicBezTo>
                      <a:pt x="18878" y="1002"/>
                      <a:pt x="18270" y="833"/>
                      <a:pt x="17643" y="684"/>
                    </a:cubicBezTo>
                    <a:cubicBezTo>
                      <a:pt x="16860" y="499"/>
                      <a:pt x="16048" y="346"/>
                      <a:pt x="15214" y="233"/>
                    </a:cubicBezTo>
                    <a:cubicBezTo>
                      <a:pt x="14064" y="76"/>
                      <a:pt x="12936" y="1"/>
                      <a:pt x="11849"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7877125" y="3895835"/>
                <a:ext cx="379118" cy="703622"/>
              </a:xfrm>
              <a:custGeom>
                <a:avLst/>
                <a:gdLst/>
                <a:ahLst/>
                <a:cxnLst/>
                <a:rect l="l" t="t" r="r" b="b"/>
                <a:pathLst>
                  <a:path w="7879" h="14623" extrusionOk="0">
                    <a:moveTo>
                      <a:pt x="5222" y="1"/>
                    </a:moveTo>
                    <a:cubicBezTo>
                      <a:pt x="715" y="3942"/>
                      <a:pt x="69" y="11285"/>
                      <a:pt x="1" y="14272"/>
                    </a:cubicBezTo>
                    <a:cubicBezTo>
                      <a:pt x="255" y="14316"/>
                      <a:pt x="512" y="14355"/>
                      <a:pt x="771" y="14390"/>
                    </a:cubicBezTo>
                    <a:cubicBezTo>
                      <a:pt x="1923" y="14547"/>
                      <a:pt x="3053" y="14622"/>
                      <a:pt x="4141" y="14622"/>
                    </a:cubicBezTo>
                    <a:cubicBezTo>
                      <a:pt x="5457" y="14622"/>
                      <a:pt x="6713" y="14513"/>
                      <a:pt x="7878" y="14305"/>
                    </a:cubicBezTo>
                    <a:cubicBezTo>
                      <a:pt x="7553" y="13540"/>
                      <a:pt x="7106" y="12342"/>
                      <a:pt x="6521" y="10470"/>
                    </a:cubicBezTo>
                    <a:cubicBezTo>
                      <a:pt x="5319" y="6627"/>
                      <a:pt x="6541" y="2088"/>
                      <a:pt x="7043" y="510"/>
                    </a:cubicBezTo>
                    <a:cubicBezTo>
                      <a:pt x="6457" y="319"/>
                      <a:pt x="5849" y="150"/>
                      <a:pt x="5222"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3"/>
            <p:cNvGrpSpPr/>
            <p:nvPr/>
          </p:nvGrpSpPr>
          <p:grpSpPr>
            <a:xfrm>
              <a:off x="56849" y="-261247"/>
              <a:ext cx="456010" cy="4114805"/>
              <a:chOff x="1164349" y="-1785722"/>
              <a:chExt cx="456010" cy="4114805"/>
            </a:xfrm>
          </p:grpSpPr>
          <p:sp>
            <p:nvSpPr>
              <p:cNvPr id="199" name="Google Shape;199;p13"/>
              <p:cNvSpPr/>
              <p:nvPr/>
            </p:nvSpPr>
            <p:spPr>
              <a:xfrm>
                <a:off x="1389779" y="-1785722"/>
                <a:ext cx="5245" cy="4114805"/>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01"/>
        <p:cNvGrpSpPr/>
        <p:nvPr/>
      </p:nvGrpSpPr>
      <p:grpSpPr>
        <a:xfrm>
          <a:off x="0" y="0"/>
          <a:ext cx="0" cy="0"/>
          <a:chOff x="0" y="0"/>
          <a:chExt cx="0" cy="0"/>
        </a:xfrm>
      </p:grpSpPr>
      <p:sp>
        <p:nvSpPr>
          <p:cNvPr id="202" name="Google Shape;202;p14"/>
          <p:cNvSpPr txBox="1">
            <a:spLocks noGrp="1"/>
          </p:cNvSpPr>
          <p:nvPr>
            <p:ph type="title"/>
          </p:nvPr>
        </p:nvSpPr>
        <p:spPr>
          <a:xfrm rot="-1095">
            <a:off x="1922037" y="3376125"/>
            <a:ext cx="2826000" cy="4770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03" name="Google Shape;203;p14"/>
          <p:cNvSpPr txBox="1">
            <a:spLocks noGrp="1"/>
          </p:cNvSpPr>
          <p:nvPr>
            <p:ph type="subTitle" idx="1"/>
          </p:nvPr>
        </p:nvSpPr>
        <p:spPr>
          <a:xfrm>
            <a:off x="1922163" y="1289925"/>
            <a:ext cx="5299800" cy="200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300"/>
              <a:buNone/>
              <a:defRPr sz="30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grpSp>
        <p:nvGrpSpPr>
          <p:cNvPr id="204" name="Google Shape;204;p14"/>
          <p:cNvGrpSpPr/>
          <p:nvPr/>
        </p:nvGrpSpPr>
        <p:grpSpPr>
          <a:xfrm>
            <a:off x="-386859" y="-76197"/>
            <a:ext cx="9530859" cy="5418601"/>
            <a:chOff x="-386859" y="-76197"/>
            <a:chExt cx="9530859" cy="5418601"/>
          </a:xfrm>
        </p:grpSpPr>
        <p:sp>
          <p:nvSpPr>
            <p:cNvPr id="205" name="Google Shape;205;p14"/>
            <p:cNvSpPr/>
            <p:nvPr/>
          </p:nvSpPr>
          <p:spPr>
            <a:xfrm>
              <a:off x="-286698" y="4557896"/>
              <a:ext cx="2320611" cy="784508"/>
            </a:xfrm>
            <a:custGeom>
              <a:avLst/>
              <a:gdLst/>
              <a:ahLst/>
              <a:cxnLst/>
              <a:rect l="l" t="t" r="r" b="b"/>
              <a:pathLst>
                <a:path w="48228" h="16304" extrusionOk="0">
                  <a:moveTo>
                    <a:pt x="24114" y="0"/>
                  </a:moveTo>
                  <a:cubicBezTo>
                    <a:pt x="17718" y="0"/>
                    <a:pt x="11585" y="860"/>
                    <a:pt x="7064" y="2387"/>
                  </a:cubicBezTo>
                  <a:cubicBezTo>
                    <a:pt x="2542" y="3916"/>
                    <a:pt x="1" y="5990"/>
                    <a:pt x="1" y="8151"/>
                  </a:cubicBezTo>
                  <a:cubicBezTo>
                    <a:pt x="1" y="10314"/>
                    <a:pt x="2542" y="12386"/>
                    <a:pt x="7064" y="13915"/>
                  </a:cubicBezTo>
                  <a:cubicBezTo>
                    <a:pt x="11585" y="15444"/>
                    <a:pt x="17718" y="16303"/>
                    <a:pt x="24114" y="16303"/>
                  </a:cubicBezTo>
                  <a:cubicBezTo>
                    <a:pt x="30510" y="16303"/>
                    <a:pt x="36643" y="15444"/>
                    <a:pt x="41166" y="13915"/>
                  </a:cubicBezTo>
                  <a:cubicBezTo>
                    <a:pt x="45688" y="12386"/>
                    <a:pt x="48227" y="10314"/>
                    <a:pt x="48227" y="8151"/>
                  </a:cubicBezTo>
                  <a:cubicBezTo>
                    <a:pt x="48227" y="5990"/>
                    <a:pt x="45688" y="3916"/>
                    <a:pt x="41166" y="2387"/>
                  </a:cubicBezTo>
                  <a:cubicBezTo>
                    <a:pt x="36643" y="860"/>
                    <a:pt x="30510" y="0"/>
                    <a:pt x="24114" y="0"/>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357272" y="-76197"/>
              <a:ext cx="2607198" cy="3793953"/>
            </a:xfrm>
            <a:custGeom>
              <a:avLst/>
              <a:gdLst/>
              <a:ahLst/>
              <a:cxnLst/>
              <a:rect l="l" t="t" r="r" b="b"/>
              <a:pathLst>
                <a:path w="27033" h="39338" extrusionOk="0">
                  <a:moveTo>
                    <a:pt x="10159" y="4406"/>
                  </a:moveTo>
                  <a:cubicBezTo>
                    <a:pt x="10312" y="4470"/>
                    <a:pt x="10476" y="4506"/>
                    <a:pt x="10635" y="4506"/>
                  </a:cubicBezTo>
                  <a:cubicBezTo>
                    <a:pt x="10666" y="4506"/>
                    <a:pt x="10696" y="4505"/>
                    <a:pt x="10726" y="4502"/>
                  </a:cubicBezTo>
                  <a:lnTo>
                    <a:pt x="10726" y="4502"/>
                  </a:lnTo>
                  <a:cubicBezTo>
                    <a:pt x="10725" y="4692"/>
                    <a:pt x="10796" y="4880"/>
                    <a:pt x="10948" y="5019"/>
                  </a:cubicBezTo>
                  <a:cubicBezTo>
                    <a:pt x="11103" y="5161"/>
                    <a:pt x="11326" y="5223"/>
                    <a:pt x="11548" y="5223"/>
                  </a:cubicBezTo>
                  <a:cubicBezTo>
                    <a:pt x="11690" y="5223"/>
                    <a:pt x="11831" y="5197"/>
                    <a:pt x="11953" y="5150"/>
                  </a:cubicBezTo>
                  <a:cubicBezTo>
                    <a:pt x="12005" y="5130"/>
                    <a:pt x="12057" y="5103"/>
                    <a:pt x="12103" y="5071"/>
                  </a:cubicBezTo>
                  <a:cubicBezTo>
                    <a:pt x="12135" y="5083"/>
                    <a:pt x="12166" y="5093"/>
                    <a:pt x="12197" y="5100"/>
                  </a:cubicBezTo>
                  <a:cubicBezTo>
                    <a:pt x="12239" y="5110"/>
                    <a:pt x="12281" y="5114"/>
                    <a:pt x="12322" y="5114"/>
                  </a:cubicBezTo>
                  <a:cubicBezTo>
                    <a:pt x="12360" y="5114"/>
                    <a:pt x="12397" y="5111"/>
                    <a:pt x="12433" y="5104"/>
                  </a:cubicBezTo>
                  <a:lnTo>
                    <a:pt x="12433" y="5104"/>
                  </a:lnTo>
                  <a:cubicBezTo>
                    <a:pt x="12403" y="5273"/>
                    <a:pt x="12409" y="5445"/>
                    <a:pt x="12480" y="5608"/>
                  </a:cubicBezTo>
                  <a:cubicBezTo>
                    <a:pt x="12612" y="5908"/>
                    <a:pt x="12933" y="6073"/>
                    <a:pt x="13251" y="6073"/>
                  </a:cubicBezTo>
                  <a:cubicBezTo>
                    <a:pt x="13255" y="6073"/>
                    <a:pt x="13259" y="6073"/>
                    <a:pt x="13263" y="6073"/>
                  </a:cubicBezTo>
                  <a:cubicBezTo>
                    <a:pt x="13331" y="6071"/>
                    <a:pt x="13396" y="6062"/>
                    <a:pt x="13462" y="6048"/>
                  </a:cubicBezTo>
                  <a:cubicBezTo>
                    <a:pt x="13520" y="6119"/>
                    <a:pt x="13605" y="6167"/>
                    <a:pt x="13690" y="6196"/>
                  </a:cubicBezTo>
                  <a:cubicBezTo>
                    <a:pt x="13759" y="6221"/>
                    <a:pt x="13831" y="6233"/>
                    <a:pt x="13906" y="6241"/>
                  </a:cubicBezTo>
                  <a:cubicBezTo>
                    <a:pt x="13756" y="6479"/>
                    <a:pt x="13609" y="6716"/>
                    <a:pt x="13662" y="7022"/>
                  </a:cubicBezTo>
                  <a:cubicBezTo>
                    <a:pt x="13663" y="7029"/>
                    <a:pt x="13665" y="7037"/>
                    <a:pt x="13667" y="7044"/>
                  </a:cubicBezTo>
                  <a:lnTo>
                    <a:pt x="8731" y="9722"/>
                  </a:lnTo>
                  <a:lnTo>
                    <a:pt x="10159" y="4406"/>
                  </a:lnTo>
                  <a:close/>
                  <a:moveTo>
                    <a:pt x="18804" y="0"/>
                  </a:moveTo>
                  <a:cubicBezTo>
                    <a:pt x="18070" y="0"/>
                    <a:pt x="17335" y="27"/>
                    <a:pt x="16603" y="94"/>
                  </a:cubicBezTo>
                  <a:cubicBezTo>
                    <a:pt x="15783" y="168"/>
                    <a:pt x="14944" y="263"/>
                    <a:pt x="14165" y="539"/>
                  </a:cubicBezTo>
                  <a:cubicBezTo>
                    <a:pt x="13789" y="674"/>
                    <a:pt x="13426" y="850"/>
                    <a:pt x="13100" y="1082"/>
                  </a:cubicBezTo>
                  <a:cubicBezTo>
                    <a:pt x="12778" y="1312"/>
                    <a:pt x="12523" y="1628"/>
                    <a:pt x="12171" y="1812"/>
                  </a:cubicBezTo>
                  <a:cubicBezTo>
                    <a:pt x="11796" y="2010"/>
                    <a:pt x="11384" y="2116"/>
                    <a:pt x="11017" y="2337"/>
                  </a:cubicBezTo>
                  <a:cubicBezTo>
                    <a:pt x="10684" y="2539"/>
                    <a:pt x="10385" y="2783"/>
                    <a:pt x="10101" y="3049"/>
                  </a:cubicBezTo>
                  <a:cubicBezTo>
                    <a:pt x="10008" y="3137"/>
                    <a:pt x="9893" y="3271"/>
                    <a:pt x="9761" y="3291"/>
                  </a:cubicBezTo>
                  <a:cubicBezTo>
                    <a:pt x="9688" y="3301"/>
                    <a:pt x="9671" y="3363"/>
                    <a:pt x="9688" y="3417"/>
                  </a:cubicBezTo>
                  <a:cubicBezTo>
                    <a:pt x="9618" y="3512"/>
                    <a:pt x="9576" y="3626"/>
                    <a:pt x="9584" y="3747"/>
                  </a:cubicBezTo>
                  <a:cubicBezTo>
                    <a:pt x="9584" y="3754"/>
                    <a:pt x="9587" y="3763"/>
                    <a:pt x="9587" y="3770"/>
                  </a:cubicBezTo>
                  <a:cubicBezTo>
                    <a:pt x="6721" y="11834"/>
                    <a:pt x="3784" y="19868"/>
                    <a:pt x="875" y="27913"/>
                  </a:cubicBezTo>
                  <a:cubicBezTo>
                    <a:pt x="1" y="30328"/>
                    <a:pt x="832" y="33585"/>
                    <a:pt x="1029" y="36122"/>
                  </a:cubicBezTo>
                  <a:lnTo>
                    <a:pt x="4879" y="39338"/>
                  </a:lnTo>
                  <a:cubicBezTo>
                    <a:pt x="4879" y="39338"/>
                    <a:pt x="2256" y="28126"/>
                    <a:pt x="4666" y="21697"/>
                  </a:cubicBezTo>
                  <a:cubicBezTo>
                    <a:pt x="7079" y="15267"/>
                    <a:pt x="7586" y="13532"/>
                    <a:pt x="7586" y="13532"/>
                  </a:cubicBezTo>
                  <a:lnTo>
                    <a:pt x="14788" y="7976"/>
                  </a:lnTo>
                  <a:cubicBezTo>
                    <a:pt x="14961" y="8016"/>
                    <a:pt x="15146" y="8037"/>
                    <a:pt x="15331" y="8037"/>
                  </a:cubicBezTo>
                  <a:cubicBezTo>
                    <a:pt x="15732" y="8037"/>
                    <a:pt x="16138" y="7941"/>
                    <a:pt x="16450" y="7740"/>
                  </a:cubicBezTo>
                  <a:cubicBezTo>
                    <a:pt x="16637" y="7620"/>
                    <a:pt x="16775" y="7458"/>
                    <a:pt x="16857" y="7269"/>
                  </a:cubicBezTo>
                  <a:cubicBezTo>
                    <a:pt x="16926" y="7261"/>
                    <a:pt x="16991" y="7251"/>
                    <a:pt x="17052" y="7235"/>
                  </a:cubicBezTo>
                  <a:cubicBezTo>
                    <a:pt x="17213" y="7194"/>
                    <a:pt x="17395" y="7114"/>
                    <a:pt x="17511" y="6983"/>
                  </a:cubicBezTo>
                  <a:cubicBezTo>
                    <a:pt x="17584" y="7005"/>
                    <a:pt x="17659" y="7017"/>
                    <a:pt x="17731" y="7023"/>
                  </a:cubicBezTo>
                  <a:cubicBezTo>
                    <a:pt x="17755" y="7025"/>
                    <a:pt x="17780" y="7026"/>
                    <a:pt x="17805" y="7026"/>
                  </a:cubicBezTo>
                  <a:cubicBezTo>
                    <a:pt x="18025" y="7026"/>
                    <a:pt x="18268" y="6945"/>
                    <a:pt x="18399" y="6769"/>
                  </a:cubicBezTo>
                  <a:cubicBezTo>
                    <a:pt x="18557" y="6892"/>
                    <a:pt x="18751" y="6945"/>
                    <a:pt x="18947" y="6971"/>
                  </a:cubicBezTo>
                  <a:cubicBezTo>
                    <a:pt x="19013" y="6980"/>
                    <a:pt x="19078" y="6986"/>
                    <a:pt x="19141" y="6986"/>
                  </a:cubicBezTo>
                  <a:cubicBezTo>
                    <a:pt x="19277" y="6986"/>
                    <a:pt x="19404" y="6957"/>
                    <a:pt x="19518" y="6858"/>
                  </a:cubicBezTo>
                  <a:cubicBezTo>
                    <a:pt x="19536" y="6843"/>
                    <a:pt x="19553" y="6824"/>
                    <a:pt x="19571" y="6806"/>
                  </a:cubicBezTo>
                  <a:cubicBezTo>
                    <a:pt x="19580" y="6817"/>
                    <a:pt x="19589" y="6830"/>
                    <a:pt x="19600" y="6840"/>
                  </a:cubicBezTo>
                  <a:cubicBezTo>
                    <a:pt x="19729" y="6976"/>
                    <a:pt x="19915" y="7038"/>
                    <a:pt x="20098" y="7053"/>
                  </a:cubicBezTo>
                  <a:cubicBezTo>
                    <a:pt x="20131" y="7056"/>
                    <a:pt x="20164" y="7058"/>
                    <a:pt x="20198" y="7058"/>
                  </a:cubicBezTo>
                  <a:cubicBezTo>
                    <a:pt x="20525" y="7058"/>
                    <a:pt x="20911" y="6918"/>
                    <a:pt x="21066" y="6621"/>
                  </a:cubicBezTo>
                  <a:cubicBezTo>
                    <a:pt x="21082" y="6590"/>
                    <a:pt x="21094" y="6558"/>
                    <a:pt x="21105" y="6526"/>
                  </a:cubicBezTo>
                  <a:cubicBezTo>
                    <a:pt x="21182" y="6554"/>
                    <a:pt x="21260" y="6577"/>
                    <a:pt x="21338" y="6596"/>
                  </a:cubicBezTo>
                  <a:cubicBezTo>
                    <a:pt x="21501" y="6635"/>
                    <a:pt x="21673" y="6660"/>
                    <a:pt x="21844" y="6660"/>
                  </a:cubicBezTo>
                  <a:cubicBezTo>
                    <a:pt x="21978" y="6660"/>
                    <a:pt x="22111" y="6645"/>
                    <a:pt x="22239" y="6609"/>
                  </a:cubicBezTo>
                  <a:cubicBezTo>
                    <a:pt x="22491" y="6538"/>
                    <a:pt x="22707" y="6364"/>
                    <a:pt x="22804" y="6116"/>
                  </a:cubicBezTo>
                  <a:cubicBezTo>
                    <a:pt x="22890" y="5895"/>
                    <a:pt x="22868" y="5641"/>
                    <a:pt x="22759" y="5430"/>
                  </a:cubicBezTo>
                  <a:cubicBezTo>
                    <a:pt x="22728" y="5369"/>
                    <a:pt x="22690" y="5315"/>
                    <a:pt x="22648" y="5266"/>
                  </a:cubicBezTo>
                  <a:cubicBezTo>
                    <a:pt x="22649" y="5264"/>
                    <a:pt x="22651" y="5264"/>
                    <a:pt x="22652" y="5263"/>
                  </a:cubicBezTo>
                  <a:cubicBezTo>
                    <a:pt x="22743" y="5189"/>
                    <a:pt x="22795" y="5088"/>
                    <a:pt x="22809" y="4972"/>
                  </a:cubicBezTo>
                  <a:cubicBezTo>
                    <a:pt x="22819" y="4885"/>
                    <a:pt x="22794" y="4802"/>
                    <a:pt x="22752" y="4730"/>
                  </a:cubicBezTo>
                  <a:cubicBezTo>
                    <a:pt x="22905" y="4725"/>
                    <a:pt x="23056" y="4686"/>
                    <a:pt x="23179" y="4607"/>
                  </a:cubicBezTo>
                  <a:cubicBezTo>
                    <a:pt x="23307" y="4525"/>
                    <a:pt x="23396" y="4402"/>
                    <a:pt x="23447" y="4262"/>
                  </a:cubicBezTo>
                  <a:cubicBezTo>
                    <a:pt x="23570" y="4354"/>
                    <a:pt x="23713" y="4405"/>
                    <a:pt x="23870" y="4419"/>
                  </a:cubicBezTo>
                  <a:cubicBezTo>
                    <a:pt x="23895" y="4421"/>
                    <a:pt x="23920" y="4422"/>
                    <a:pt x="23946" y="4422"/>
                  </a:cubicBezTo>
                  <a:cubicBezTo>
                    <a:pt x="24095" y="4422"/>
                    <a:pt x="24244" y="4385"/>
                    <a:pt x="24375" y="4315"/>
                  </a:cubicBezTo>
                  <a:cubicBezTo>
                    <a:pt x="24501" y="4613"/>
                    <a:pt x="24845" y="4831"/>
                    <a:pt x="25161" y="4943"/>
                  </a:cubicBezTo>
                  <a:cubicBezTo>
                    <a:pt x="25323" y="5000"/>
                    <a:pt x="25491" y="5028"/>
                    <a:pt x="25656" y="5028"/>
                  </a:cubicBezTo>
                  <a:cubicBezTo>
                    <a:pt x="26081" y="5028"/>
                    <a:pt x="26491" y="4841"/>
                    <a:pt x="26751" y="4473"/>
                  </a:cubicBezTo>
                  <a:cubicBezTo>
                    <a:pt x="26944" y="4200"/>
                    <a:pt x="27033" y="3845"/>
                    <a:pt x="26979" y="3515"/>
                  </a:cubicBezTo>
                  <a:cubicBezTo>
                    <a:pt x="26953" y="3354"/>
                    <a:pt x="26888" y="3199"/>
                    <a:pt x="26793" y="3065"/>
                  </a:cubicBezTo>
                  <a:cubicBezTo>
                    <a:pt x="26680" y="2907"/>
                    <a:pt x="26533" y="2799"/>
                    <a:pt x="26388" y="2674"/>
                  </a:cubicBezTo>
                  <a:cubicBezTo>
                    <a:pt x="26077" y="2404"/>
                    <a:pt x="25811" y="2084"/>
                    <a:pt x="25510" y="1803"/>
                  </a:cubicBezTo>
                  <a:cubicBezTo>
                    <a:pt x="25196" y="1508"/>
                    <a:pt x="24822" y="1317"/>
                    <a:pt x="24464" y="1082"/>
                  </a:cubicBezTo>
                  <a:cubicBezTo>
                    <a:pt x="24116" y="854"/>
                    <a:pt x="23779" y="596"/>
                    <a:pt x="23375" y="471"/>
                  </a:cubicBezTo>
                  <a:cubicBezTo>
                    <a:pt x="22984" y="351"/>
                    <a:pt x="22571" y="334"/>
                    <a:pt x="22168" y="276"/>
                  </a:cubicBezTo>
                  <a:cubicBezTo>
                    <a:pt x="21723" y="213"/>
                    <a:pt x="21280" y="137"/>
                    <a:pt x="20833" y="85"/>
                  </a:cubicBezTo>
                  <a:cubicBezTo>
                    <a:pt x="20364" y="31"/>
                    <a:pt x="19894" y="17"/>
                    <a:pt x="19421" y="6"/>
                  </a:cubicBezTo>
                  <a:cubicBezTo>
                    <a:pt x="19216" y="2"/>
                    <a:pt x="19010" y="0"/>
                    <a:pt x="18804"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14"/>
            <p:cNvGrpSpPr/>
            <p:nvPr/>
          </p:nvGrpSpPr>
          <p:grpSpPr>
            <a:xfrm flipH="1">
              <a:off x="-386859" y="442602"/>
              <a:ext cx="1475848" cy="1418837"/>
              <a:chOff x="3017258" y="3493429"/>
              <a:chExt cx="438783" cy="421846"/>
            </a:xfrm>
          </p:grpSpPr>
          <p:sp>
            <p:nvSpPr>
              <p:cNvPr id="208" name="Google Shape;208;p14"/>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14"/>
            <p:cNvGrpSpPr/>
            <p:nvPr/>
          </p:nvGrpSpPr>
          <p:grpSpPr>
            <a:xfrm>
              <a:off x="8081986" y="1938513"/>
              <a:ext cx="1062013" cy="2840040"/>
              <a:chOff x="8081986" y="1938513"/>
              <a:chExt cx="1062013" cy="2840040"/>
            </a:xfrm>
          </p:grpSpPr>
          <p:sp>
            <p:nvSpPr>
              <p:cNvPr id="212" name="Google Shape;212;p14"/>
              <p:cNvSpPr/>
              <p:nvPr/>
            </p:nvSpPr>
            <p:spPr>
              <a:xfrm rot="5400000">
                <a:off x="8435029" y="3051815"/>
                <a:ext cx="1060705" cy="357083"/>
              </a:xfrm>
              <a:custGeom>
                <a:avLst/>
                <a:gdLst/>
                <a:ahLst/>
                <a:cxnLst/>
                <a:rect l="l" t="t" r="r" b="b"/>
                <a:pathLst>
                  <a:path w="13783" h="4640" extrusionOk="0">
                    <a:moveTo>
                      <a:pt x="1" y="1"/>
                    </a:moveTo>
                    <a:cubicBezTo>
                      <a:pt x="210" y="2231"/>
                      <a:pt x="3424" y="3398"/>
                      <a:pt x="3424" y="3398"/>
                    </a:cubicBezTo>
                    <a:cubicBezTo>
                      <a:pt x="3424" y="3398"/>
                      <a:pt x="5673" y="4640"/>
                      <a:pt x="7519" y="4640"/>
                    </a:cubicBezTo>
                    <a:cubicBezTo>
                      <a:pt x="7654" y="4640"/>
                      <a:pt x="7786" y="4633"/>
                      <a:pt x="7916" y="4619"/>
                    </a:cubicBezTo>
                    <a:cubicBezTo>
                      <a:pt x="9688" y="4424"/>
                      <a:pt x="12555" y="2006"/>
                      <a:pt x="13782" y="1"/>
                    </a:cubicBez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rot="5400000">
                <a:off x="7884783" y="2940613"/>
                <a:ext cx="1822354" cy="696081"/>
              </a:xfrm>
              <a:custGeom>
                <a:avLst/>
                <a:gdLst/>
                <a:ahLst/>
                <a:cxnLst/>
                <a:rect l="l" t="t" r="r" b="b"/>
                <a:pathLst>
                  <a:path w="23680" h="9045" extrusionOk="0">
                    <a:moveTo>
                      <a:pt x="0" y="1"/>
                    </a:moveTo>
                    <a:cubicBezTo>
                      <a:pt x="332" y="2430"/>
                      <a:pt x="1964" y="4992"/>
                      <a:pt x="1964" y="4992"/>
                    </a:cubicBezTo>
                    <a:cubicBezTo>
                      <a:pt x="3639" y="7730"/>
                      <a:pt x="6893" y="9045"/>
                      <a:pt x="9878" y="9045"/>
                    </a:cubicBezTo>
                    <a:cubicBezTo>
                      <a:pt x="10393" y="9045"/>
                      <a:pt x="10900" y="9005"/>
                      <a:pt x="11390" y="8928"/>
                    </a:cubicBezTo>
                    <a:cubicBezTo>
                      <a:pt x="14717" y="8401"/>
                      <a:pt x="21487" y="4264"/>
                      <a:pt x="23432" y="543"/>
                    </a:cubicBezTo>
                    <a:cubicBezTo>
                      <a:pt x="23522" y="371"/>
                      <a:pt x="23605" y="190"/>
                      <a:pt x="23679" y="2"/>
                    </a:cubicBezTo>
                    <a:lnTo>
                      <a:pt x="17975" y="2"/>
                    </a:lnTo>
                    <a:cubicBezTo>
                      <a:pt x="16747" y="2007"/>
                      <a:pt x="13882" y="4423"/>
                      <a:pt x="12109" y="4619"/>
                    </a:cubicBezTo>
                    <a:cubicBezTo>
                      <a:pt x="11979" y="4633"/>
                      <a:pt x="11846" y="4640"/>
                      <a:pt x="11710" y="4640"/>
                    </a:cubicBezTo>
                    <a:cubicBezTo>
                      <a:pt x="9864" y="4640"/>
                      <a:pt x="7617" y="3399"/>
                      <a:pt x="7617" y="3399"/>
                    </a:cubicBezTo>
                    <a:cubicBezTo>
                      <a:pt x="7617" y="3399"/>
                      <a:pt x="4402" y="2231"/>
                      <a:pt x="4194"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rot="5400000">
                <a:off x="7192896" y="2827603"/>
                <a:ext cx="2840040" cy="1061860"/>
              </a:xfrm>
              <a:custGeom>
                <a:avLst/>
                <a:gdLst/>
                <a:ahLst/>
                <a:cxnLst/>
                <a:rect l="l" t="t" r="r" b="b"/>
                <a:pathLst>
                  <a:path w="36904" h="13798" extrusionOk="0">
                    <a:moveTo>
                      <a:pt x="2420" y="1"/>
                    </a:moveTo>
                    <a:cubicBezTo>
                      <a:pt x="2224" y="238"/>
                      <a:pt x="2032" y="470"/>
                      <a:pt x="1847" y="694"/>
                    </a:cubicBezTo>
                    <a:cubicBezTo>
                      <a:pt x="140" y="2764"/>
                      <a:pt x="0" y="4320"/>
                      <a:pt x="2249" y="8927"/>
                    </a:cubicBezTo>
                    <a:cubicBezTo>
                      <a:pt x="4496" y="13533"/>
                      <a:pt x="10267" y="13798"/>
                      <a:pt x="10267" y="13798"/>
                    </a:cubicBezTo>
                    <a:cubicBezTo>
                      <a:pt x="13369" y="13741"/>
                      <a:pt x="14652" y="13232"/>
                      <a:pt x="17811" y="12301"/>
                    </a:cubicBezTo>
                    <a:cubicBezTo>
                      <a:pt x="18622" y="12062"/>
                      <a:pt x="19274" y="11974"/>
                      <a:pt x="19900" y="11974"/>
                    </a:cubicBezTo>
                    <a:cubicBezTo>
                      <a:pt x="21662" y="11974"/>
                      <a:pt x="23218" y="12671"/>
                      <a:pt x="27530" y="12671"/>
                    </a:cubicBezTo>
                    <a:cubicBezTo>
                      <a:pt x="27654" y="12671"/>
                      <a:pt x="27780" y="12671"/>
                      <a:pt x="27908" y="12670"/>
                    </a:cubicBezTo>
                    <a:cubicBezTo>
                      <a:pt x="33266" y="12621"/>
                      <a:pt x="36668" y="5644"/>
                      <a:pt x="36904" y="1"/>
                    </a:cubicBezTo>
                    <a:lnTo>
                      <a:pt x="29381" y="1"/>
                    </a:lnTo>
                    <a:cubicBezTo>
                      <a:pt x="29308" y="188"/>
                      <a:pt x="29226" y="369"/>
                      <a:pt x="29135" y="541"/>
                    </a:cubicBezTo>
                    <a:cubicBezTo>
                      <a:pt x="27190" y="4262"/>
                      <a:pt x="20420" y="8399"/>
                      <a:pt x="17093" y="8926"/>
                    </a:cubicBezTo>
                    <a:cubicBezTo>
                      <a:pt x="16603" y="9003"/>
                      <a:pt x="16096" y="9043"/>
                      <a:pt x="15580" y="9043"/>
                    </a:cubicBezTo>
                    <a:cubicBezTo>
                      <a:pt x="12595" y="9043"/>
                      <a:pt x="9342" y="7728"/>
                      <a:pt x="7665" y="4992"/>
                    </a:cubicBezTo>
                    <a:cubicBezTo>
                      <a:pt x="7665" y="4992"/>
                      <a:pt x="6034" y="2428"/>
                      <a:pt x="5702"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flipH="1">
            <a:off x="1607225" y="1589426"/>
            <a:ext cx="3963900" cy="922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7" name="Google Shape;217;p15"/>
          <p:cNvSpPr txBox="1">
            <a:spLocks noGrp="1"/>
          </p:cNvSpPr>
          <p:nvPr>
            <p:ph type="title" idx="2" hasCustomPrompt="1"/>
          </p:nvPr>
        </p:nvSpPr>
        <p:spPr>
          <a:xfrm flipH="1">
            <a:off x="5945575" y="1589425"/>
            <a:ext cx="1591200" cy="15444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7500" b="1">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8" name="Google Shape;218;p15"/>
          <p:cNvSpPr txBox="1">
            <a:spLocks noGrp="1"/>
          </p:cNvSpPr>
          <p:nvPr>
            <p:ph type="subTitle" idx="1"/>
          </p:nvPr>
        </p:nvSpPr>
        <p:spPr>
          <a:xfrm rot="-260" flipH="1">
            <a:off x="1607225" y="2450238"/>
            <a:ext cx="3963900" cy="6831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grpSp>
        <p:nvGrpSpPr>
          <p:cNvPr id="219" name="Google Shape;219;p15"/>
          <p:cNvGrpSpPr/>
          <p:nvPr/>
        </p:nvGrpSpPr>
        <p:grpSpPr>
          <a:xfrm>
            <a:off x="-537165" y="3925365"/>
            <a:ext cx="9681146" cy="1313874"/>
            <a:chOff x="-537165" y="3925365"/>
            <a:chExt cx="9681146" cy="1313874"/>
          </a:xfrm>
        </p:grpSpPr>
        <p:sp>
          <p:nvSpPr>
            <p:cNvPr id="220" name="Google Shape;220;p15"/>
            <p:cNvSpPr/>
            <p:nvPr/>
          </p:nvSpPr>
          <p:spPr>
            <a:xfrm>
              <a:off x="0" y="4344175"/>
              <a:ext cx="9143981" cy="799328"/>
            </a:xfrm>
            <a:custGeom>
              <a:avLst/>
              <a:gdLst/>
              <a:ahLst/>
              <a:cxnLst/>
              <a:rect l="l" t="t" r="r" b="b"/>
              <a:pathLst>
                <a:path w="41573" h="16612" extrusionOk="0">
                  <a:moveTo>
                    <a:pt x="41572" y="0"/>
                  </a:moveTo>
                  <a:cubicBezTo>
                    <a:pt x="39474" y="1875"/>
                    <a:pt x="34226" y="3559"/>
                    <a:pt x="29402" y="4566"/>
                  </a:cubicBezTo>
                  <a:cubicBezTo>
                    <a:pt x="24002" y="5694"/>
                    <a:pt x="20336" y="10138"/>
                    <a:pt x="20336" y="10138"/>
                  </a:cubicBezTo>
                  <a:cubicBezTo>
                    <a:pt x="17433" y="6459"/>
                    <a:pt x="11620" y="4621"/>
                    <a:pt x="7472" y="3888"/>
                  </a:cubicBezTo>
                  <a:cubicBezTo>
                    <a:pt x="4272" y="3322"/>
                    <a:pt x="1226" y="1314"/>
                    <a:pt x="0" y="425"/>
                  </a:cubicBezTo>
                  <a:lnTo>
                    <a:pt x="0" y="16611"/>
                  </a:lnTo>
                  <a:lnTo>
                    <a:pt x="41572" y="16611"/>
                  </a:lnTo>
                  <a:lnTo>
                    <a:pt x="41572" y="0"/>
                  </a:ln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5"/>
            <p:cNvGrpSpPr/>
            <p:nvPr/>
          </p:nvGrpSpPr>
          <p:grpSpPr>
            <a:xfrm>
              <a:off x="-74575" y="3925365"/>
              <a:ext cx="996017" cy="880111"/>
              <a:chOff x="213307" y="3101800"/>
              <a:chExt cx="456491" cy="403369"/>
            </a:xfrm>
          </p:grpSpPr>
          <p:sp>
            <p:nvSpPr>
              <p:cNvPr id="222" name="Google Shape;222;p15"/>
              <p:cNvSpPr/>
              <p:nvPr/>
            </p:nvSpPr>
            <p:spPr>
              <a:xfrm>
                <a:off x="213307" y="3101800"/>
                <a:ext cx="456491" cy="403369"/>
              </a:xfrm>
              <a:custGeom>
                <a:avLst/>
                <a:gdLst/>
                <a:ahLst/>
                <a:cxnLst/>
                <a:rect l="l" t="t" r="r" b="b"/>
                <a:pathLst>
                  <a:path w="9487" h="8383" extrusionOk="0">
                    <a:moveTo>
                      <a:pt x="2346" y="1"/>
                    </a:moveTo>
                    <a:cubicBezTo>
                      <a:pt x="1964" y="1"/>
                      <a:pt x="1569" y="161"/>
                      <a:pt x="1275" y="390"/>
                    </a:cubicBezTo>
                    <a:cubicBezTo>
                      <a:pt x="1088" y="534"/>
                      <a:pt x="932" y="728"/>
                      <a:pt x="866" y="953"/>
                    </a:cubicBezTo>
                    <a:cubicBezTo>
                      <a:pt x="571" y="1248"/>
                      <a:pt x="429" y="1722"/>
                      <a:pt x="318" y="2099"/>
                    </a:cubicBezTo>
                    <a:cubicBezTo>
                      <a:pt x="101" y="2834"/>
                      <a:pt x="17" y="3588"/>
                      <a:pt x="11" y="4351"/>
                    </a:cubicBezTo>
                    <a:cubicBezTo>
                      <a:pt x="0" y="5497"/>
                      <a:pt x="80" y="6821"/>
                      <a:pt x="790" y="7775"/>
                    </a:cubicBezTo>
                    <a:cubicBezTo>
                      <a:pt x="944" y="7982"/>
                      <a:pt x="1125" y="8204"/>
                      <a:pt x="1372" y="8301"/>
                    </a:cubicBezTo>
                    <a:cubicBezTo>
                      <a:pt x="1530" y="8362"/>
                      <a:pt x="1702" y="8383"/>
                      <a:pt x="1873" y="8383"/>
                    </a:cubicBezTo>
                    <a:cubicBezTo>
                      <a:pt x="1985" y="8383"/>
                      <a:pt x="2098" y="8374"/>
                      <a:pt x="2206" y="8362"/>
                    </a:cubicBezTo>
                    <a:cubicBezTo>
                      <a:pt x="2501" y="8333"/>
                      <a:pt x="2794" y="8274"/>
                      <a:pt x="3090" y="8236"/>
                    </a:cubicBezTo>
                    <a:cubicBezTo>
                      <a:pt x="3503" y="8183"/>
                      <a:pt x="3919" y="8150"/>
                      <a:pt x="4335" y="8094"/>
                    </a:cubicBezTo>
                    <a:cubicBezTo>
                      <a:pt x="4738" y="8039"/>
                      <a:pt x="5123" y="7934"/>
                      <a:pt x="5520" y="7845"/>
                    </a:cubicBezTo>
                    <a:cubicBezTo>
                      <a:pt x="5911" y="7756"/>
                      <a:pt x="6317" y="7768"/>
                      <a:pt x="6713" y="7700"/>
                    </a:cubicBezTo>
                    <a:cubicBezTo>
                      <a:pt x="7048" y="7643"/>
                      <a:pt x="7383" y="7570"/>
                      <a:pt x="7715" y="7497"/>
                    </a:cubicBezTo>
                    <a:cubicBezTo>
                      <a:pt x="8029" y="7427"/>
                      <a:pt x="8350" y="7341"/>
                      <a:pt x="8627" y="7175"/>
                    </a:cubicBezTo>
                    <a:cubicBezTo>
                      <a:pt x="8894" y="7017"/>
                      <a:pt x="9101" y="6767"/>
                      <a:pt x="9251" y="6499"/>
                    </a:cubicBezTo>
                    <a:cubicBezTo>
                      <a:pt x="9374" y="6271"/>
                      <a:pt x="9486" y="5967"/>
                      <a:pt x="9344" y="5715"/>
                    </a:cubicBezTo>
                    <a:cubicBezTo>
                      <a:pt x="9199" y="5459"/>
                      <a:pt x="8819" y="5209"/>
                      <a:pt x="8489" y="5209"/>
                    </a:cubicBezTo>
                    <a:cubicBezTo>
                      <a:pt x="8440" y="5209"/>
                      <a:pt x="8393" y="5214"/>
                      <a:pt x="8347" y="5226"/>
                    </a:cubicBezTo>
                    <a:cubicBezTo>
                      <a:pt x="8363" y="5129"/>
                      <a:pt x="8353" y="5028"/>
                      <a:pt x="8300" y="4938"/>
                    </a:cubicBezTo>
                    <a:cubicBezTo>
                      <a:pt x="8242" y="4840"/>
                      <a:pt x="8145" y="4771"/>
                      <a:pt x="8036" y="4744"/>
                    </a:cubicBezTo>
                    <a:cubicBezTo>
                      <a:pt x="8092" y="4582"/>
                      <a:pt x="8104" y="4398"/>
                      <a:pt x="8091" y="4239"/>
                    </a:cubicBezTo>
                    <a:cubicBezTo>
                      <a:pt x="8065" y="3891"/>
                      <a:pt x="7909" y="3524"/>
                      <a:pt x="7636" y="3296"/>
                    </a:cubicBezTo>
                    <a:cubicBezTo>
                      <a:pt x="7447" y="3140"/>
                      <a:pt x="7208" y="3052"/>
                      <a:pt x="6967" y="3052"/>
                    </a:cubicBezTo>
                    <a:cubicBezTo>
                      <a:pt x="6862" y="3052"/>
                      <a:pt x="6757" y="3068"/>
                      <a:pt x="6655" y="3103"/>
                    </a:cubicBezTo>
                    <a:cubicBezTo>
                      <a:pt x="6367" y="3205"/>
                      <a:pt x="6118" y="3426"/>
                      <a:pt x="6012" y="3716"/>
                    </a:cubicBezTo>
                    <a:cubicBezTo>
                      <a:pt x="5970" y="3832"/>
                      <a:pt x="5961" y="3944"/>
                      <a:pt x="5977" y="4050"/>
                    </a:cubicBezTo>
                    <a:cubicBezTo>
                      <a:pt x="5841" y="4050"/>
                      <a:pt x="5706" y="4085"/>
                      <a:pt x="5599" y="4156"/>
                    </a:cubicBezTo>
                    <a:cubicBezTo>
                      <a:pt x="5541" y="4097"/>
                      <a:pt x="5471" y="4047"/>
                      <a:pt x="5394" y="4016"/>
                    </a:cubicBezTo>
                    <a:cubicBezTo>
                      <a:pt x="5546" y="3855"/>
                      <a:pt x="5619" y="3618"/>
                      <a:pt x="5624" y="3389"/>
                    </a:cubicBezTo>
                    <a:cubicBezTo>
                      <a:pt x="5630" y="3040"/>
                      <a:pt x="5490" y="2594"/>
                      <a:pt x="5098" y="2527"/>
                    </a:cubicBezTo>
                    <a:lnTo>
                      <a:pt x="5094" y="2527"/>
                    </a:lnTo>
                    <a:cubicBezTo>
                      <a:pt x="5121" y="2461"/>
                      <a:pt x="5142" y="2395"/>
                      <a:pt x="5158" y="2339"/>
                    </a:cubicBezTo>
                    <a:cubicBezTo>
                      <a:pt x="5242" y="2028"/>
                      <a:pt x="5203" y="1677"/>
                      <a:pt x="5044" y="1395"/>
                    </a:cubicBezTo>
                    <a:cubicBezTo>
                      <a:pt x="4896" y="1133"/>
                      <a:pt x="4629" y="931"/>
                      <a:pt x="4323" y="931"/>
                    </a:cubicBezTo>
                    <a:cubicBezTo>
                      <a:pt x="4306" y="931"/>
                      <a:pt x="4289" y="931"/>
                      <a:pt x="4271" y="933"/>
                    </a:cubicBezTo>
                    <a:cubicBezTo>
                      <a:pt x="3981" y="954"/>
                      <a:pt x="3714" y="1116"/>
                      <a:pt x="3543" y="1346"/>
                    </a:cubicBezTo>
                    <a:cubicBezTo>
                      <a:pt x="3505" y="1396"/>
                      <a:pt x="3475" y="1451"/>
                      <a:pt x="3450" y="1507"/>
                    </a:cubicBezTo>
                    <a:cubicBezTo>
                      <a:pt x="3384" y="1464"/>
                      <a:pt x="3308" y="1435"/>
                      <a:pt x="3232" y="1422"/>
                    </a:cubicBezTo>
                    <a:cubicBezTo>
                      <a:pt x="3316" y="1292"/>
                      <a:pt x="3371" y="1145"/>
                      <a:pt x="3385" y="982"/>
                    </a:cubicBezTo>
                    <a:cubicBezTo>
                      <a:pt x="3410" y="686"/>
                      <a:pt x="3269" y="402"/>
                      <a:pt x="3036" y="223"/>
                    </a:cubicBezTo>
                    <a:cubicBezTo>
                      <a:pt x="2831" y="67"/>
                      <a:pt x="2591" y="1"/>
                      <a:pt x="2346"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294721" y="3226665"/>
                <a:ext cx="137279" cy="252521"/>
              </a:xfrm>
              <a:custGeom>
                <a:avLst/>
                <a:gdLst/>
                <a:ahLst/>
                <a:cxnLst/>
                <a:rect l="l" t="t" r="r" b="b"/>
                <a:pathLst>
                  <a:path w="2853" h="5248" extrusionOk="0">
                    <a:moveTo>
                      <a:pt x="527" y="0"/>
                    </a:moveTo>
                    <a:cubicBezTo>
                      <a:pt x="496" y="0"/>
                      <a:pt x="472" y="26"/>
                      <a:pt x="472" y="56"/>
                    </a:cubicBezTo>
                    <a:lnTo>
                      <a:pt x="492" y="1611"/>
                    </a:lnTo>
                    <a:lnTo>
                      <a:pt x="96" y="1281"/>
                    </a:lnTo>
                    <a:cubicBezTo>
                      <a:pt x="86" y="1273"/>
                      <a:pt x="74" y="1269"/>
                      <a:pt x="62" y="1269"/>
                    </a:cubicBezTo>
                    <a:cubicBezTo>
                      <a:pt x="46" y="1269"/>
                      <a:pt x="31" y="1276"/>
                      <a:pt x="21" y="1289"/>
                    </a:cubicBezTo>
                    <a:cubicBezTo>
                      <a:pt x="1" y="1312"/>
                      <a:pt x="5" y="1347"/>
                      <a:pt x="27" y="1365"/>
                    </a:cubicBezTo>
                    <a:lnTo>
                      <a:pt x="503" y="1761"/>
                    </a:lnTo>
                    <a:lnTo>
                      <a:pt x="1325" y="3640"/>
                    </a:lnTo>
                    <a:lnTo>
                      <a:pt x="709" y="5172"/>
                    </a:lnTo>
                    <a:cubicBezTo>
                      <a:pt x="697" y="5200"/>
                      <a:pt x="712" y="5232"/>
                      <a:pt x="740" y="5243"/>
                    </a:cubicBezTo>
                    <a:cubicBezTo>
                      <a:pt x="746" y="5246"/>
                      <a:pt x="753" y="5248"/>
                      <a:pt x="760" y="5248"/>
                    </a:cubicBezTo>
                    <a:cubicBezTo>
                      <a:pt x="781" y="5248"/>
                      <a:pt x="802" y="5234"/>
                      <a:pt x="809" y="5213"/>
                    </a:cubicBezTo>
                    <a:lnTo>
                      <a:pt x="2008" y="2228"/>
                    </a:lnTo>
                    <a:lnTo>
                      <a:pt x="2816" y="1817"/>
                    </a:lnTo>
                    <a:cubicBezTo>
                      <a:pt x="2842" y="1804"/>
                      <a:pt x="2852" y="1770"/>
                      <a:pt x="2839" y="1743"/>
                    </a:cubicBezTo>
                    <a:cubicBezTo>
                      <a:pt x="2830" y="1725"/>
                      <a:pt x="2810" y="1714"/>
                      <a:pt x="2790" y="1714"/>
                    </a:cubicBezTo>
                    <a:cubicBezTo>
                      <a:pt x="2781" y="1714"/>
                      <a:pt x="2773" y="1716"/>
                      <a:pt x="2765" y="1720"/>
                    </a:cubicBezTo>
                    <a:lnTo>
                      <a:pt x="2022" y="2100"/>
                    </a:lnTo>
                    <a:lnTo>
                      <a:pt x="2063" y="183"/>
                    </a:lnTo>
                    <a:cubicBezTo>
                      <a:pt x="2063" y="152"/>
                      <a:pt x="2040" y="127"/>
                      <a:pt x="2009" y="127"/>
                    </a:cubicBezTo>
                    <a:cubicBezTo>
                      <a:pt x="1974" y="130"/>
                      <a:pt x="1953" y="151"/>
                      <a:pt x="1953" y="182"/>
                    </a:cubicBezTo>
                    <a:lnTo>
                      <a:pt x="1911" y="2181"/>
                    </a:lnTo>
                    <a:lnTo>
                      <a:pt x="1382" y="3500"/>
                    </a:lnTo>
                    <a:lnTo>
                      <a:pt x="603" y="1718"/>
                    </a:lnTo>
                    <a:lnTo>
                      <a:pt x="581" y="55"/>
                    </a:lnTo>
                    <a:cubicBezTo>
                      <a:pt x="581" y="25"/>
                      <a:pt x="556" y="0"/>
                      <a:pt x="5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367956" y="3345948"/>
                <a:ext cx="207194" cy="126549"/>
              </a:xfrm>
              <a:custGeom>
                <a:avLst/>
                <a:gdLst/>
                <a:ahLst/>
                <a:cxnLst/>
                <a:rect l="l" t="t" r="r" b="b"/>
                <a:pathLst>
                  <a:path w="4306" h="2630" extrusionOk="0">
                    <a:moveTo>
                      <a:pt x="2179" y="0"/>
                    </a:moveTo>
                    <a:cubicBezTo>
                      <a:pt x="2153" y="0"/>
                      <a:pt x="2128" y="20"/>
                      <a:pt x="2125" y="46"/>
                    </a:cubicBezTo>
                    <a:lnTo>
                      <a:pt x="1931" y="1396"/>
                    </a:lnTo>
                    <a:lnTo>
                      <a:pt x="35" y="2528"/>
                    </a:lnTo>
                    <a:cubicBezTo>
                      <a:pt x="8" y="2544"/>
                      <a:pt x="1" y="2577"/>
                      <a:pt x="17" y="2603"/>
                    </a:cubicBezTo>
                    <a:cubicBezTo>
                      <a:pt x="27" y="2621"/>
                      <a:pt x="45" y="2629"/>
                      <a:pt x="64" y="2629"/>
                    </a:cubicBezTo>
                    <a:cubicBezTo>
                      <a:pt x="73" y="2629"/>
                      <a:pt x="83" y="2627"/>
                      <a:pt x="92" y="2622"/>
                    </a:cubicBezTo>
                    <a:lnTo>
                      <a:pt x="2925" y="930"/>
                    </a:lnTo>
                    <a:lnTo>
                      <a:pt x="4252" y="930"/>
                    </a:lnTo>
                    <a:cubicBezTo>
                      <a:pt x="4283" y="930"/>
                      <a:pt x="4306" y="905"/>
                      <a:pt x="4306" y="876"/>
                    </a:cubicBezTo>
                    <a:cubicBezTo>
                      <a:pt x="4306" y="846"/>
                      <a:pt x="4283" y="820"/>
                      <a:pt x="4252" y="820"/>
                    </a:cubicBezTo>
                    <a:lnTo>
                      <a:pt x="3108" y="820"/>
                    </a:lnTo>
                    <a:lnTo>
                      <a:pt x="3751" y="436"/>
                    </a:lnTo>
                    <a:cubicBezTo>
                      <a:pt x="3778" y="421"/>
                      <a:pt x="3786" y="388"/>
                      <a:pt x="3770" y="362"/>
                    </a:cubicBezTo>
                    <a:cubicBezTo>
                      <a:pt x="3760" y="345"/>
                      <a:pt x="3742" y="335"/>
                      <a:pt x="3724" y="335"/>
                    </a:cubicBezTo>
                    <a:cubicBezTo>
                      <a:pt x="3714" y="335"/>
                      <a:pt x="3704" y="338"/>
                      <a:pt x="3694" y="344"/>
                    </a:cubicBezTo>
                    <a:lnTo>
                      <a:pt x="2053" y="1324"/>
                    </a:lnTo>
                    <a:lnTo>
                      <a:pt x="2233" y="62"/>
                    </a:lnTo>
                    <a:cubicBezTo>
                      <a:pt x="2237" y="33"/>
                      <a:pt x="2216" y="4"/>
                      <a:pt x="2187" y="1"/>
                    </a:cubicBezTo>
                    <a:cubicBezTo>
                      <a:pt x="2184" y="1"/>
                      <a:pt x="2182" y="0"/>
                      <a:pt x="2179"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5"/>
            <p:cNvSpPr/>
            <p:nvPr/>
          </p:nvSpPr>
          <p:spPr>
            <a:xfrm>
              <a:off x="-537165" y="4492786"/>
              <a:ext cx="1074328" cy="746453"/>
            </a:xfrm>
            <a:custGeom>
              <a:avLst/>
              <a:gdLst/>
              <a:ahLst/>
              <a:cxnLst/>
              <a:rect l="l" t="t" r="r" b="b"/>
              <a:pathLst>
                <a:path w="10204" h="7090" extrusionOk="0">
                  <a:moveTo>
                    <a:pt x="948" y="1"/>
                  </a:moveTo>
                  <a:cubicBezTo>
                    <a:pt x="730" y="1"/>
                    <a:pt x="515" y="64"/>
                    <a:pt x="347" y="206"/>
                  </a:cubicBezTo>
                  <a:cubicBezTo>
                    <a:pt x="168" y="358"/>
                    <a:pt x="95" y="591"/>
                    <a:pt x="103" y="822"/>
                  </a:cubicBezTo>
                  <a:cubicBezTo>
                    <a:pt x="103" y="839"/>
                    <a:pt x="108" y="854"/>
                    <a:pt x="113" y="868"/>
                  </a:cubicBezTo>
                  <a:cubicBezTo>
                    <a:pt x="0" y="1249"/>
                    <a:pt x="82" y="1685"/>
                    <a:pt x="153" y="2064"/>
                  </a:cubicBezTo>
                  <a:cubicBezTo>
                    <a:pt x="234" y="2504"/>
                    <a:pt x="342" y="2911"/>
                    <a:pt x="590" y="3290"/>
                  </a:cubicBezTo>
                  <a:cubicBezTo>
                    <a:pt x="840" y="3673"/>
                    <a:pt x="1171" y="3996"/>
                    <a:pt x="1518" y="4291"/>
                  </a:cubicBezTo>
                  <a:cubicBezTo>
                    <a:pt x="1893" y="4612"/>
                    <a:pt x="2284" y="4922"/>
                    <a:pt x="2686" y="5208"/>
                  </a:cubicBezTo>
                  <a:cubicBezTo>
                    <a:pt x="3120" y="5517"/>
                    <a:pt x="3577" y="5777"/>
                    <a:pt x="4072" y="5974"/>
                  </a:cubicBezTo>
                  <a:cubicBezTo>
                    <a:pt x="4589" y="6179"/>
                    <a:pt x="5124" y="6340"/>
                    <a:pt x="5659" y="6489"/>
                  </a:cubicBezTo>
                  <a:cubicBezTo>
                    <a:pt x="6209" y="6643"/>
                    <a:pt x="6760" y="6791"/>
                    <a:pt x="7325" y="6881"/>
                  </a:cubicBezTo>
                  <a:cubicBezTo>
                    <a:pt x="7597" y="6925"/>
                    <a:pt x="7868" y="6947"/>
                    <a:pt x="8142" y="6975"/>
                  </a:cubicBezTo>
                  <a:cubicBezTo>
                    <a:pt x="8397" y="7004"/>
                    <a:pt x="8647" y="7065"/>
                    <a:pt x="8903" y="7085"/>
                  </a:cubicBezTo>
                  <a:cubicBezTo>
                    <a:pt x="8943" y="7088"/>
                    <a:pt x="8984" y="7090"/>
                    <a:pt x="9026" y="7090"/>
                  </a:cubicBezTo>
                  <a:cubicBezTo>
                    <a:pt x="9424" y="7090"/>
                    <a:pt x="9897" y="6943"/>
                    <a:pt x="10007" y="6520"/>
                  </a:cubicBezTo>
                  <a:cubicBezTo>
                    <a:pt x="10055" y="6332"/>
                    <a:pt x="10023" y="6106"/>
                    <a:pt x="9903" y="5952"/>
                  </a:cubicBezTo>
                  <a:cubicBezTo>
                    <a:pt x="9834" y="5865"/>
                    <a:pt x="9742" y="5813"/>
                    <a:pt x="9642" y="5784"/>
                  </a:cubicBezTo>
                  <a:cubicBezTo>
                    <a:pt x="9838" y="5588"/>
                    <a:pt x="10008" y="5361"/>
                    <a:pt x="10094" y="5093"/>
                  </a:cubicBezTo>
                  <a:cubicBezTo>
                    <a:pt x="10203" y="4755"/>
                    <a:pt x="10150" y="4372"/>
                    <a:pt x="9976" y="4063"/>
                  </a:cubicBezTo>
                  <a:cubicBezTo>
                    <a:pt x="9821" y="3788"/>
                    <a:pt x="9474" y="3658"/>
                    <a:pt x="9145" y="3658"/>
                  </a:cubicBezTo>
                  <a:cubicBezTo>
                    <a:pt x="9060" y="3658"/>
                    <a:pt x="8977" y="3667"/>
                    <a:pt x="8898" y="3684"/>
                  </a:cubicBezTo>
                  <a:cubicBezTo>
                    <a:pt x="8887" y="3641"/>
                    <a:pt x="8873" y="3598"/>
                    <a:pt x="8850" y="3557"/>
                  </a:cubicBezTo>
                  <a:cubicBezTo>
                    <a:pt x="8773" y="3417"/>
                    <a:pt x="8632" y="3298"/>
                    <a:pt x="8476" y="3240"/>
                  </a:cubicBezTo>
                  <a:cubicBezTo>
                    <a:pt x="8502" y="3176"/>
                    <a:pt x="8516" y="3105"/>
                    <a:pt x="8515" y="3034"/>
                  </a:cubicBezTo>
                  <a:cubicBezTo>
                    <a:pt x="8510" y="2794"/>
                    <a:pt x="8371" y="2573"/>
                    <a:pt x="8156" y="2470"/>
                  </a:cubicBezTo>
                  <a:cubicBezTo>
                    <a:pt x="8203" y="2392"/>
                    <a:pt x="8242" y="2313"/>
                    <a:pt x="8273" y="2244"/>
                  </a:cubicBezTo>
                  <a:cubicBezTo>
                    <a:pt x="8437" y="1854"/>
                    <a:pt x="8318" y="1388"/>
                    <a:pt x="8061" y="1064"/>
                  </a:cubicBezTo>
                  <a:cubicBezTo>
                    <a:pt x="7864" y="815"/>
                    <a:pt x="7596" y="715"/>
                    <a:pt x="7301" y="715"/>
                  </a:cubicBezTo>
                  <a:cubicBezTo>
                    <a:pt x="7246" y="715"/>
                    <a:pt x="7190" y="719"/>
                    <a:pt x="7133" y="725"/>
                  </a:cubicBezTo>
                  <a:cubicBezTo>
                    <a:pt x="6791" y="764"/>
                    <a:pt x="6447" y="889"/>
                    <a:pt x="6184" y="1113"/>
                  </a:cubicBezTo>
                  <a:cubicBezTo>
                    <a:pt x="6046" y="1233"/>
                    <a:pt x="5954" y="1377"/>
                    <a:pt x="5919" y="1533"/>
                  </a:cubicBezTo>
                  <a:cubicBezTo>
                    <a:pt x="5915" y="1532"/>
                    <a:pt x="5911" y="1530"/>
                    <a:pt x="5906" y="1529"/>
                  </a:cubicBezTo>
                  <a:cubicBezTo>
                    <a:pt x="5845" y="1512"/>
                    <a:pt x="5783" y="1504"/>
                    <a:pt x="5722" y="1504"/>
                  </a:cubicBezTo>
                  <a:cubicBezTo>
                    <a:pt x="5608" y="1504"/>
                    <a:pt x="5495" y="1531"/>
                    <a:pt x="5390" y="1577"/>
                  </a:cubicBezTo>
                  <a:cubicBezTo>
                    <a:pt x="5076" y="1718"/>
                    <a:pt x="4849" y="2044"/>
                    <a:pt x="4819" y="2387"/>
                  </a:cubicBezTo>
                  <a:cubicBezTo>
                    <a:pt x="4765" y="2389"/>
                    <a:pt x="4710" y="2400"/>
                    <a:pt x="4661" y="2419"/>
                  </a:cubicBezTo>
                  <a:cubicBezTo>
                    <a:pt x="4588" y="2157"/>
                    <a:pt x="4407" y="1936"/>
                    <a:pt x="4125" y="1891"/>
                  </a:cubicBezTo>
                  <a:cubicBezTo>
                    <a:pt x="4135" y="1859"/>
                    <a:pt x="4143" y="1823"/>
                    <a:pt x="4146" y="1787"/>
                  </a:cubicBezTo>
                  <a:cubicBezTo>
                    <a:pt x="4155" y="1670"/>
                    <a:pt x="4114" y="1549"/>
                    <a:pt x="4050" y="1454"/>
                  </a:cubicBezTo>
                  <a:cubicBezTo>
                    <a:pt x="3925" y="1272"/>
                    <a:pt x="3707" y="1132"/>
                    <a:pt x="3479" y="1132"/>
                  </a:cubicBezTo>
                  <a:cubicBezTo>
                    <a:pt x="3476" y="1132"/>
                    <a:pt x="3472" y="1132"/>
                    <a:pt x="3469" y="1132"/>
                  </a:cubicBezTo>
                  <a:cubicBezTo>
                    <a:pt x="3492" y="762"/>
                    <a:pt x="3201" y="335"/>
                    <a:pt x="2900" y="182"/>
                  </a:cubicBezTo>
                  <a:cubicBezTo>
                    <a:pt x="2815" y="139"/>
                    <a:pt x="2723" y="123"/>
                    <a:pt x="2630" y="123"/>
                  </a:cubicBezTo>
                  <a:cubicBezTo>
                    <a:pt x="2518" y="123"/>
                    <a:pt x="2405" y="147"/>
                    <a:pt x="2299" y="179"/>
                  </a:cubicBezTo>
                  <a:cubicBezTo>
                    <a:pt x="2121" y="233"/>
                    <a:pt x="1948" y="316"/>
                    <a:pt x="1798" y="427"/>
                  </a:cubicBezTo>
                  <a:cubicBezTo>
                    <a:pt x="1718" y="280"/>
                    <a:pt x="1578" y="170"/>
                    <a:pt x="1428" y="103"/>
                  </a:cubicBezTo>
                  <a:cubicBezTo>
                    <a:pt x="1280" y="37"/>
                    <a:pt x="1114" y="1"/>
                    <a:pt x="948"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BLANK_1_1_1_1_2">
    <p:spTree>
      <p:nvGrpSpPr>
        <p:cNvPr id="1" name="Shape 390"/>
        <p:cNvGrpSpPr/>
        <p:nvPr/>
      </p:nvGrpSpPr>
      <p:grpSpPr>
        <a:xfrm>
          <a:off x="0" y="0"/>
          <a:ext cx="0" cy="0"/>
          <a:chOff x="0" y="0"/>
          <a:chExt cx="0" cy="0"/>
        </a:xfrm>
      </p:grpSpPr>
      <p:sp>
        <p:nvSpPr>
          <p:cNvPr id="391" name="Google Shape;391;p28"/>
          <p:cNvSpPr txBox="1">
            <a:spLocks noGrp="1"/>
          </p:cNvSpPr>
          <p:nvPr>
            <p:ph type="title"/>
          </p:nvPr>
        </p:nvSpPr>
        <p:spPr>
          <a:xfrm>
            <a:off x="1514050" y="1759676"/>
            <a:ext cx="3896400" cy="4593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2" name="Google Shape;392;p28"/>
          <p:cNvSpPr txBox="1">
            <a:spLocks noGrp="1"/>
          </p:cNvSpPr>
          <p:nvPr>
            <p:ph type="subTitle" idx="1"/>
          </p:nvPr>
        </p:nvSpPr>
        <p:spPr>
          <a:xfrm>
            <a:off x="1514100" y="1174500"/>
            <a:ext cx="3896400" cy="58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93" name="Google Shape;393;p28"/>
          <p:cNvSpPr txBox="1">
            <a:spLocks noGrp="1"/>
          </p:cNvSpPr>
          <p:nvPr>
            <p:ph type="title" idx="2"/>
          </p:nvPr>
        </p:nvSpPr>
        <p:spPr>
          <a:xfrm>
            <a:off x="1514055" y="4140125"/>
            <a:ext cx="3896400" cy="4593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4" name="Google Shape;394;p28"/>
          <p:cNvSpPr txBox="1">
            <a:spLocks noGrp="1"/>
          </p:cNvSpPr>
          <p:nvPr>
            <p:ph type="subTitle" idx="3"/>
          </p:nvPr>
        </p:nvSpPr>
        <p:spPr>
          <a:xfrm>
            <a:off x="1514100" y="3554900"/>
            <a:ext cx="3896400" cy="58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95" name="Google Shape;395;p28"/>
          <p:cNvSpPr txBox="1">
            <a:spLocks noGrp="1"/>
          </p:cNvSpPr>
          <p:nvPr>
            <p:ph type="title" idx="4"/>
          </p:nvPr>
        </p:nvSpPr>
        <p:spPr>
          <a:xfrm>
            <a:off x="1514050" y="2949875"/>
            <a:ext cx="3896400" cy="4593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6" name="Google Shape;396;p28"/>
          <p:cNvSpPr txBox="1">
            <a:spLocks noGrp="1"/>
          </p:cNvSpPr>
          <p:nvPr>
            <p:ph type="subTitle" idx="5"/>
          </p:nvPr>
        </p:nvSpPr>
        <p:spPr>
          <a:xfrm>
            <a:off x="1514100" y="2364700"/>
            <a:ext cx="3896400" cy="58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97" name="Google Shape;397;p28"/>
          <p:cNvSpPr txBox="1">
            <a:spLocks noGrp="1"/>
          </p:cNvSpPr>
          <p:nvPr>
            <p:ph type="title" idx="6"/>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98" name="Google Shape;398;p28"/>
          <p:cNvGrpSpPr/>
          <p:nvPr/>
        </p:nvGrpSpPr>
        <p:grpSpPr>
          <a:xfrm>
            <a:off x="116459" y="4496549"/>
            <a:ext cx="329543" cy="646962"/>
            <a:chOff x="116459" y="4496549"/>
            <a:chExt cx="329543" cy="646962"/>
          </a:xfrm>
        </p:grpSpPr>
        <p:sp>
          <p:nvSpPr>
            <p:cNvPr id="399" name="Google Shape;399;p28"/>
            <p:cNvSpPr/>
            <p:nvPr/>
          </p:nvSpPr>
          <p:spPr>
            <a:xfrm>
              <a:off x="240829" y="4496549"/>
              <a:ext cx="205173" cy="646940"/>
            </a:xfrm>
            <a:custGeom>
              <a:avLst/>
              <a:gdLst/>
              <a:ahLst/>
              <a:cxnLst/>
              <a:rect l="l" t="t" r="r" b="b"/>
              <a:pathLst>
                <a:path w="4264" h="13445" extrusionOk="0">
                  <a:moveTo>
                    <a:pt x="3666" y="897"/>
                  </a:moveTo>
                  <a:lnTo>
                    <a:pt x="3666" y="1263"/>
                  </a:lnTo>
                  <a:lnTo>
                    <a:pt x="632" y="1263"/>
                  </a:lnTo>
                  <a:lnTo>
                    <a:pt x="632" y="897"/>
                  </a:lnTo>
                  <a:close/>
                  <a:moveTo>
                    <a:pt x="3666" y="1815"/>
                  </a:moveTo>
                  <a:lnTo>
                    <a:pt x="3666" y="2181"/>
                  </a:lnTo>
                  <a:lnTo>
                    <a:pt x="632" y="2181"/>
                  </a:lnTo>
                  <a:lnTo>
                    <a:pt x="632" y="1815"/>
                  </a:lnTo>
                  <a:close/>
                  <a:moveTo>
                    <a:pt x="3666" y="2734"/>
                  </a:moveTo>
                  <a:lnTo>
                    <a:pt x="3666" y="3100"/>
                  </a:lnTo>
                  <a:lnTo>
                    <a:pt x="632" y="3100"/>
                  </a:lnTo>
                  <a:lnTo>
                    <a:pt x="632" y="2734"/>
                  </a:lnTo>
                  <a:close/>
                  <a:moveTo>
                    <a:pt x="3666" y="3651"/>
                  </a:moveTo>
                  <a:lnTo>
                    <a:pt x="3666" y="4017"/>
                  </a:lnTo>
                  <a:lnTo>
                    <a:pt x="632" y="4017"/>
                  </a:lnTo>
                  <a:lnTo>
                    <a:pt x="632" y="3651"/>
                  </a:lnTo>
                  <a:close/>
                  <a:moveTo>
                    <a:pt x="3666" y="4569"/>
                  </a:moveTo>
                  <a:lnTo>
                    <a:pt x="3666" y="4936"/>
                  </a:lnTo>
                  <a:lnTo>
                    <a:pt x="632" y="4936"/>
                  </a:lnTo>
                  <a:lnTo>
                    <a:pt x="632" y="4569"/>
                  </a:lnTo>
                  <a:close/>
                  <a:moveTo>
                    <a:pt x="3666" y="5489"/>
                  </a:moveTo>
                  <a:lnTo>
                    <a:pt x="3666" y="5854"/>
                  </a:lnTo>
                  <a:lnTo>
                    <a:pt x="632" y="5854"/>
                  </a:lnTo>
                  <a:lnTo>
                    <a:pt x="632" y="5489"/>
                  </a:lnTo>
                  <a:close/>
                  <a:moveTo>
                    <a:pt x="3666" y="6406"/>
                  </a:moveTo>
                  <a:lnTo>
                    <a:pt x="3666" y="6773"/>
                  </a:lnTo>
                  <a:lnTo>
                    <a:pt x="632" y="6773"/>
                  </a:lnTo>
                  <a:lnTo>
                    <a:pt x="632" y="6406"/>
                  </a:lnTo>
                  <a:close/>
                  <a:moveTo>
                    <a:pt x="3666" y="7324"/>
                  </a:moveTo>
                  <a:lnTo>
                    <a:pt x="3666" y="7690"/>
                  </a:lnTo>
                  <a:lnTo>
                    <a:pt x="632" y="7690"/>
                  </a:lnTo>
                  <a:lnTo>
                    <a:pt x="632" y="7324"/>
                  </a:lnTo>
                  <a:close/>
                  <a:moveTo>
                    <a:pt x="3666" y="8242"/>
                  </a:moveTo>
                  <a:lnTo>
                    <a:pt x="3666" y="8609"/>
                  </a:lnTo>
                  <a:lnTo>
                    <a:pt x="632" y="8609"/>
                  </a:lnTo>
                  <a:lnTo>
                    <a:pt x="632" y="8242"/>
                  </a:lnTo>
                  <a:close/>
                  <a:moveTo>
                    <a:pt x="0" y="1"/>
                  </a:moveTo>
                  <a:lnTo>
                    <a:pt x="0" y="13444"/>
                  </a:lnTo>
                  <a:lnTo>
                    <a:pt x="4264" y="13444"/>
                  </a:lnTo>
                  <a:lnTo>
                    <a:pt x="4264" y="1"/>
                  </a:ln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a:off x="116459" y="4698520"/>
              <a:ext cx="221533" cy="444991"/>
            </a:xfrm>
            <a:custGeom>
              <a:avLst/>
              <a:gdLst/>
              <a:ahLst/>
              <a:cxnLst/>
              <a:rect l="l" t="t" r="r" b="b"/>
              <a:pathLst>
                <a:path w="4604" h="9248" extrusionOk="0">
                  <a:moveTo>
                    <a:pt x="1304" y="1616"/>
                  </a:moveTo>
                  <a:lnTo>
                    <a:pt x="1304" y="2302"/>
                  </a:lnTo>
                  <a:lnTo>
                    <a:pt x="619" y="2302"/>
                  </a:lnTo>
                  <a:lnTo>
                    <a:pt x="619" y="1616"/>
                  </a:lnTo>
                  <a:close/>
                  <a:moveTo>
                    <a:pt x="2669" y="1616"/>
                  </a:moveTo>
                  <a:lnTo>
                    <a:pt x="2669" y="2302"/>
                  </a:lnTo>
                  <a:lnTo>
                    <a:pt x="1983" y="2302"/>
                  </a:lnTo>
                  <a:lnTo>
                    <a:pt x="1983" y="1616"/>
                  </a:lnTo>
                  <a:close/>
                  <a:moveTo>
                    <a:pt x="1304" y="3124"/>
                  </a:moveTo>
                  <a:lnTo>
                    <a:pt x="1304" y="3809"/>
                  </a:lnTo>
                  <a:lnTo>
                    <a:pt x="619" y="3809"/>
                  </a:lnTo>
                  <a:lnTo>
                    <a:pt x="619" y="3124"/>
                  </a:lnTo>
                  <a:close/>
                  <a:moveTo>
                    <a:pt x="2669" y="3124"/>
                  </a:moveTo>
                  <a:lnTo>
                    <a:pt x="2669" y="3809"/>
                  </a:lnTo>
                  <a:lnTo>
                    <a:pt x="1983" y="3809"/>
                  </a:lnTo>
                  <a:lnTo>
                    <a:pt x="1983" y="3124"/>
                  </a:lnTo>
                  <a:close/>
                  <a:moveTo>
                    <a:pt x="4033" y="3124"/>
                  </a:moveTo>
                  <a:lnTo>
                    <a:pt x="4033" y="3809"/>
                  </a:lnTo>
                  <a:lnTo>
                    <a:pt x="3348" y="3809"/>
                  </a:lnTo>
                  <a:lnTo>
                    <a:pt x="3348" y="3124"/>
                  </a:lnTo>
                  <a:close/>
                  <a:moveTo>
                    <a:pt x="4033" y="4632"/>
                  </a:moveTo>
                  <a:lnTo>
                    <a:pt x="4033" y="5317"/>
                  </a:lnTo>
                  <a:lnTo>
                    <a:pt x="3348" y="5317"/>
                  </a:lnTo>
                  <a:lnTo>
                    <a:pt x="3348" y="4632"/>
                  </a:lnTo>
                  <a:close/>
                  <a:moveTo>
                    <a:pt x="1304" y="6137"/>
                  </a:moveTo>
                  <a:lnTo>
                    <a:pt x="1304" y="6823"/>
                  </a:lnTo>
                  <a:lnTo>
                    <a:pt x="619" y="6823"/>
                  </a:lnTo>
                  <a:lnTo>
                    <a:pt x="619" y="6137"/>
                  </a:lnTo>
                  <a:close/>
                  <a:moveTo>
                    <a:pt x="2669" y="6137"/>
                  </a:moveTo>
                  <a:lnTo>
                    <a:pt x="2669" y="6823"/>
                  </a:lnTo>
                  <a:lnTo>
                    <a:pt x="1983" y="6823"/>
                  </a:lnTo>
                  <a:lnTo>
                    <a:pt x="1983" y="6137"/>
                  </a:lnTo>
                  <a:close/>
                  <a:moveTo>
                    <a:pt x="345" y="0"/>
                  </a:moveTo>
                  <a:lnTo>
                    <a:pt x="345" y="774"/>
                  </a:lnTo>
                  <a:lnTo>
                    <a:pt x="0" y="774"/>
                  </a:lnTo>
                  <a:lnTo>
                    <a:pt x="0" y="9248"/>
                  </a:lnTo>
                  <a:lnTo>
                    <a:pt x="4603" y="9248"/>
                  </a:lnTo>
                  <a:lnTo>
                    <a:pt x="4603" y="774"/>
                  </a:lnTo>
                  <a:lnTo>
                    <a:pt x="3930" y="774"/>
                  </a:lnTo>
                  <a:lnTo>
                    <a:pt x="345" y="0"/>
                  </a:ln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401"/>
        <p:cNvGrpSpPr/>
        <p:nvPr/>
      </p:nvGrpSpPr>
      <p:grpSpPr>
        <a:xfrm>
          <a:off x="0" y="0"/>
          <a:ext cx="0" cy="0"/>
          <a:chOff x="0" y="0"/>
          <a:chExt cx="0" cy="0"/>
        </a:xfrm>
      </p:grpSpPr>
      <p:sp>
        <p:nvSpPr>
          <p:cNvPr id="402" name="Google Shape;402;p29"/>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3" name="Google Shape;403;p29"/>
          <p:cNvSpPr txBox="1">
            <a:spLocks noGrp="1"/>
          </p:cNvSpPr>
          <p:nvPr>
            <p:ph type="title" idx="2"/>
          </p:nvPr>
        </p:nvSpPr>
        <p:spPr>
          <a:xfrm>
            <a:off x="1400999" y="1507775"/>
            <a:ext cx="2901300" cy="4593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4" name="Google Shape;404;p29"/>
          <p:cNvSpPr txBox="1">
            <a:spLocks noGrp="1"/>
          </p:cNvSpPr>
          <p:nvPr>
            <p:ph type="subTitle" idx="1"/>
          </p:nvPr>
        </p:nvSpPr>
        <p:spPr>
          <a:xfrm>
            <a:off x="1401025" y="1947575"/>
            <a:ext cx="2901300" cy="7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405" name="Google Shape;405;p29"/>
          <p:cNvSpPr txBox="1">
            <a:spLocks noGrp="1"/>
          </p:cNvSpPr>
          <p:nvPr>
            <p:ph type="title" idx="3"/>
          </p:nvPr>
        </p:nvSpPr>
        <p:spPr>
          <a:xfrm>
            <a:off x="4841770" y="1507775"/>
            <a:ext cx="2901300" cy="4593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6" name="Google Shape;406;p29"/>
          <p:cNvSpPr txBox="1">
            <a:spLocks noGrp="1"/>
          </p:cNvSpPr>
          <p:nvPr>
            <p:ph type="subTitle" idx="4"/>
          </p:nvPr>
        </p:nvSpPr>
        <p:spPr>
          <a:xfrm>
            <a:off x="4841744" y="1947576"/>
            <a:ext cx="2901300" cy="7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407" name="Google Shape;407;p29"/>
          <p:cNvSpPr txBox="1">
            <a:spLocks noGrp="1"/>
          </p:cNvSpPr>
          <p:nvPr>
            <p:ph type="title" idx="5"/>
          </p:nvPr>
        </p:nvSpPr>
        <p:spPr>
          <a:xfrm>
            <a:off x="1401003" y="3133375"/>
            <a:ext cx="2901300" cy="4593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8" name="Google Shape;408;p29"/>
          <p:cNvSpPr txBox="1">
            <a:spLocks noGrp="1"/>
          </p:cNvSpPr>
          <p:nvPr>
            <p:ph type="subTitle" idx="6"/>
          </p:nvPr>
        </p:nvSpPr>
        <p:spPr>
          <a:xfrm>
            <a:off x="1401025" y="3573125"/>
            <a:ext cx="2901300" cy="7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409" name="Google Shape;409;p29"/>
          <p:cNvSpPr txBox="1">
            <a:spLocks noGrp="1"/>
          </p:cNvSpPr>
          <p:nvPr>
            <p:ph type="title" idx="7"/>
          </p:nvPr>
        </p:nvSpPr>
        <p:spPr>
          <a:xfrm>
            <a:off x="4841720" y="3133376"/>
            <a:ext cx="2901300" cy="459300"/>
          </a:xfrm>
          <a:prstGeom prst="rect">
            <a:avLst/>
          </a:pr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0" name="Google Shape;410;p29"/>
          <p:cNvSpPr txBox="1">
            <a:spLocks noGrp="1"/>
          </p:cNvSpPr>
          <p:nvPr>
            <p:ph type="subTitle" idx="8"/>
          </p:nvPr>
        </p:nvSpPr>
        <p:spPr>
          <a:xfrm>
            <a:off x="4841769" y="3573127"/>
            <a:ext cx="2901300" cy="7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grpSp>
        <p:nvGrpSpPr>
          <p:cNvPr id="411" name="Google Shape;411;p29"/>
          <p:cNvGrpSpPr/>
          <p:nvPr/>
        </p:nvGrpSpPr>
        <p:grpSpPr>
          <a:xfrm>
            <a:off x="-1870508" y="3"/>
            <a:ext cx="12885009" cy="5344063"/>
            <a:chOff x="-1870508" y="3"/>
            <a:chExt cx="12885009" cy="5344063"/>
          </a:xfrm>
        </p:grpSpPr>
        <p:grpSp>
          <p:nvGrpSpPr>
            <p:cNvPr id="412" name="Google Shape;412;p29"/>
            <p:cNvGrpSpPr/>
            <p:nvPr/>
          </p:nvGrpSpPr>
          <p:grpSpPr>
            <a:xfrm>
              <a:off x="8579287" y="1840449"/>
              <a:ext cx="1129449" cy="1129604"/>
              <a:chOff x="3305097" y="1208521"/>
              <a:chExt cx="701216" cy="701313"/>
            </a:xfrm>
          </p:grpSpPr>
          <p:sp>
            <p:nvSpPr>
              <p:cNvPr id="413" name="Google Shape;413;p29"/>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9"/>
            <p:cNvGrpSpPr/>
            <p:nvPr/>
          </p:nvGrpSpPr>
          <p:grpSpPr>
            <a:xfrm>
              <a:off x="8188543" y="2571751"/>
              <a:ext cx="1262997" cy="1256195"/>
              <a:chOff x="3615214" y="575680"/>
              <a:chExt cx="750489" cy="746447"/>
            </a:xfrm>
          </p:grpSpPr>
          <p:sp>
            <p:nvSpPr>
              <p:cNvPr id="416" name="Google Shape;416;p29"/>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29"/>
            <p:cNvSpPr/>
            <p:nvPr/>
          </p:nvSpPr>
          <p:spPr>
            <a:xfrm>
              <a:off x="8462694" y="3660443"/>
              <a:ext cx="829702" cy="385838"/>
            </a:xfrm>
            <a:custGeom>
              <a:avLst/>
              <a:gdLst/>
              <a:ahLst/>
              <a:cxnLst/>
              <a:rect l="l" t="t" r="r" b="b"/>
              <a:pathLst>
                <a:path w="10929" h="5082" extrusionOk="0">
                  <a:moveTo>
                    <a:pt x="6077" y="1"/>
                  </a:moveTo>
                  <a:cubicBezTo>
                    <a:pt x="5935" y="1"/>
                    <a:pt x="5795" y="38"/>
                    <a:pt x="5677" y="124"/>
                  </a:cubicBezTo>
                  <a:cubicBezTo>
                    <a:pt x="5633" y="157"/>
                    <a:pt x="5596" y="196"/>
                    <a:pt x="5562" y="238"/>
                  </a:cubicBezTo>
                  <a:cubicBezTo>
                    <a:pt x="5496" y="183"/>
                    <a:pt x="5420" y="135"/>
                    <a:pt x="5334" y="101"/>
                  </a:cubicBezTo>
                  <a:cubicBezTo>
                    <a:pt x="5168" y="32"/>
                    <a:pt x="4988" y="2"/>
                    <a:pt x="4807" y="2"/>
                  </a:cubicBezTo>
                  <a:cubicBezTo>
                    <a:pt x="4551" y="2"/>
                    <a:pt x="4291" y="63"/>
                    <a:pt x="4063" y="165"/>
                  </a:cubicBezTo>
                  <a:cubicBezTo>
                    <a:pt x="3355" y="481"/>
                    <a:pt x="2929" y="1297"/>
                    <a:pt x="3153" y="2056"/>
                  </a:cubicBezTo>
                  <a:cubicBezTo>
                    <a:pt x="3171" y="2116"/>
                    <a:pt x="3194" y="2170"/>
                    <a:pt x="3219" y="2225"/>
                  </a:cubicBezTo>
                  <a:cubicBezTo>
                    <a:pt x="3110" y="2242"/>
                    <a:pt x="3000" y="2275"/>
                    <a:pt x="2903" y="2328"/>
                  </a:cubicBezTo>
                  <a:cubicBezTo>
                    <a:pt x="2797" y="2211"/>
                    <a:pt x="2656" y="2130"/>
                    <a:pt x="2481" y="2107"/>
                  </a:cubicBezTo>
                  <a:cubicBezTo>
                    <a:pt x="2445" y="2103"/>
                    <a:pt x="2409" y="2100"/>
                    <a:pt x="2373" y="2100"/>
                  </a:cubicBezTo>
                  <a:cubicBezTo>
                    <a:pt x="2129" y="2100"/>
                    <a:pt x="1883" y="2200"/>
                    <a:pt x="1716" y="2375"/>
                  </a:cubicBezTo>
                  <a:cubicBezTo>
                    <a:pt x="1506" y="2592"/>
                    <a:pt x="1301" y="2981"/>
                    <a:pt x="1353" y="3288"/>
                  </a:cubicBezTo>
                  <a:cubicBezTo>
                    <a:pt x="1338" y="3287"/>
                    <a:pt x="1322" y="3286"/>
                    <a:pt x="1307" y="3286"/>
                  </a:cubicBezTo>
                  <a:cubicBezTo>
                    <a:pt x="695" y="3286"/>
                    <a:pt x="1" y="4022"/>
                    <a:pt x="466" y="4563"/>
                  </a:cubicBezTo>
                  <a:cubicBezTo>
                    <a:pt x="488" y="4587"/>
                    <a:pt x="511" y="4597"/>
                    <a:pt x="535" y="4597"/>
                  </a:cubicBezTo>
                  <a:cubicBezTo>
                    <a:pt x="540" y="4597"/>
                    <a:pt x="546" y="4596"/>
                    <a:pt x="552" y="4595"/>
                  </a:cubicBezTo>
                  <a:cubicBezTo>
                    <a:pt x="838" y="5029"/>
                    <a:pt x="1531" y="5082"/>
                    <a:pt x="2068" y="5082"/>
                  </a:cubicBezTo>
                  <a:cubicBezTo>
                    <a:pt x="2174" y="5082"/>
                    <a:pt x="2275" y="5080"/>
                    <a:pt x="2364" y="5078"/>
                  </a:cubicBezTo>
                  <a:cubicBezTo>
                    <a:pt x="3525" y="5058"/>
                    <a:pt x="4685" y="5078"/>
                    <a:pt x="5845" y="4983"/>
                  </a:cubicBezTo>
                  <a:cubicBezTo>
                    <a:pt x="7090" y="4882"/>
                    <a:pt x="8344" y="4672"/>
                    <a:pt x="9507" y="4197"/>
                  </a:cubicBezTo>
                  <a:cubicBezTo>
                    <a:pt x="9989" y="3999"/>
                    <a:pt x="10427" y="3751"/>
                    <a:pt x="10675" y="3272"/>
                  </a:cubicBezTo>
                  <a:cubicBezTo>
                    <a:pt x="10899" y="2842"/>
                    <a:pt x="10929" y="2342"/>
                    <a:pt x="10832" y="1875"/>
                  </a:cubicBezTo>
                  <a:cubicBezTo>
                    <a:pt x="10726" y="1377"/>
                    <a:pt x="10488" y="887"/>
                    <a:pt x="9990" y="689"/>
                  </a:cubicBezTo>
                  <a:cubicBezTo>
                    <a:pt x="9832" y="626"/>
                    <a:pt x="9653" y="591"/>
                    <a:pt x="9476" y="591"/>
                  </a:cubicBezTo>
                  <a:cubicBezTo>
                    <a:pt x="9246" y="591"/>
                    <a:pt x="9018" y="650"/>
                    <a:pt x="8840" y="782"/>
                  </a:cubicBezTo>
                  <a:cubicBezTo>
                    <a:pt x="8806" y="656"/>
                    <a:pt x="8748" y="539"/>
                    <a:pt x="8653" y="445"/>
                  </a:cubicBezTo>
                  <a:cubicBezTo>
                    <a:pt x="8529" y="324"/>
                    <a:pt x="8367" y="273"/>
                    <a:pt x="8200" y="273"/>
                  </a:cubicBezTo>
                  <a:cubicBezTo>
                    <a:pt x="8157" y="273"/>
                    <a:pt x="8113" y="277"/>
                    <a:pt x="8070" y="283"/>
                  </a:cubicBezTo>
                  <a:cubicBezTo>
                    <a:pt x="7665" y="343"/>
                    <a:pt x="7236" y="665"/>
                    <a:pt x="7119" y="1066"/>
                  </a:cubicBezTo>
                  <a:cubicBezTo>
                    <a:pt x="7116" y="1076"/>
                    <a:pt x="7115" y="1084"/>
                    <a:pt x="7114" y="1094"/>
                  </a:cubicBezTo>
                  <a:cubicBezTo>
                    <a:pt x="7051" y="1061"/>
                    <a:pt x="6982" y="1037"/>
                    <a:pt x="6912" y="1025"/>
                  </a:cubicBezTo>
                  <a:cubicBezTo>
                    <a:pt x="6952" y="926"/>
                    <a:pt x="6973" y="823"/>
                    <a:pt x="6963" y="714"/>
                  </a:cubicBezTo>
                  <a:cubicBezTo>
                    <a:pt x="6946" y="523"/>
                    <a:pt x="6848" y="351"/>
                    <a:pt x="6701" y="229"/>
                  </a:cubicBezTo>
                  <a:cubicBezTo>
                    <a:pt x="6535" y="93"/>
                    <a:pt x="6302" y="1"/>
                    <a:pt x="607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29"/>
            <p:cNvGrpSpPr/>
            <p:nvPr/>
          </p:nvGrpSpPr>
          <p:grpSpPr>
            <a:xfrm>
              <a:off x="-267850" y="2150592"/>
              <a:ext cx="1129422" cy="1256223"/>
              <a:chOff x="119141" y="949023"/>
              <a:chExt cx="608590" cy="676917"/>
            </a:xfrm>
          </p:grpSpPr>
          <p:sp>
            <p:nvSpPr>
              <p:cNvPr id="421" name="Google Shape;421;p29"/>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29"/>
            <p:cNvGrpSpPr/>
            <p:nvPr/>
          </p:nvGrpSpPr>
          <p:grpSpPr>
            <a:xfrm>
              <a:off x="-232185" y="3168923"/>
              <a:ext cx="829718" cy="733163"/>
              <a:chOff x="213307" y="3101800"/>
              <a:chExt cx="456491" cy="403369"/>
            </a:xfrm>
          </p:grpSpPr>
          <p:sp>
            <p:nvSpPr>
              <p:cNvPr id="425" name="Google Shape;425;p29"/>
              <p:cNvSpPr/>
              <p:nvPr/>
            </p:nvSpPr>
            <p:spPr>
              <a:xfrm>
                <a:off x="213307" y="3101800"/>
                <a:ext cx="456491" cy="403369"/>
              </a:xfrm>
              <a:custGeom>
                <a:avLst/>
                <a:gdLst/>
                <a:ahLst/>
                <a:cxnLst/>
                <a:rect l="l" t="t" r="r" b="b"/>
                <a:pathLst>
                  <a:path w="9487" h="8383" extrusionOk="0">
                    <a:moveTo>
                      <a:pt x="2346" y="1"/>
                    </a:moveTo>
                    <a:cubicBezTo>
                      <a:pt x="1964" y="1"/>
                      <a:pt x="1569" y="161"/>
                      <a:pt x="1275" y="390"/>
                    </a:cubicBezTo>
                    <a:cubicBezTo>
                      <a:pt x="1088" y="534"/>
                      <a:pt x="932" y="728"/>
                      <a:pt x="866" y="953"/>
                    </a:cubicBezTo>
                    <a:cubicBezTo>
                      <a:pt x="571" y="1248"/>
                      <a:pt x="429" y="1722"/>
                      <a:pt x="318" y="2099"/>
                    </a:cubicBezTo>
                    <a:cubicBezTo>
                      <a:pt x="101" y="2834"/>
                      <a:pt x="17" y="3588"/>
                      <a:pt x="11" y="4351"/>
                    </a:cubicBezTo>
                    <a:cubicBezTo>
                      <a:pt x="0" y="5497"/>
                      <a:pt x="80" y="6821"/>
                      <a:pt x="790" y="7775"/>
                    </a:cubicBezTo>
                    <a:cubicBezTo>
                      <a:pt x="944" y="7982"/>
                      <a:pt x="1125" y="8204"/>
                      <a:pt x="1372" y="8301"/>
                    </a:cubicBezTo>
                    <a:cubicBezTo>
                      <a:pt x="1530" y="8362"/>
                      <a:pt x="1702" y="8383"/>
                      <a:pt x="1873" y="8383"/>
                    </a:cubicBezTo>
                    <a:cubicBezTo>
                      <a:pt x="1985" y="8383"/>
                      <a:pt x="2098" y="8374"/>
                      <a:pt x="2206" y="8362"/>
                    </a:cubicBezTo>
                    <a:cubicBezTo>
                      <a:pt x="2501" y="8333"/>
                      <a:pt x="2794" y="8274"/>
                      <a:pt x="3090" y="8236"/>
                    </a:cubicBezTo>
                    <a:cubicBezTo>
                      <a:pt x="3503" y="8183"/>
                      <a:pt x="3919" y="8150"/>
                      <a:pt x="4335" y="8094"/>
                    </a:cubicBezTo>
                    <a:cubicBezTo>
                      <a:pt x="4738" y="8039"/>
                      <a:pt x="5123" y="7934"/>
                      <a:pt x="5520" y="7845"/>
                    </a:cubicBezTo>
                    <a:cubicBezTo>
                      <a:pt x="5911" y="7756"/>
                      <a:pt x="6317" y="7768"/>
                      <a:pt x="6713" y="7700"/>
                    </a:cubicBezTo>
                    <a:cubicBezTo>
                      <a:pt x="7048" y="7643"/>
                      <a:pt x="7383" y="7570"/>
                      <a:pt x="7715" y="7497"/>
                    </a:cubicBezTo>
                    <a:cubicBezTo>
                      <a:pt x="8029" y="7427"/>
                      <a:pt x="8350" y="7341"/>
                      <a:pt x="8627" y="7175"/>
                    </a:cubicBezTo>
                    <a:cubicBezTo>
                      <a:pt x="8894" y="7017"/>
                      <a:pt x="9101" y="6767"/>
                      <a:pt x="9251" y="6499"/>
                    </a:cubicBezTo>
                    <a:cubicBezTo>
                      <a:pt x="9374" y="6271"/>
                      <a:pt x="9486" y="5967"/>
                      <a:pt x="9344" y="5715"/>
                    </a:cubicBezTo>
                    <a:cubicBezTo>
                      <a:pt x="9199" y="5459"/>
                      <a:pt x="8819" y="5209"/>
                      <a:pt x="8489" y="5209"/>
                    </a:cubicBezTo>
                    <a:cubicBezTo>
                      <a:pt x="8440" y="5209"/>
                      <a:pt x="8393" y="5214"/>
                      <a:pt x="8347" y="5226"/>
                    </a:cubicBezTo>
                    <a:cubicBezTo>
                      <a:pt x="8363" y="5129"/>
                      <a:pt x="8353" y="5028"/>
                      <a:pt x="8300" y="4938"/>
                    </a:cubicBezTo>
                    <a:cubicBezTo>
                      <a:pt x="8242" y="4840"/>
                      <a:pt x="8145" y="4771"/>
                      <a:pt x="8036" y="4744"/>
                    </a:cubicBezTo>
                    <a:cubicBezTo>
                      <a:pt x="8092" y="4582"/>
                      <a:pt x="8104" y="4398"/>
                      <a:pt x="8091" y="4239"/>
                    </a:cubicBezTo>
                    <a:cubicBezTo>
                      <a:pt x="8065" y="3891"/>
                      <a:pt x="7909" y="3524"/>
                      <a:pt x="7636" y="3296"/>
                    </a:cubicBezTo>
                    <a:cubicBezTo>
                      <a:pt x="7447" y="3140"/>
                      <a:pt x="7208" y="3052"/>
                      <a:pt x="6967" y="3052"/>
                    </a:cubicBezTo>
                    <a:cubicBezTo>
                      <a:pt x="6862" y="3052"/>
                      <a:pt x="6757" y="3068"/>
                      <a:pt x="6655" y="3103"/>
                    </a:cubicBezTo>
                    <a:cubicBezTo>
                      <a:pt x="6367" y="3205"/>
                      <a:pt x="6118" y="3426"/>
                      <a:pt x="6012" y="3716"/>
                    </a:cubicBezTo>
                    <a:cubicBezTo>
                      <a:pt x="5970" y="3832"/>
                      <a:pt x="5961" y="3944"/>
                      <a:pt x="5977" y="4050"/>
                    </a:cubicBezTo>
                    <a:cubicBezTo>
                      <a:pt x="5841" y="4050"/>
                      <a:pt x="5706" y="4085"/>
                      <a:pt x="5599" y="4156"/>
                    </a:cubicBezTo>
                    <a:cubicBezTo>
                      <a:pt x="5541" y="4097"/>
                      <a:pt x="5471" y="4047"/>
                      <a:pt x="5394" y="4016"/>
                    </a:cubicBezTo>
                    <a:cubicBezTo>
                      <a:pt x="5546" y="3855"/>
                      <a:pt x="5619" y="3618"/>
                      <a:pt x="5624" y="3389"/>
                    </a:cubicBezTo>
                    <a:cubicBezTo>
                      <a:pt x="5630" y="3040"/>
                      <a:pt x="5490" y="2594"/>
                      <a:pt x="5098" y="2527"/>
                    </a:cubicBezTo>
                    <a:lnTo>
                      <a:pt x="5094" y="2527"/>
                    </a:lnTo>
                    <a:cubicBezTo>
                      <a:pt x="5121" y="2461"/>
                      <a:pt x="5142" y="2395"/>
                      <a:pt x="5158" y="2339"/>
                    </a:cubicBezTo>
                    <a:cubicBezTo>
                      <a:pt x="5242" y="2028"/>
                      <a:pt x="5203" y="1677"/>
                      <a:pt x="5044" y="1395"/>
                    </a:cubicBezTo>
                    <a:cubicBezTo>
                      <a:pt x="4896" y="1133"/>
                      <a:pt x="4629" y="931"/>
                      <a:pt x="4323" y="931"/>
                    </a:cubicBezTo>
                    <a:cubicBezTo>
                      <a:pt x="4306" y="931"/>
                      <a:pt x="4289" y="931"/>
                      <a:pt x="4271" y="933"/>
                    </a:cubicBezTo>
                    <a:cubicBezTo>
                      <a:pt x="3981" y="954"/>
                      <a:pt x="3714" y="1116"/>
                      <a:pt x="3543" y="1346"/>
                    </a:cubicBezTo>
                    <a:cubicBezTo>
                      <a:pt x="3505" y="1396"/>
                      <a:pt x="3475" y="1451"/>
                      <a:pt x="3450" y="1507"/>
                    </a:cubicBezTo>
                    <a:cubicBezTo>
                      <a:pt x="3384" y="1464"/>
                      <a:pt x="3308" y="1435"/>
                      <a:pt x="3232" y="1422"/>
                    </a:cubicBezTo>
                    <a:cubicBezTo>
                      <a:pt x="3316" y="1292"/>
                      <a:pt x="3371" y="1145"/>
                      <a:pt x="3385" y="982"/>
                    </a:cubicBezTo>
                    <a:cubicBezTo>
                      <a:pt x="3410" y="686"/>
                      <a:pt x="3269" y="402"/>
                      <a:pt x="3036" y="223"/>
                    </a:cubicBezTo>
                    <a:cubicBezTo>
                      <a:pt x="2831" y="67"/>
                      <a:pt x="2591" y="1"/>
                      <a:pt x="2346"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294721" y="3226665"/>
                <a:ext cx="137279" cy="252521"/>
              </a:xfrm>
              <a:custGeom>
                <a:avLst/>
                <a:gdLst/>
                <a:ahLst/>
                <a:cxnLst/>
                <a:rect l="l" t="t" r="r" b="b"/>
                <a:pathLst>
                  <a:path w="2853" h="5248" extrusionOk="0">
                    <a:moveTo>
                      <a:pt x="527" y="0"/>
                    </a:moveTo>
                    <a:cubicBezTo>
                      <a:pt x="496" y="0"/>
                      <a:pt x="472" y="26"/>
                      <a:pt x="472" y="56"/>
                    </a:cubicBezTo>
                    <a:lnTo>
                      <a:pt x="492" y="1611"/>
                    </a:lnTo>
                    <a:lnTo>
                      <a:pt x="96" y="1281"/>
                    </a:lnTo>
                    <a:cubicBezTo>
                      <a:pt x="86" y="1273"/>
                      <a:pt x="74" y="1269"/>
                      <a:pt x="62" y="1269"/>
                    </a:cubicBezTo>
                    <a:cubicBezTo>
                      <a:pt x="46" y="1269"/>
                      <a:pt x="31" y="1276"/>
                      <a:pt x="21" y="1289"/>
                    </a:cubicBezTo>
                    <a:cubicBezTo>
                      <a:pt x="1" y="1312"/>
                      <a:pt x="5" y="1347"/>
                      <a:pt x="27" y="1365"/>
                    </a:cubicBezTo>
                    <a:lnTo>
                      <a:pt x="503" y="1761"/>
                    </a:lnTo>
                    <a:lnTo>
                      <a:pt x="1325" y="3640"/>
                    </a:lnTo>
                    <a:lnTo>
                      <a:pt x="709" y="5172"/>
                    </a:lnTo>
                    <a:cubicBezTo>
                      <a:pt x="697" y="5200"/>
                      <a:pt x="712" y="5232"/>
                      <a:pt x="740" y="5243"/>
                    </a:cubicBezTo>
                    <a:cubicBezTo>
                      <a:pt x="746" y="5246"/>
                      <a:pt x="753" y="5248"/>
                      <a:pt x="760" y="5248"/>
                    </a:cubicBezTo>
                    <a:cubicBezTo>
                      <a:pt x="781" y="5248"/>
                      <a:pt x="802" y="5234"/>
                      <a:pt x="809" y="5213"/>
                    </a:cubicBezTo>
                    <a:lnTo>
                      <a:pt x="2008" y="2228"/>
                    </a:lnTo>
                    <a:lnTo>
                      <a:pt x="2816" y="1817"/>
                    </a:lnTo>
                    <a:cubicBezTo>
                      <a:pt x="2842" y="1804"/>
                      <a:pt x="2852" y="1770"/>
                      <a:pt x="2839" y="1743"/>
                    </a:cubicBezTo>
                    <a:cubicBezTo>
                      <a:pt x="2830" y="1725"/>
                      <a:pt x="2810" y="1714"/>
                      <a:pt x="2790" y="1714"/>
                    </a:cubicBezTo>
                    <a:cubicBezTo>
                      <a:pt x="2781" y="1714"/>
                      <a:pt x="2773" y="1716"/>
                      <a:pt x="2765" y="1720"/>
                    </a:cubicBezTo>
                    <a:lnTo>
                      <a:pt x="2022" y="2100"/>
                    </a:lnTo>
                    <a:lnTo>
                      <a:pt x="2063" y="183"/>
                    </a:lnTo>
                    <a:cubicBezTo>
                      <a:pt x="2063" y="152"/>
                      <a:pt x="2040" y="127"/>
                      <a:pt x="2009" y="127"/>
                    </a:cubicBezTo>
                    <a:cubicBezTo>
                      <a:pt x="1974" y="130"/>
                      <a:pt x="1953" y="151"/>
                      <a:pt x="1953" y="182"/>
                    </a:cubicBezTo>
                    <a:lnTo>
                      <a:pt x="1911" y="2181"/>
                    </a:lnTo>
                    <a:lnTo>
                      <a:pt x="1382" y="3500"/>
                    </a:lnTo>
                    <a:lnTo>
                      <a:pt x="603" y="1718"/>
                    </a:lnTo>
                    <a:lnTo>
                      <a:pt x="581" y="55"/>
                    </a:lnTo>
                    <a:cubicBezTo>
                      <a:pt x="581" y="25"/>
                      <a:pt x="556" y="0"/>
                      <a:pt x="5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367956" y="3345948"/>
                <a:ext cx="207194" cy="126549"/>
              </a:xfrm>
              <a:custGeom>
                <a:avLst/>
                <a:gdLst/>
                <a:ahLst/>
                <a:cxnLst/>
                <a:rect l="l" t="t" r="r" b="b"/>
                <a:pathLst>
                  <a:path w="4306" h="2630" extrusionOk="0">
                    <a:moveTo>
                      <a:pt x="2179" y="0"/>
                    </a:moveTo>
                    <a:cubicBezTo>
                      <a:pt x="2153" y="0"/>
                      <a:pt x="2128" y="20"/>
                      <a:pt x="2125" y="46"/>
                    </a:cubicBezTo>
                    <a:lnTo>
                      <a:pt x="1931" y="1396"/>
                    </a:lnTo>
                    <a:lnTo>
                      <a:pt x="35" y="2528"/>
                    </a:lnTo>
                    <a:cubicBezTo>
                      <a:pt x="8" y="2544"/>
                      <a:pt x="1" y="2577"/>
                      <a:pt x="17" y="2603"/>
                    </a:cubicBezTo>
                    <a:cubicBezTo>
                      <a:pt x="27" y="2621"/>
                      <a:pt x="45" y="2629"/>
                      <a:pt x="64" y="2629"/>
                    </a:cubicBezTo>
                    <a:cubicBezTo>
                      <a:pt x="73" y="2629"/>
                      <a:pt x="83" y="2627"/>
                      <a:pt x="92" y="2622"/>
                    </a:cubicBezTo>
                    <a:lnTo>
                      <a:pt x="2925" y="930"/>
                    </a:lnTo>
                    <a:lnTo>
                      <a:pt x="4252" y="930"/>
                    </a:lnTo>
                    <a:cubicBezTo>
                      <a:pt x="4283" y="930"/>
                      <a:pt x="4306" y="905"/>
                      <a:pt x="4306" y="876"/>
                    </a:cubicBezTo>
                    <a:cubicBezTo>
                      <a:pt x="4306" y="846"/>
                      <a:pt x="4283" y="820"/>
                      <a:pt x="4252" y="820"/>
                    </a:cubicBezTo>
                    <a:lnTo>
                      <a:pt x="3108" y="820"/>
                    </a:lnTo>
                    <a:lnTo>
                      <a:pt x="3751" y="436"/>
                    </a:lnTo>
                    <a:cubicBezTo>
                      <a:pt x="3778" y="421"/>
                      <a:pt x="3786" y="388"/>
                      <a:pt x="3770" y="362"/>
                    </a:cubicBezTo>
                    <a:cubicBezTo>
                      <a:pt x="3760" y="345"/>
                      <a:pt x="3742" y="335"/>
                      <a:pt x="3724" y="335"/>
                    </a:cubicBezTo>
                    <a:cubicBezTo>
                      <a:pt x="3714" y="335"/>
                      <a:pt x="3704" y="338"/>
                      <a:pt x="3694" y="344"/>
                    </a:cubicBezTo>
                    <a:lnTo>
                      <a:pt x="2053" y="1324"/>
                    </a:lnTo>
                    <a:lnTo>
                      <a:pt x="2233" y="62"/>
                    </a:lnTo>
                    <a:cubicBezTo>
                      <a:pt x="2237" y="33"/>
                      <a:pt x="2216" y="4"/>
                      <a:pt x="2187" y="1"/>
                    </a:cubicBezTo>
                    <a:cubicBezTo>
                      <a:pt x="2184" y="1"/>
                      <a:pt x="2182" y="0"/>
                      <a:pt x="2179"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29"/>
            <p:cNvGrpSpPr/>
            <p:nvPr/>
          </p:nvGrpSpPr>
          <p:grpSpPr>
            <a:xfrm>
              <a:off x="7273481" y="3781983"/>
              <a:ext cx="3741021" cy="1356981"/>
              <a:chOff x="799618" y="2535505"/>
              <a:chExt cx="1382849" cy="445087"/>
            </a:xfrm>
          </p:grpSpPr>
          <p:sp>
            <p:nvSpPr>
              <p:cNvPr id="429" name="Google Shape;429;p29"/>
              <p:cNvSpPr/>
              <p:nvPr/>
            </p:nvSpPr>
            <p:spPr>
              <a:xfrm>
                <a:off x="799618" y="2535554"/>
                <a:ext cx="1382849" cy="445039"/>
              </a:xfrm>
              <a:custGeom>
                <a:avLst/>
                <a:gdLst/>
                <a:ahLst/>
                <a:cxnLst/>
                <a:rect l="l" t="t" r="r" b="b"/>
                <a:pathLst>
                  <a:path w="28739" h="9249" extrusionOk="0">
                    <a:moveTo>
                      <a:pt x="14461" y="1"/>
                    </a:moveTo>
                    <a:cubicBezTo>
                      <a:pt x="14421" y="1"/>
                      <a:pt x="14386" y="5"/>
                      <a:pt x="14355" y="12"/>
                    </a:cubicBezTo>
                    <a:cubicBezTo>
                      <a:pt x="13072" y="313"/>
                      <a:pt x="11624" y="961"/>
                      <a:pt x="10155" y="1779"/>
                    </a:cubicBezTo>
                    <a:cubicBezTo>
                      <a:pt x="5201" y="4540"/>
                      <a:pt x="0" y="9249"/>
                      <a:pt x="0" y="9249"/>
                    </a:cubicBezTo>
                    <a:lnTo>
                      <a:pt x="28739" y="9220"/>
                    </a:lnTo>
                    <a:cubicBezTo>
                      <a:pt x="26747" y="7427"/>
                      <a:pt x="22013" y="4060"/>
                      <a:pt x="18487" y="1930"/>
                    </a:cubicBezTo>
                    <a:cubicBezTo>
                      <a:pt x="18487" y="1930"/>
                      <a:pt x="18485" y="1930"/>
                      <a:pt x="18478" y="1926"/>
                    </a:cubicBezTo>
                    <a:cubicBezTo>
                      <a:pt x="16591" y="786"/>
                      <a:pt x="15051" y="1"/>
                      <a:pt x="14461"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1284450" y="2535505"/>
                <a:ext cx="404379" cy="136317"/>
              </a:xfrm>
              <a:custGeom>
                <a:avLst/>
                <a:gdLst/>
                <a:ahLst/>
                <a:cxnLst/>
                <a:rect l="l" t="t" r="r" b="b"/>
                <a:pathLst>
                  <a:path w="8404" h="2833" extrusionOk="0">
                    <a:moveTo>
                      <a:pt x="4386" y="1"/>
                    </a:moveTo>
                    <a:cubicBezTo>
                      <a:pt x="4347" y="1"/>
                      <a:pt x="4312" y="4"/>
                      <a:pt x="4281" y="12"/>
                    </a:cubicBezTo>
                    <a:cubicBezTo>
                      <a:pt x="2997" y="313"/>
                      <a:pt x="1550" y="961"/>
                      <a:pt x="80" y="1779"/>
                    </a:cubicBezTo>
                    <a:cubicBezTo>
                      <a:pt x="29" y="1846"/>
                      <a:pt x="0" y="1883"/>
                      <a:pt x="0" y="1883"/>
                    </a:cubicBezTo>
                    <a:lnTo>
                      <a:pt x="1571" y="1599"/>
                    </a:lnTo>
                    <a:lnTo>
                      <a:pt x="1571" y="1599"/>
                    </a:lnTo>
                    <a:cubicBezTo>
                      <a:pt x="1571" y="1599"/>
                      <a:pt x="951" y="2443"/>
                      <a:pt x="972" y="2676"/>
                    </a:cubicBezTo>
                    <a:cubicBezTo>
                      <a:pt x="979" y="2749"/>
                      <a:pt x="1035" y="2785"/>
                      <a:pt x="1124" y="2785"/>
                    </a:cubicBezTo>
                    <a:cubicBezTo>
                      <a:pt x="1321" y="2785"/>
                      <a:pt x="1679" y="2607"/>
                      <a:pt x="2012" y="2255"/>
                    </a:cubicBezTo>
                    <a:cubicBezTo>
                      <a:pt x="2379" y="1870"/>
                      <a:pt x="2734" y="1686"/>
                      <a:pt x="2940" y="1686"/>
                    </a:cubicBezTo>
                    <a:cubicBezTo>
                      <a:pt x="3006" y="1686"/>
                      <a:pt x="3056" y="1705"/>
                      <a:pt x="3087" y="1741"/>
                    </a:cubicBezTo>
                    <a:cubicBezTo>
                      <a:pt x="3217" y="1891"/>
                      <a:pt x="3680" y="2677"/>
                      <a:pt x="3680" y="2677"/>
                    </a:cubicBezTo>
                    <a:cubicBezTo>
                      <a:pt x="3680" y="2677"/>
                      <a:pt x="4063" y="2832"/>
                      <a:pt x="4224" y="2832"/>
                    </a:cubicBezTo>
                    <a:cubicBezTo>
                      <a:pt x="4261" y="2832"/>
                      <a:pt x="4286" y="2824"/>
                      <a:pt x="4292" y="2805"/>
                    </a:cubicBezTo>
                    <a:cubicBezTo>
                      <a:pt x="4328" y="2697"/>
                      <a:pt x="4250" y="1883"/>
                      <a:pt x="4503" y="1741"/>
                    </a:cubicBezTo>
                    <a:cubicBezTo>
                      <a:pt x="4617" y="1677"/>
                      <a:pt x="4760" y="1633"/>
                      <a:pt x="4918" y="1633"/>
                    </a:cubicBezTo>
                    <a:cubicBezTo>
                      <a:pt x="5113" y="1633"/>
                      <a:pt x="5330" y="1701"/>
                      <a:pt x="5541" y="1883"/>
                    </a:cubicBezTo>
                    <a:cubicBezTo>
                      <a:pt x="5921" y="2212"/>
                      <a:pt x="6218" y="2657"/>
                      <a:pt x="6683" y="2678"/>
                    </a:cubicBezTo>
                    <a:cubicBezTo>
                      <a:pt x="6689" y="2678"/>
                      <a:pt x="6695" y="2679"/>
                      <a:pt x="6701" y="2679"/>
                    </a:cubicBezTo>
                    <a:cubicBezTo>
                      <a:pt x="7150" y="2679"/>
                      <a:pt x="7151" y="1985"/>
                      <a:pt x="7255" y="1741"/>
                    </a:cubicBezTo>
                    <a:cubicBezTo>
                      <a:pt x="7278" y="1686"/>
                      <a:pt x="7348" y="1665"/>
                      <a:pt x="7442" y="1665"/>
                    </a:cubicBezTo>
                    <a:cubicBezTo>
                      <a:pt x="7752" y="1665"/>
                      <a:pt x="8332" y="1898"/>
                      <a:pt x="8403" y="1926"/>
                    </a:cubicBezTo>
                    <a:cubicBezTo>
                      <a:pt x="6515" y="786"/>
                      <a:pt x="4974" y="1"/>
                      <a:pt x="4386"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29"/>
            <p:cNvGrpSpPr/>
            <p:nvPr/>
          </p:nvGrpSpPr>
          <p:grpSpPr>
            <a:xfrm>
              <a:off x="-1870508" y="3781983"/>
              <a:ext cx="3741021" cy="1356981"/>
              <a:chOff x="799618" y="2535505"/>
              <a:chExt cx="1382849" cy="445087"/>
            </a:xfrm>
          </p:grpSpPr>
          <p:sp>
            <p:nvSpPr>
              <p:cNvPr id="432" name="Google Shape;432;p29"/>
              <p:cNvSpPr/>
              <p:nvPr/>
            </p:nvSpPr>
            <p:spPr>
              <a:xfrm>
                <a:off x="799618" y="2535554"/>
                <a:ext cx="1382849" cy="445039"/>
              </a:xfrm>
              <a:custGeom>
                <a:avLst/>
                <a:gdLst/>
                <a:ahLst/>
                <a:cxnLst/>
                <a:rect l="l" t="t" r="r" b="b"/>
                <a:pathLst>
                  <a:path w="28739" h="9249" extrusionOk="0">
                    <a:moveTo>
                      <a:pt x="14461" y="1"/>
                    </a:moveTo>
                    <a:cubicBezTo>
                      <a:pt x="14421" y="1"/>
                      <a:pt x="14386" y="5"/>
                      <a:pt x="14355" y="12"/>
                    </a:cubicBezTo>
                    <a:cubicBezTo>
                      <a:pt x="13072" y="313"/>
                      <a:pt x="11624" y="961"/>
                      <a:pt x="10155" y="1779"/>
                    </a:cubicBezTo>
                    <a:cubicBezTo>
                      <a:pt x="5201" y="4540"/>
                      <a:pt x="0" y="9249"/>
                      <a:pt x="0" y="9249"/>
                    </a:cubicBezTo>
                    <a:lnTo>
                      <a:pt x="28739" y="9220"/>
                    </a:lnTo>
                    <a:cubicBezTo>
                      <a:pt x="26747" y="7427"/>
                      <a:pt x="22013" y="4060"/>
                      <a:pt x="18487" y="1930"/>
                    </a:cubicBezTo>
                    <a:cubicBezTo>
                      <a:pt x="18487" y="1930"/>
                      <a:pt x="18485" y="1930"/>
                      <a:pt x="18478" y="1926"/>
                    </a:cubicBezTo>
                    <a:cubicBezTo>
                      <a:pt x="16591" y="786"/>
                      <a:pt x="15051" y="1"/>
                      <a:pt x="14461"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1284450" y="2535505"/>
                <a:ext cx="404379" cy="136317"/>
              </a:xfrm>
              <a:custGeom>
                <a:avLst/>
                <a:gdLst/>
                <a:ahLst/>
                <a:cxnLst/>
                <a:rect l="l" t="t" r="r" b="b"/>
                <a:pathLst>
                  <a:path w="8404" h="2833" extrusionOk="0">
                    <a:moveTo>
                      <a:pt x="4386" y="1"/>
                    </a:moveTo>
                    <a:cubicBezTo>
                      <a:pt x="4347" y="1"/>
                      <a:pt x="4312" y="4"/>
                      <a:pt x="4281" y="12"/>
                    </a:cubicBezTo>
                    <a:cubicBezTo>
                      <a:pt x="2997" y="313"/>
                      <a:pt x="1550" y="961"/>
                      <a:pt x="80" y="1779"/>
                    </a:cubicBezTo>
                    <a:cubicBezTo>
                      <a:pt x="29" y="1846"/>
                      <a:pt x="0" y="1883"/>
                      <a:pt x="0" y="1883"/>
                    </a:cubicBezTo>
                    <a:lnTo>
                      <a:pt x="1571" y="1599"/>
                    </a:lnTo>
                    <a:lnTo>
                      <a:pt x="1571" y="1599"/>
                    </a:lnTo>
                    <a:cubicBezTo>
                      <a:pt x="1571" y="1599"/>
                      <a:pt x="951" y="2443"/>
                      <a:pt x="972" y="2676"/>
                    </a:cubicBezTo>
                    <a:cubicBezTo>
                      <a:pt x="979" y="2749"/>
                      <a:pt x="1035" y="2785"/>
                      <a:pt x="1124" y="2785"/>
                    </a:cubicBezTo>
                    <a:cubicBezTo>
                      <a:pt x="1321" y="2785"/>
                      <a:pt x="1679" y="2607"/>
                      <a:pt x="2012" y="2255"/>
                    </a:cubicBezTo>
                    <a:cubicBezTo>
                      <a:pt x="2379" y="1870"/>
                      <a:pt x="2734" y="1686"/>
                      <a:pt x="2940" y="1686"/>
                    </a:cubicBezTo>
                    <a:cubicBezTo>
                      <a:pt x="3006" y="1686"/>
                      <a:pt x="3056" y="1705"/>
                      <a:pt x="3087" y="1741"/>
                    </a:cubicBezTo>
                    <a:cubicBezTo>
                      <a:pt x="3217" y="1891"/>
                      <a:pt x="3680" y="2677"/>
                      <a:pt x="3680" y="2677"/>
                    </a:cubicBezTo>
                    <a:cubicBezTo>
                      <a:pt x="3680" y="2677"/>
                      <a:pt x="4063" y="2832"/>
                      <a:pt x="4224" y="2832"/>
                    </a:cubicBezTo>
                    <a:cubicBezTo>
                      <a:pt x="4261" y="2832"/>
                      <a:pt x="4286" y="2824"/>
                      <a:pt x="4292" y="2805"/>
                    </a:cubicBezTo>
                    <a:cubicBezTo>
                      <a:pt x="4328" y="2697"/>
                      <a:pt x="4250" y="1883"/>
                      <a:pt x="4503" y="1741"/>
                    </a:cubicBezTo>
                    <a:cubicBezTo>
                      <a:pt x="4617" y="1677"/>
                      <a:pt x="4760" y="1633"/>
                      <a:pt x="4918" y="1633"/>
                    </a:cubicBezTo>
                    <a:cubicBezTo>
                      <a:pt x="5113" y="1633"/>
                      <a:pt x="5330" y="1701"/>
                      <a:pt x="5541" y="1883"/>
                    </a:cubicBezTo>
                    <a:cubicBezTo>
                      <a:pt x="5921" y="2212"/>
                      <a:pt x="6218" y="2657"/>
                      <a:pt x="6683" y="2678"/>
                    </a:cubicBezTo>
                    <a:cubicBezTo>
                      <a:pt x="6689" y="2678"/>
                      <a:pt x="6695" y="2679"/>
                      <a:pt x="6701" y="2679"/>
                    </a:cubicBezTo>
                    <a:cubicBezTo>
                      <a:pt x="7150" y="2679"/>
                      <a:pt x="7151" y="1985"/>
                      <a:pt x="7255" y="1741"/>
                    </a:cubicBezTo>
                    <a:cubicBezTo>
                      <a:pt x="7278" y="1686"/>
                      <a:pt x="7348" y="1665"/>
                      <a:pt x="7442" y="1665"/>
                    </a:cubicBezTo>
                    <a:cubicBezTo>
                      <a:pt x="7752" y="1665"/>
                      <a:pt x="8332" y="1898"/>
                      <a:pt x="8403" y="1926"/>
                    </a:cubicBezTo>
                    <a:cubicBezTo>
                      <a:pt x="6515" y="786"/>
                      <a:pt x="4974" y="1"/>
                      <a:pt x="4386"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29"/>
            <p:cNvGrpSpPr/>
            <p:nvPr/>
          </p:nvGrpSpPr>
          <p:grpSpPr>
            <a:xfrm>
              <a:off x="8534807" y="4436392"/>
              <a:ext cx="829696" cy="797711"/>
              <a:chOff x="3017258" y="3493429"/>
              <a:chExt cx="438783" cy="421846"/>
            </a:xfrm>
          </p:grpSpPr>
          <p:sp>
            <p:nvSpPr>
              <p:cNvPr id="435" name="Google Shape;435;p29"/>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29"/>
            <p:cNvSpPr/>
            <p:nvPr/>
          </p:nvSpPr>
          <p:spPr>
            <a:xfrm>
              <a:off x="-304452" y="4667149"/>
              <a:ext cx="974252" cy="676918"/>
            </a:xfrm>
            <a:custGeom>
              <a:avLst/>
              <a:gdLst/>
              <a:ahLst/>
              <a:cxnLst/>
              <a:rect l="l" t="t" r="r" b="b"/>
              <a:pathLst>
                <a:path w="10204" h="7090" extrusionOk="0">
                  <a:moveTo>
                    <a:pt x="948" y="1"/>
                  </a:moveTo>
                  <a:cubicBezTo>
                    <a:pt x="730" y="1"/>
                    <a:pt x="515" y="64"/>
                    <a:pt x="347" y="206"/>
                  </a:cubicBezTo>
                  <a:cubicBezTo>
                    <a:pt x="168" y="358"/>
                    <a:pt x="95" y="591"/>
                    <a:pt x="103" y="822"/>
                  </a:cubicBezTo>
                  <a:cubicBezTo>
                    <a:pt x="103" y="839"/>
                    <a:pt x="108" y="854"/>
                    <a:pt x="113" y="868"/>
                  </a:cubicBezTo>
                  <a:cubicBezTo>
                    <a:pt x="0" y="1249"/>
                    <a:pt x="82" y="1685"/>
                    <a:pt x="153" y="2064"/>
                  </a:cubicBezTo>
                  <a:cubicBezTo>
                    <a:pt x="234" y="2504"/>
                    <a:pt x="342" y="2911"/>
                    <a:pt x="590" y="3290"/>
                  </a:cubicBezTo>
                  <a:cubicBezTo>
                    <a:pt x="840" y="3673"/>
                    <a:pt x="1171" y="3996"/>
                    <a:pt x="1518" y="4291"/>
                  </a:cubicBezTo>
                  <a:cubicBezTo>
                    <a:pt x="1893" y="4612"/>
                    <a:pt x="2284" y="4922"/>
                    <a:pt x="2686" y="5208"/>
                  </a:cubicBezTo>
                  <a:cubicBezTo>
                    <a:pt x="3120" y="5517"/>
                    <a:pt x="3577" y="5777"/>
                    <a:pt x="4072" y="5974"/>
                  </a:cubicBezTo>
                  <a:cubicBezTo>
                    <a:pt x="4589" y="6179"/>
                    <a:pt x="5124" y="6340"/>
                    <a:pt x="5659" y="6489"/>
                  </a:cubicBezTo>
                  <a:cubicBezTo>
                    <a:pt x="6209" y="6643"/>
                    <a:pt x="6760" y="6791"/>
                    <a:pt x="7325" y="6881"/>
                  </a:cubicBezTo>
                  <a:cubicBezTo>
                    <a:pt x="7597" y="6925"/>
                    <a:pt x="7868" y="6947"/>
                    <a:pt x="8142" y="6975"/>
                  </a:cubicBezTo>
                  <a:cubicBezTo>
                    <a:pt x="8397" y="7004"/>
                    <a:pt x="8647" y="7065"/>
                    <a:pt x="8903" y="7085"/>
                  </a:cubicBezTo>
                  <a:cubicBezTo>
                    <a:pt x="8943" y="7088"/>
                    <a:pt x="8984" y="7090"/>
                    <a:pt x="9026" y="7090"/>
                  </a:cubicBezTo>
                  <a:cubicBezTo>
                    <a:pt x="9424" y="7090"/>
                    <a:pt x="9897" y="6943"/>
                    <a:pt x="10007" y="6520"/>
                  </a:cubicBezTo>
                  <a:cubicBezTo>
                    <a:pt x="10055" y="6332"/>
                    <a:pt x="10023" y="6106"/>
                    <a:pt x="9903" y="5952"/>
                  </a:cubicBezTo>
                  <a:cubicBezTo>
                    <a:pt x="9834" y="5865"/>
                    <a:pt x="9742" y="5813"/>
                    <a:pt x="9642" y="5784"/>
                  </a:cubicBezTo>
                  <a:cubicBezTo>
                    <a:pt x="9838" y="5588"/>
                    <a:pt x="10008" y="5361"/>
                    <a:pt x="10094" y="5093"/>
                  </a:cubicBezTo>
                  <a:cubicBezTo>
                    <a:pt x="10203" y="4755"/>
                    <a:pt x="10150" y="4372"/>
                    <a:pt x="9976" y="4063"/>
                  </a:cubicBezTo>
                  <a:cubicBezTo>
                    <a:pt x="9821" y="3788"/>
                    <a:pt x="9474" y="3658"/>
                    <a:pt x="9145" y="3658"/>
                  </a:cubicBezTo>
                  <a:cubicBezTo>
                    <a:pt x="9060" y="3658"/>
                    <a:pt x="8977" y="3667"/>
                    <a:pt x="8898" y="3684"/>
                  </a:cubicBezTo>
                  <a:cubicBezTo>
                    <a:pt x="8887" y="3641"/>
                    <a:pt x="8873" y="3598"/>
                    <a:pt x="8850" y="3557"/>
                  </a:cubicBezTo>
                  <a:cubicBezTo>
                    <a:pt x="8773" y="3417"/>
                    <a:pt x="8632" y="3298"/>
                    <a:pt x="8476" y="3240"/>
                  </a:cubicBezTo>
                  <a:cubicBezTo>
                    <a:pt x="8502" y="3176"/>
                    <a:pt x="8516" y="3105"/>
                    <a:pt x="8515" y="3034"/>
                  </a:cubicBezTo>
                  <a:cubicBezTo>
                    <a:pt x="8510" y="2794"/>
                    <a:pt x="8371" y="2573"/>
                    <a:pt x="8156" y="2470"/>
                  </a:cubicBezTo>
                  <a:cubicBezTo>
                    <a:pt x="8203" y="2392"/>
                    <a:pt x="8242" y="2313"/>
                    <a:pt x="8273" y="2244"/>
                  </a:cubicBezTo>
                  <a:cubicBezTo>
                    <a:pt x="8437" y="1854"/>
                    <a:pt x="8318" y="1388"/>
                    <a:pt x="8061" y="1064"/>
                  </a:cubicBezTo>
                  <a:cubicBezTo>
                    <a:pt x="7864" y="815"/>
                    <a:pt x="7596" y="715"/>
                    <a:pt x="7301" y="715"/>
                  </a:cubicBezTo>
                  <a:cubicBezTo>
                    <a:pt x="7246" y="715"/>
                    <a:pt x="7190" y="719"/>
                    <a:pt x="7133" y="725"/>
                  </a:cubicBezTo>
                  <a:cubicBezTo>
                    <a:pt x="6791" y="764"/>
                    <a:pt x="6447" y="889"/>
                    <a:pt x="6184" y="1113"/>
                  </a:cubicBezTo>
                  <a:cubicBezTo>
                    <a:pt x="6046" y="1233"/>
                    <a:pt x="5954" y="1377"/>
                    <a:pt x="5919" y="1533"/>
                  </a:cubicBezTo>
                  <a:cubicBezTo>
                    <a:pt x="5915" y="1532"/>
                    <a:pt x="5911" y="1530"/>
                    <a:pt x="5906" y="1529"/>
                  </a:cubicBezTo>
                  <a:cubicBezTo>
                    <a:pt x="5845" y="1512"/>
                    <a:pt x="5783" y="1504"/>
                    <a:pt x="5722" y="1504"/>
                  </a:cubicBezTo>
                  <a:cubicBezTo>
                    <a:pt x="5608" y="1504"/>
                    <a:pt x="5495" y="1531"/>
                    <a:pt x="5390" y="1577"/>
                  </a:cubicBezTo>
                  <a:cubicBezTo>
                    <a:pt x="5076" y="1718"/>
                    <a:pt x="4849" y="2044"/>
                    <a:pt x="4819" y="2387"/>
                  </a:cubicBezTo>
                  <a:cubicBezTo>
                    <a:pt x="4765" y="2389"/>
                    <a:pt x="4710" y="2400"/>
                    <a:pt x="4661" y="2419"/>
                  </a:cubicBezTo>
                  <a:cubicBezTo>
                    <a:pt x="4588" y="2157"/>
                    <a:pt x="4407" y="1936"/>
                    <a:pt x="4125" y="1891"/>
                  </a:cubicBezTo>
                  <a:cubicBezTo>
                    <a:pt x="4135" y="1859"/>
                    <a:pt x="4143" y="1823"/>
                    <a:pt x="4146" y="1787"/>
                  </a:cubicBezTo>
                  <a:cubicBezTo>
                    <a:pt x="4155" y="1670"/>
                    <a:pt x="4114" y="1549"/>
                    <a:pt x="4050" y="1454"/>
                  </a:cubicBezTo>
                  <a:cubicBezTo>
                    <a:pt x="3925" y="1272"/>
                    <a:pt x="3707" y="1132"/>
                    <a:pt x="3479" y="1132"/>
                  </a:cubicBezTo>
                  <a:cubicBezTo>
                    <a:pt x="3476" y="1132"/>
                    <a:pt x="3472" y="1132"/>
                    <a:pt x="3469" y="1132"/>
                  </a:cubicBezTo>
                  <a:cubicBezTo>
                    <a:pt x="3492" y="762"/>
                    <a:pt x="3201" y="335"/>
                    <a:pt x="2900" y="182"/>
                  </a:cubicBezTo>
                  <a:cubicBezTo>
                    <a:pt x="2815" y="139"/>
                    <a:pt x="2723" y="123"/>
                    <a:pt x="2630" y="123"/>
                  </a:cubicBezTo>
                  <a:cubicBezTo>
                    <a:pt x="2518" y="123"/>
                    <a:pt x="2405" y="147"/>
                    <a:pt x="2299" y="179"/>
                  </a:cubicBezTo>
                  <a:cubicBezTo>
                    <a:pt x="2121" y="233"/>
                    <a:pt x="1948" y="316"/>
                    <a:pt x="1798" y="427"/>
                  </a:cubicBezTo>
                  <a:cubicBezTo>
                    <a:pt x="1718" y="280"/>
                    <a:pt x="1578" y="170"/>
                    <a:pt x="1428" y="103"/>
                  </a:cubicBezTo>
                  <a:cubicBezTo>
                    <a:pt x="1280" y="37"/>
                    <a:pt x="1114" y="1"/>
                    <a:pt x="948"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a:off x="7000759" y="4698954"/>
              <a:ext cx="221533" cy="444991"/>
            </a:xfrm>
            <a:custGeom>
              <a:avLst/>
              <a:gdLst/>
              <a:ahLst/>
              <a:cxnLst/>
              <a:rect l="l" t="t" r="r" b="b"/>
              <a:pathLst>
                <a:path w="4604" h="9248" extrusionOk="0">
                  <a:moveTo>
                    <a:pt x="1304" y="1616"/>
                  </a:moveTo>
                  <a:lnTo>
                    <a:pt x="1304" y="2302"/>
                  </a:lnTo>
                  <a:lnTo>
                    <a:pt x="619" y="2302"/>
                  </a:lnTo>
                  <a:lnTo>
                    <a:pt x="619" y="1616"/>
                  </a:lnTo>
                  <a:close/>
                  <a:moveTo>
                    <a:pt x="2669" y="1616"/>
                  </a:moveTo>
                  <a:lnTo>
                    <a:pt x="2669" y="2302"/>
                  </a:lnTo>
                  <a:lnTo>
                    <a:pt x="1983" y="2302"/>
                  </a:lnTo>
                  <a:lnTo>
                    <a:pt x="1983" y="1616"/>
                  </a:lnTo>
                  <a:close/>
                  <a:moveTo>
                    <a:pt x="1304" y="3124"/>
                  </a:moveTo>
                  <a:lnTo>
                    <a:pt x="1304" y="3809"/>
                  </a:lnTo>
                  <a:lnTo>
                    <a:pt x="619" y="3809"/>
                  </a:lnTo>
                  <a:lnTo>
                    <a:pt x="619" y="3124"/>
                  </a:lnTo>
                  <a:close/>
                  <a:moveTo>
                    <a:pt x="2669" y="3124"/>
                  </a:moveTo>
                  <a:lnTo>
                    <a:pt x="2669" y="3809"/>
                  </a:lnTo>
                  <a:lnTo>
                    <a:pt x="1983" y="3809"/>
                  </a:lnTo>
                  <a:lnTo>
                    <a:pt x="1983" y="3124"/>
                  </a:lnTo>
                  <a:close/>
                  <a:moveTo>
                    <a:pt x="4033" y="3124"/>
                  </a:moveTo>
                  <a:lnTo>
                    <a:pt x="4033" y="3809"/>
                  </a:lnTo>
                  <a:lnTo>
                    <a:pt x="3348" y="3809"/>
                  </a:lnTo>
                  <a:lnTo>
                    <a:pt x="3348" y="3124"/>
                  </a:lnTo>
                  <a:close/>
                  <a:moveTo>
                    <a:pt x="4033" y="4632"/>
                  </a:moveTo>
                  <a:lnTo>
                    <a:pt x="4033" y="5317"/>
                  </a:lnTo>
                  <a:lnTo>
                    <a:pt x="3348" y="5317"/>
                  </a:lnTo>
                  <a:lnTo>
                    <a:pt x="3348" y="4632"/>
                  </a:lnTo>
                  <a:close/>
                  <a:moveTo>
                    <a:pt x="1304" y="6137"/>
                  </a:moveTo>
                  <a:lnTo>
                    <a:pt x="1304" y="6823"/>
                  </a:lnTo>
                  <a:lnTo>
                    <a:pt x="619" y="6823"/>
                  </a:lnTo>
                  <a:lnTo>
                    <a:pt x="619" y="6137"/>
                  </a:lnTo>
                  <a:close/>
                  <a:moveTo>
                    <a:pt x="2669" y="6137"/>
                  </a:moveTo>
                  <a:lnTo>
                    <a:pt x="2669" y="6823"/>
                  </a:lnTo>
                  <a:lnTo>
                    <a:pt x="1983" y="6823"/>
                  </a:lnTo>
                  <a:lnTo>
                    <a:pt x="1983" y="6137"/>
                  </a:lnTo>
                  <a:close/>
                  <a:moveTo>
                    <a:pt x="345" y="0"/>
                  </a:moveTo>
                  <a:lnTo>
                    <a:pt x="345" y="774"/>
                  </a:lnTo>
                  <a:lnTo>
                    <a:pt x="0" y="774"/>
                  </a:lnTo>
                  <a:lnTo>
                    <a:pt x="0" y="9248"/>
                  </a:lnTo>
                  <a:lnTo>
                    <a:pt x="4603" y="9248"/>
                  </a:lnTo>
                  <a:lnTo>
                    <a:pt x="4603" y="774"/>
                  </a:lnTo>
                  <a:lnTo>
                    <a:pt x="3930" y="774"/>
                  </a:lnTo>
                  <a:lnTo>
                    <a:pt x="345" y="0"/>
                  </a:ln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a:off x="2062574" y="4869434"/>
              <a:ext cx="319596" cy="274510"/>
            </a:xfrm>
            <a:custGeom>
              <a:avLst/>
              <a:gdLst/>
              <a:ahLst/>
              <a:cxnLst/>
              <a:rect l="l" t="t" r="r" b="b"/>
              <a:pathLst>
                <a:path w="6642" h="5705" extrusionOk="0">
                  <a:moveTo>
                    <a:pt x="5973" y="1846"/>
                  </a:moveTo>
                  <a:lnTo>
                    <a:pt x="5973" y="2146"/>
                  </a:lnTo>
                  <a:lnTo>
                    <a:pt x="2921" y="2146"/>
                  </a:lnTo>
                  <a:lnTo>
                    <a:pt x="2921" y="1846"/>
                  </a:lnTo>
                  <a:close/>
                  <a:moveTo>
                    <a:pt x="5973" y="2702"/>
                  </a:moveTo>
                  <a:lnTo>
                    <a:pt x="5973" y="3001"/>
                  </a:lnTo>
                  <a:lnTo>
                    <a:pt x="2921" y="3001"/>
                  </a:lnTo>
                  <a:lnTo>
                    <a:pt x="2921" y="2702"/>
                  </a:lnTo>
                  <a:close/>
                  <a:moveTo>
                    <a:pt x="5973" y="3557"/>
                  </a:moveTo>
                  <a:lnTo>
                    <a:pt x="5973" y="3857"/>
                  </a:lnTo>
                  <a:lnTo>
                    <a:pt x="2921" y="3857"/>
                  </a:lnTo>
                  <a:lnTo>
                    <a:pt x="2921" y="3557"/>
                  </a:lnTo>
                  <a:close/>
                  <a:moveTo>
                    <a:pt x="1" y="0"/>
                  </a:moveTo>
                  <a:lnTo>
                    <a:pt x="1" y="5704"/>
                  </a:lnTo>
                  <a:lnTo>
                    <a:pt x="6642" y="5704"/>
                  </a:lnTo>
                  <a:lnTo>
                    <a:pt x="6642" y="937"/>
                  </a:lnTo>
                  <a:lnTo>
                    <a:pt x="2751" y="937"/>
                  </a:lnTo>
                  <a:lnTo>
                    <a:pt x="2751" y="0"/>
                  </a:ln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1783734" y="4658246"/>
              <a:ext cx="172549" cy="485698"/>
            </a:xfrm>
            <a:custGeom>
              <a:avLst/>
              <a:gdLst/>
              <a:ahLst/>
              <a:cxnLst/>
              <a:rect l="l" t="t" r="r" b="b"/>
              <a:pathLst>
                <a:path w="3586" h="10094" extrusionOk="0">
                  <a:moveTo>
                    <a:pt x="1724" y="0"/>
                  </a:moveTo>
                  <a:lnTo>
                    <a:pt x="1724" y="1700"/>
                  </a:lnTo>
                  <a:lnTo>
                    <a:pt x="816" y="1700"/>
                  </a:lnTo>
                  <a:lnTo>
                    <a:pt x="816" y="2082"/>
                  </a:lnTo>
                  <a:lnTo>
                    <a:pt x="490" y="2082"/>
                  </a:lnTo>
                  <a:lnTo>
                    <a:pt x="490" y="2447"/>
                  </a:lnTo>
                  <a:lnTo>
                    <a:pt x="245" y="2447"/>
                  </a:lnTo>
                  <a:lnTo>
                    <a:pt x="245" y="2719"/>
                  </a:lnTo>
                  <a:lnTo>
                    <a:pt x="1" y="2719"/>
                  </a:lnTo>
                  <a:lnTo>
                    <a:pt x="1" y="10093"/>
                  </a:lnTo>
                  <a:lnTo>
                    <a:pt x="3585" y="10093"/>
                  </a:lnTo>
                  <a:lnTo>
                    <a:pt x="3585" y="2719"/>
                  </a:lnTo>
                  <a:lnTo>
                    <a:pt x="3342" y="2719"/>
                  </a:lnTo>
                  <a:lnTo>
                    <a:pt x="3342" y="2447"/>
                  </a:lnTo>
                  <a:lnTo>
                    <a:pt x="3097" y="2447"/>
                  </a:lnTo>
                  <a:lnTo>
                    <a:pt x="3097" y="2082"/>
                  </a:lnTo>
                  <a:lnTo>
                    <a:pt x="2771" y="2082"/>
                  </a:lnTo>
                  <a:lnTo>
                    <a:pt x="2771" y="1700"/>
                  </a:lnTo>
                  <a:lnTo>
                    <a:pt x="1860" y="1700"/>
                  </a:lnTo>
                  <a:lnTo>
                    <a:pt x="1860" y="0"/>
                  </a:ln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7374929" y="4676050"/>
              <a:ext cx="216962" cy="467895"/>
            </a:xfrm>
            <a:custGeom>
              <a:avLst/>
              <a:gdLst/>
              <a:ahLst/>
              <a:cxnLst/>
              <a:rect l="l" t="t" r="r" b="b"/>
              <a:pathLst>
                <a:path w="4509" h="9724" extrusionOk="0">
                  <a:moveTo>
                    <a:pt x="3979" y="1411"/>
                  </a:moveTo>
                  <a:lnTo>
                    <a:pt x="3979" y="1710"/>
                  </a:lnTo>
                  <a:lnTo>
                    <a:pt x="531" y="1710"/>
                  </a:lnTo>
                  <a:lnTo>
                    <a:pt x="531" y="1411"/>
                  </a:lnTo>
                  <a:close/>
                  <a:moveTo>
                    <a:pt x="3979" y="2307"/>
                  </a:moveTo>
                  <a:lnTo>
                    <a:pt x="3979" y="2607"/>
                  </a:lnTo>
                  <a:lnTo>
                    <a:pt x="531" y="2607"/>
                  </a:lnTo>
                  <a:lnTo>
                    <a:pt x="531" y="2307"/>
                  </a:lnTo>
                  <a:close/>
                  <a:moveTo>
                    <a:pt x="3979" y="3203"/>
                  </a:moveTo>
                  <a:lnTo>
                    <a:pt x="3979" y="3503"/>
                  </a:lnTo>
                  <a:lnTo>
                    <a:pt x="531" y="3503"/>
                  </a:lnTo>
                  <a:lnTo>
                    <a:pt x="531" y="3203"/>
                  </a:lnTo>
                  <a:close/>
                  <a:moveTo>
                    <a:pt x="3979" y="4099"/>
                  </a:moveTo>
                  <a:lnTo>
                    <a:pt x="3979" y="4399"/>
                  </a:lnTo>
                  <a:lnTo>
                    <a:pt x="531" y="4399"/>
                  </a:lnTo>
                  <a:lnTo>
                    <a:pt x="531" y="4099"/>
                  </a:lnTo>
                  <a:close/>
                  <a:moveTo>
                    <a:pt x="3979" y="4996"/>
                  </a:moveTo>
                  <a:lnTo>
                    <a:pt x="3979" y="5295"/>
                  </a:lnTo>
                  <a:lnTo>
                    <a:pt x="531" y="5295"/>
                  </a:lnTo>
                  <a:lnTo>
                    <a:pt x="531" y="4996"/>
                  </a:lnTo>
                  <a:close/>
                  <a:moveTo>
                    <a:pt x="3979" y="5892"/>
                  </a:moveTo>
                  <a:lnTo>
                    <a:pt x="3979" y="6191"/>
                  </a:lnTo>
                  <a:lnTo>
                    <a:pt x="531" y="6191"/>
                  </a:lnTo>
                  <a:lnTo>
                    <a:pt x="531" y="5892"/>
                  </a:lnTo>
                  <a:close/>
                  <a:moveTo>
                    <a:pt x="3979" y="6788"/>
                  </a:moveTo>
                  <a:lnTo>
                    <a:pt x="3979" y="7087"/>
                  </a:lnTo>
                  <a:lnTo>
                    <a:pt x="531" y="7087"/>
                  </a:lnTo>
                  <a:lnTo>
                    <a:pt x="531" y="6788"/>
                  </a:lnTo>
                  <a:close/>
                  <a:moveTo>
                    <a:pt x="381" y="0"/>
                  </a:moveTo>
                  <a:lnTo>
                    <a:pt x="381" y="571"/>
                  </a:lnTo>
                  <a:lnTo>
                    <a:pt x="0" y="571"/>
                  </a:lnTo>
                  <a:lnTo>
                    <a:pt x="0" y="9723"/>
                  </a:lnTo>
                  <a:lnTo>
                    <a:pt x="4509" y="9723"/>
                  </a:lnTo>
                  <a:lnTo>
                    <a:pt x="4509" y="571"/>
                  </a:lnTo>
                  <a:lnTo>
                    <a:pt x="4129" y="571"/>
                  </a:lnTo>
                  <a:lnTo>
                    <a:pt x="4129" y="0"/>
                  </a:ln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 name="Google Shape;443;p29"/>
            <p:cNvGrpSpPr/>
            <p:nvPr/>
          </p:nvGrpSpPr>
          <p:grpSpPr>
            <a:xfrm>
              <a:off x="64376" y="3"/>
              <a:ext cx="758448" cy="2474526"/>
              <a:chOff x="2182419" y="1043823"/>
              <a:chExt cx="340768" cy="1111747"/>
            </a:xfrm>
          </p:grpSpPr>
          <p:sp>
            <p:nvSpPr>
              <p:cNvPr id="444" name="Google Shape;444;p29"/>
              <p:cNvSpPr/>
              <p:nvPr/>
            </p:nvSpPr>
            <p:spPr>
              <a:xfrm>
                <a:off x="2348184" y="1043823"/>
                <a:ext cx="5293" cy="1027052"/>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29"/>
            <p:cNvGrpSpPr/>
            <p:nvPr/>
          </p:nvGrpSpPr>
          <p:grpSpPr>
            <a:xfrm>
              <a:off x="8278554" y="4"/>
              <a:ext cx="865436" cy="1194271"/>
              <a:chOff x="2554415" y="1631859"/>
              <a:chExt cx="388838" cy="536558"/>
            </a:xfrm>
          </p:grpSpPr>
          <p:sp>
            <p:nvSpPr>
              <p:cNvPr id="447" name="Google Shape;447;p29"/>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1pPr>
            <a:lvl2pPr marL="914400" lvl="1"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2pPr>
            <a:lvl3pPr marL="1371600" lvl="2"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3pPr>
            <a:lvl4pPr marL="1828800" lvl="3"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4pPr>
            <a:lvl5pPr marL="2286000" lvl="4"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5pPr>
            <a:lvl6pPr marL="2743200" lvl="5"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6pPr>
            <a:lvl7pPr marL="3200400" lvl="6"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7pPr>
            <a:lvl8pPr marL="3657600" lvl="7"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8pPr>
            <a:lvl9pPr marL="4114800" lvl="8" indent="-311150">
              <a:lnSpc>
                <a:spcPct val="100000"/>
              </a:lnSpc>
              <a:spcBef>
                <a:spcPts val="0"/>
              </a:spcBef>
              <a:spcAft>
                <a:spcPts val="0"/>
              </a:spcAft>
              <a:buClr>
                <a:schemeClr val="dk1"/>
              </a:buClr>
              <a:buSzPts val="1300"/>
              <a:buFont typeface="Asap"/>
              <a:buChar char="■"/>
              <a:defRPr sz="1300">
                <a:solidFill>
                  <a:schemeClr val="dk1"/>
                </a:solidFill>
                <a:latin typeface="Asap"/>
                <a:ea typeface="Asap"/>
                <a:cs typeface="Asap"/>
                <a:sym typeface="Asap"/>
              </a:defRPr>
            </a:lvl9pPr>
          </a:lstStyle>
          <a:p>
            <a:endParaRPr/>
          </a:p>
        </p:txBody>
      </p:sp>
      <p:sp>
        <p:nvSpPr>
          <p:cNvPr id="7" name="Google Shape;7;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9" r:id="rId5"/>
    <p:sldLayoutId id="2147483660" r:id="rId6"/>
    <p:sldLayoutId id="2147483661" r:id="rId7"/>
    <p:sldLayoutId id="2147483674" r:id="rId8"/>
    <p:sldLayoutId id="2147483675"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71"/>
        <p:cNvGrpSpPr/>
        <p:nvPr/>
      </p:nvGrpSpPr>
      <p:grpSpPr>
        <a:xfrm>
          <a:off x="0" y="0"/>
          <a:ext cx="0" cy="0"/>
          <a:chOff x="0" y="0"/>
          <a:chExt cx="0" cy="0"/>
        </a:xfrm>
      </p:grpSpPr>
      <p:sp>
        <p:nvSpPr>
          <p:cNvPr id="572" name="Google Shape;572;p35"/>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573" name="Google Shape;573;p35"/>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7/4/2023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64307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9.xml"/><Relationship Id="rId5" Type="http://schemas.openxmlformats.org/officeDocument/2006/relationships/image" Target="../media/image56.sv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grpSp>
        <p:nvGrpSpPr>
          <p:cNvPr id="802" name="Google Shape;802;p46"/>
          <p:cNvGrpSpPr/>
          <p:nvPr/>
        </p:nvGrpSpPr>
        <p:grpSpPr>
          <a:xfrm>
            <a:off x="7724607" y="1874598"/>
            <a:ext cx="1728676" cy="1719366"/>
            <a:chOff x="3615214" y="575680"/>
            <a:chExt cx="750489" cy="746447"/>
          </a:xfrm>
        </p:grpSpPr>
        <p:sp>
          <p:nvSpPr>
            <p:cNvPr id="803" name="Google Shape;803;p46"/>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6"/>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6"/>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 name="Google Shape;808;p46"/>
          <p:cNvSpPr txBox="1">
            <a:spLocks noGrp="1"/>
          </p:cNvSpPr>
          <p:nvPr>
            <p:ph type="title"/>
          </p:nvPr>
        </p:nvSpPr>
        <p:spPr>
          <a:xfrm flipH="1">
            <a:off x="780245" y="2062966"/>
            <a:ext cx="7579834" cy="1039382"/>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a:latin typeface="+mj-lt"/>
              </a:rPr>
              <a:t>CHÀO MỪNG CÁC EM </a:t>
            </a:r>
            <a:br>
              <a:rPr lang="en-US" sz="4000">
                <a:latin typeface="+mj-lt"/>
              </a:rPr>
            </a:br>
            <a:r>
              <a:rPr lang="en-US" sz="4000">
                <a:latin typeface="+mj-lt"/>
              </a:rPr>
              <a:t>ĐẾN VỚI BÀI HỌC MỚI!</a:t>
            </a:r>
            <a:endParaRPr lang="en-US" sz="4000" b="1">
              <a:latin typeface="+mj-lt"/>
            </a:endParaRPr>
          </a:p>
        </p:txBody>
      </p:sp>
      <p:grpSp>
        <p:nvGrpSpPr>
          <p:cNvPr id="809" name="Google Shape;809;p46"/>
          <p:cNvGrpSpPr/>
          <p:nvPr/>
        </p:nvGrpSpPr>
        <p:grpSpPr>
          <a:xfrm>
            <a:off x="764403" y="3067327"/>
            <a:ext cx="2247294" cy="2185276"/>
            <a:chOff x="4058376" y="3049208"/>
            <a:chExt cx="1089861" cy="1059836"/>
          </a:xfrm>
        </p:grpSpPr>
        <p:sp>
          <p:nvSpPr>
            <p:cNvPr id="810" name="Google Shape;810;p46"/>
            <p:cNvSpPr/>
            <p:nvPr/>
          </p:nvSpPr>
          <p:spPr>
            <a:xfrm>
              <a:off x="4358389" y="3411869"/>
              <a:ext cx="183328" cy="360737"/>
            </a:xfrm>
            <a:custGeom>
              <a:avLst/>
              <a:gdLst/>
              <a:ahLst/>
              <a:cxnLst/>
              <a:rect l="l" t="t" r="r" b="b"/>
              <a:pathLst>
                <a:path w="3810" h="7497" extrusionOk="0">
                  <a:moveTo>
                    <a:pt x="668" y="1"/>
                  </a:moveTo>
                  <a:cubicBezTo>
                    <a:pt x="415" y="1"/>
                    <a:pt x="292" y="173"/>
                    <a:pt x="170" y="418"/>
                  </a:cubicBezTo>
                  <a:cubicBezTo>
                    <a:pt x="1" y="757"/>
                    <a:pt x="1412" y="6848"/>
                    <a:pt x="1412" y="6848"/>
                  </a:cubicBezTo>
                  <a:lnTo>
                    <a:pt x="3809" y="7497"/>
                  </a:lnTo>
                  <a:cubicBezTo>
                    <a:pt x="3809" y="7497"/>
                    <a:pt x="1523" y="277"/>
                    <a:pt x="1016" y="80"/>
                  </a:cubicBezTo>
                  <a:cubicBezTo>
                    <a:pt x="877" y="25"/>
                    <a:pt x="763" y="1"/>
                    <a:pt x="668" y="1"/>
                  </a:cubicBezTo>
                  <a:close/>
                </a:path>
              </a:pathLst>
            </a:custGeom>
            <a:solidFill>
              <a:srgbClr val="6A491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6"/>
            <p:cNvSpPr/>
            <p:nvPr/>
          </p:nvSpPr>
          <p:spPr>
            <a:xfrm>
              <a:off x="4165774" y="3435447"/>
              <a:ext cx="295875" cy="316902"/>
            </a:xfrm>
            <a:custGeom>
              <a:avLst/>
              <a:gdLst/>
              <a:ahLst/>
              <a:cxnLst/>
              <a:rect l="l" t="t" r="r" b="b"/>
              <a:pathLst>
                <a:path w="6149" h="6586" extrusionOk="0">
                  <a:moveTo>
                    <a:pt x="644" y="0"/>
                  </a:moveTo>
                  <a:cubicBezTo>
                    <a:pt x="301" y="0"/>
                    <a:pt x="1" y="125"/>
                    <a:pt x="1" y="125"/>
                  </a:cubicBezTo>
                  <a:cubicBezTo>
                    <a:pt x="1" y="125"/>
                    <a:pt x="423" y="888"/>
                    <a:pt x="903" y="1620"/>
                  </a:cubicBezTo>
                  <a:cubicBezTo>
                    <a:pt x="1382" y="2353"/>
                    <a:pt x="3187" y="5992"/>
                    <a:pt x="3187" y="5992"/>
                  </a:cubicBezTo>
                  <a:lnTo>
                    <a:pt x="4766" y="6443"/>
                  </a:lnTo>
                  <a:lnTo>
                    <a:pt x="6148" y="6585"/>
                  </a:lnTo>
                  <a:cubicBezTo>
                    <a:pt x="6148" y="6585"/>
                    <a:pt x="1635" y="408"/>
                    <a:pt x="1156" y="125"/>
                  </a:cubicBezTo>
                  <a:cubicBezTo>
                    <a:pt x="997" y="31"/>
                    <a:pt x="815" y="0"/>
                    <a:pt x="644" y="0"/>
                  </a:cubicBezTo>
                  <a:close/>
                </a:path>
              </a:pathLst>
            </a:custGeom>
            <a:solidFill>
              <a:srgbClr val="6A491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6"/>
            <p:cNvSpPr/>
            <p:nvPr/>
          </p:nvSpPr>
          <p:spPr>
            <a:xfrm>
              <a:off x="4568662" y="3490060"/>
              <a:ext cx="111392" cy="293372"/>
            </a:xfrm>
            <a:custGeom>
              <a:avLst/>
              <a:gdLst/>
              <a:ahLst/>
              <a:cxnLst/>
              <a:rect l="l" t="t" r="r" b="b"/>
              <a:pathLst>
                <a:path w="2315" h="6097" extrusionOk="0">
                  <a:moveTo>
                    <a:pt x="1590" y="1"/>
                  </a:moveTo>
                  <a:cubicBezTo>
                    <a:pt x="991" y="1"/>
                    <a:pt x="679" y="935"/>
                    <a:pt x="679" y="935"/>
                  </a:cubicBezTo>
                  <a:cubicBezTo>
                    <a:pt x="510" y="1556"/>
                    <a:pt x="3" y="5815"/>
                    <a:pt x="1" y="5815"/>
                  </a:cubicBezTo>
                  <a:lnTo>
                    <a:pt x="2033" y="6096"/>
                  </a:lnTo>
                  <a:cubicBezTo>
                    <a:pt x="2033" y="6096"/>
                    <a:pt x="2314" y="90"/>
                    <a:pt x="1666" y="6"/>
                  </a:cubicBezTo>
                  <a:cubicBezTo>
                    <a:pt x="1640" y="2"/>
                    <a:pt x="1614" y="1"/>
                    <a:pt x="1590" y="1"/>
                  </a:cubicBezTo>
                  <a:close/>
                </a:path>
              </a:pathLst>
            </a:custGeom>
            <a:solidFill>
              <a:srgbClr val="6A491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6"/>
            <p:cNvSpPr/>
            <p:nvPr/>
          </p:nvSpPr>
          <p:spPr>
            <a:xfrm>
              <a:off x="4204942" y="3049208"/>
              <a:ext cx="751980" cy="761459"/>
            </a:xfrm>
            <a:custGeom>
              <a:avLst/>
              <a:gdLst/>
              <a:ahLst/>
              <a:cxnLst/>
              <a:rect l="l" t="t" r="r" b="b"/>
              <a:pathLst>
                <a:path w="15628" h="15825" extrusionOk="0">
                  <a:moveTo>
                    <a:pt x="9034" y="1"/>
                  </a:moveTo>
                  <a:cubicBezTo>
                    <a:pt x="9013" y="1"/>
                    <a:pt x="8992" y="1"/>
                    <a:pt x="8971" y="1"/>
                  </a:cubicBezTo>
                  <a:cubicBezTo>
                    <a:pt x="7363" y="29"/>
                    <a:pt x="7447" y="2230"/>
                    <a:pt x="7447" y="2230"/>
                  </a:cubicBezTo>
                  <a:cubicBezTo>
                    <a:pt x="7035" y="1773"/>
                    <a:pt x="6492" y="1488"/>
                    <a:pt x="5865" y="1488"/>
                  </a:cubicBezTo>
                  <a:cubicBezTo>
                    <a:pt x="5333" y="1488"/>
                    <a:pt x="4741" y="1694"/>
                    <a:pt x="4119" y="2173"/>
                  </a:cubicBezTo>
                  <a:cubicBezTo>
                    <a:pt x="2766" y="3217"/>
                    <a:pt x="2597" y="4881"/>
                    <a:pt x="2597" y="4881"/>
                  </a:cubicBezTo>
                  <a:cubicBezTo>
                    <a:pt x="2894" y="4332"/>
                    <a:pt x="3542" y="4043"/>
                    <a:pt x="4766" y="4043"/>
                  </a:cubicBezTo>
                  <a:cubicBezTo>
                    <a:pt x="5054" y="4043"/>
                    <a:pt x="5373" y="4059"/>
                    <a:pt x="5728" y="4091"/>
                  </a:cubicBezTo>
                  <a:cubicBezTo>
                    <a:pt x="5846" y="4102"/>
                    <a:pt x="5957" y="4107"/>
                    <a:pt x="6061" y="4107"/>
                  </a:cubicBezTo>
                  <a:cubicBezTo>
                    <a:pt x="7080" y="4107"/>
                    <a:pt x="7432" y="3625"/>
                    <a:pt x="7553" y="3302"/>
                  </a:cubicBezTo>
                  <a:lnTo>
                    <a:pt x="7553" y="3302"/>
                  </a:lnTo>
                  <a:cubicBezTo>
                    <a:pt x="8211" y="6815"/>
                    <a:pt x="7311" y="9126"/>
                    <a:pt x="7158" y="9484"/>
                  </a:cubicBezTo>
                  <a:cubicBezTo>
                    <a:pt x="6984" y="9474"/>
                    <a:pt x="6810" y="9469"/>
                    <a:pt x="6635" y="9469"/>
                  </a:cubicBezTo>
                  <a:cubicBezTo>
                    <a:pt x="6072" y="9469"/>
                    <a:pt x="5509" y="9523"/>
                    <a:pt x="4964" y="9647"/>
                  </a:cubicBezTo>
                  <a:cubicBezTo>
                    <a:pt x="1861" y="10353"/>
                    <a:pt x="0" y="12242"/>
                    <a:pt x="0" y="12242"/>
                  </a:cubicBezTo>
                  <a:lnTo>
                    <a:pt x="649" y="13201"/>
                  </a:lnTo>
                  <a:lnTo>
                    <a:pt x="6882" y="15401"/>
                  </a:lnTo>
                  <a:lnTo>
                    <a:pt x="15624" y="15825"/>
                  </a:lnTo>
                  <a:cubicBezTo>
                    <a:pt x="15628" y="15822"/>
                    <a:pt x="14415" y="12241"/>
                    <a:pt x="13061" y="11367"/>
                  </a:cubicBezTo>
                  <a:cubicBezTo>
                    <a:pt x="12162" y="10786"/>
                    <a:pt x="10254" y="9907"/>
                    <a:pt x="8164" y="9589"/>
                  </a:cubicBezTo>
                  <a:cubicBezTo>
                    <a:pt x="8608" y="6163"/>
                    <a:pt x="7927" y="3653"/>
                    <a:pt x="7744" y="3065"/>
                  </a:cubicBezTo>
                  <a:lnTo>
                    <a:pt x="7744" y="3065"/>
                  </a:lnTo>
                  <a:cubicBezTo>
                    <a:pt x="7970" y="3142"/>
                    <a:pt x="8475" y="3284"/>
                    <a:pt x="9102" y="3284"/>
                  </a:cubicBezTo>
                  <a:cubicBezTo>
                    <a:pt x="9461" y="3284"/>
                    <a:pt x="9860" y="3237"/>
                    <a:pt x="10269" y="3104"/>
                  </a:cubicBezTo>
                  <a:cubicBezTo>
                    <a:pt x="11651" y="2653"/>
                    <a:pt x="13399" y="2"/>
                    <a:pt x="13399" y="1"/>
                  </a:cubicBezTo>
                  <a:lnTo>
                    <a:pt x="13399" y="1"/>
                  </a:lnTo>
                  <a:cubicBezTo>
                    <a:pt x="12944" y="335"/>
                    <a:pt x="12483" y="447"/>
                    <a:pt x="12012" y="447"/>
                  </a:cubicBezTo>
                  <a:cubicBezTo>
                    <a:pt x="11071" y="447"/>
                    <a:pt x="10089" y="1"/>
                    <a:pt x="9034"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6"/>
            <p:cNvSpPr/>
            <p:nvPr/>
          </p:nvSpPr>
          <p:spPr>
            <a:xfrm>
              <a:off x="4058376" y="3500309"/>
              <a:ext cx="1089861" cy="608734"/>
            </a:xfrm>
            <a:custGeom>
              <a:avLst/>
              <a:gdLst/>
              <a:ahLst/>
              <a:cxnLst/>
              <a:rect l="l" t="t" r="r" b="b"/>
              <a:pathLst>
                <a:path w="22650" h="12651" extrusionOk="0">
                  <a:moveTo>
                    <a:pt x="7505" y="0"/>
                  </a:moveTo>
                  <a:cubicBezTo>
                    <a:pt x="6236" y="0"/>
                    <a:pt x="5475" y="593"/>
                    <a:pt x="5771" y="931"/>
                  </a:cubicBezTo>
                  <a:cubicBezTo>
                    <a:pt x="6067" y="1270"/>
                    <a:pt x="7801" y="2032"/>
                    <a:pt x="8522" y="2158"/>
                  </a:cubicBezTo>
                  <a:cubicBezTo>
                    <a:pt x="9241" y="2285"/>
                    <a:pt x="9791" y="2539"/>
                    <a:pt x="9791" y="2539"/>
                  </a:cubicBezTo>
                  <a:cubicBezTo>
                    <a:pt x="11059" y="4063"/>
                    <a:pt x="13218" y="5713"/>
                    <a:pt x="13218" y="5713"/>
                  </a:cubicBezTo>
                  <a:cubicBezTo>
                    <a:pt x="9791" y="5502"/>
                    <a:pt x="6151" y="4401"/>
                    <a:pt x="6151" y="4401"/>
                  </a:cubicBezTo>
                  <a:cubicBezTo>
                    <a:pt x="5601" y="4190"/>
                    <a:pt x="2624" y="1238"/>
                    <a:pt x="1531" y="691"/>
                  </a:cubicBezTo>
                  <a:cubicBezTo>
                    <a:pt x="1111" y="481"/>
                    <a:pt x="788" y="416"/>
                    <a:pt x="549" y="416"/>
                  </a:cubicBezTo>
                  <a:cubicBezTo>
                    <a:pt x="166" y="416"/>
                    <a:pt x="1" y="582"/>
                    <a:pt x="1" y="582"/>
                  </a:cubicBezTo>
                  <a:cubicBezTo>
                    <a:pt x="1" y="582"/>
                    <a:pt x="3608" y="4627"/>
                    <a:pt x="4373" y="5391"/>
                  </a:cubicBezTo>
                  <a:cubicBezTo>
                    <a:pt x="5138" y="6156"/>
                    <a:pt x="8634" y="7578"/>
                    <a:pt x="12133" y="8780"/>
                  </a:cubicBezTo>
                  <a:cubicBezTo>
                    <a:pt x="15629" y="9982"/>
                    <a:pt x="17596" y="12059"/>
                    <a:pt x="17596" y="12059"/>
                  </a:cubicBezTo>
                  <a:lnTo>
                    <a:pt x="22650" y="12650"/>
                  </a:lnTo>
                  <a:cubicBezTo>
                    <a:pt x="22650" y="12650"/>
                    <a:pt x="21974" y="9266"/>
                    <a:pt x="20873" y="8038"/>
                  </a:cubicBezTo>
                  <a:cubicBezTo>
                    <a:pt x="19773" y="6811"/>
                    <a:pt x="16515" y="3766"/>
                    <a:pt x="15289" y="3046"/>
                  </a:cubicBezTo>
                  <a:cubicBezTo>
                    <a:pt x="14063" y="2328"/>
                    <a:pt x="11905" y="1566"/>
                    <a:pt x="11312" y="1228"/>
                  </a:cubicBezTo>
                  <a:cubicBezTo>
                    <a:pt x="10721" y="889"/>
                    <a:pt x="8775" y="0"/>
                    <a:pt x="7505" y="0"/>
                  </a:cubicBezTo>
                  <a:close/>
                </a:path>
              </a:pathLst>
            </a:custGeom>
            <a:solidFill>
              <a:srgbClr val="8E5F2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46"/>
          <p:cNvGrpSpPr/>
          <p:nvPr/>
        </p:nvGrpSpPr>
        <p:grpSpPr>
          <a:xfrm>
            <a:off x="7691430" y="3191279"/>
            <a:ext cx="1591204" cy="1529783"/>
            <a:chOff x="3017258" y="3493429"/>
            <a:chExt cx="438783" cy="421846"/>
          </a:xfrm>
        </p:grpSpPr>
        <p:sp>
          <p:nvSpPr>
            <p:cNvPr id="816" name="Google Shape;816;p46"/>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6"/>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6"/>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46"/>
          <p:cNvSpPr/>
          <p:nvPr/>
        </p:nvSpPr>
        <p:spPr>
          <a:xfrm>
            <a:off x="7757587" y="4479433"/>
            <a:ext cx="1662711" cy="773163"/>
          </a:xfrm>
          <a:custGeom>
            <a:avLst/>
            <a:gdLst/>
            <a:ahLst/>
            <a:cxnLst/>
            <a:rect l="l" t="t" r="r" b="b"/>
            <a:pathLst>
              <a:path w="10929" h="5082" extrusionOk="0">
                <a:moveTo>
                  <a:pt x="6077" y="1"/>
                </a:moveTo>
                <a:cubicBezTo>
                  <a:pt x="5935" y="1"/>
                  <a:pt x="5795" y="38"/>
                  <a:pt x="5677" y="124"/>
                </a:cubicBezTo>
                <a:cubicBezTo>
                  <a:pt x="5633" y="157"/>
                  <a:pt x="5596" y="196"/>
                  <a:pt x="5562" y="238"/>
                </a:cubicBezTo>
                <a:cubicBezTo>
                  <a:pt x="5496" y="183"/>
                  <a:pt x="5420" y="135"/>
                  <a:pt x="5334" y="101"/>
                </a:cubicBezTo>
                <a:cubicBezTo>
                  <a:pt x="5168" y="32"/>
                  <a:pt x="4988" y="2"/>
                  <a:pt x="4807" y="2"/>
                </a:cubicBezTo>
                <a:cubicBezTo>
                  <a:pt x="4551" y="2"/>
                  <a:pt x="4291" y="63"/>
                  <a:pt x="4063" y="165"/>
                </a:cubicBezTo>
                <a:cubicBezTo>
                  <a:pt x="3355" y="481"/>
                  <a:pt x="2929" y="1297"/>
                  <a:pt x="3153" y="2056"/>
                </a:cubicBezTo>
                <a:cubicBezTo>
                  <a:pt x="3171" y="2116"/>
                  <a:pt x="3194" y="2170"/>
                  <a:pt x="3219" y="2225"/>
                </a:cubicBezTo>
                <a:cubicBezTo>
                  <a:pt x="3110" y="2242"/>
                  <a:pt x="3000" y="2275"/>
                  <a:pt x="2903" y="2328"/>
                </a:cubicBezTo>
                <a:cubicBezTo>
                  <a:pt x="2797" y="2211"/>
                  <a:pt x="2656" y="2130"/>
                  <a:pt x="2481" y="2107"/>
                </a:cubicBezTo>
                <a:cubicBezTo>
                  <a:pt x="2445" y="2103"/>
                  <a:pt x="2409" y="2100"/>
                  <a:pt x="2373" y="2100"/>
                </a:cubicBezTo>
                <a:cubicBezTo>
                  <a:pt x="2129" y="2100"/>
                  <a:pt x="1883" y="2200"/>
                  <a:pt x="1716" y="2375"/>
                </a:cubicBezTo>
                <a:cubicBezTo>
                  <a:pt x="1506" y="2592"/>
                  <a:pt x="1301" y="2981"/>
                  <a:pt x="1353" y="3288"/>
                </a:cubicBezTo>
                <a:cubicBezTo>
                  <a:pt x="1338" y="3287"/>
                  <a:pt x="1322" y="3286"/>
                  <a:pt x="1307" y="3286"/>
                </a:cubicBezTo>
                <a:cubicBezTo>
                  <a:pt x="695" y="3286"/>
                  <a:pt x="1" y="4022"/>
                  <a:pt x="466" y="4563"/>
                </a:cubicBezTo>
                <a:cubicBezTo>
                  <a:pt x="488" y="4587"/>
                  <a:pt x="511" y="4597"/>
                  <a:pt x="535" y="4597"/>
                </a:cubicBezTo>
                <a:cubicBezTo>
                  <a:pt x="540" y="4597"/>
                  <a:pt x="546" y="4596"/>
                  <a:pt x="552" y="4595"/>
                </a:cubicBezTo>
                <a:cubicBezTo>
                  <a:pt x="838" y="5029"/>
                  <a:pt x="1531" y="5082"/>
                  <a:pt x="2068" y="5082"/>
                </a:cubicBezTo>
                <a:cubicBezTo>
                  <a:pt x="2174" y="5082"/>
                  <a:pt x="2275" y="5080"/>
                  <a:pt x="2364" y="5078"/>
                </a:cubicBezTo>
                <a:cubicBezTo>
                  <a:pt x="3525" y="5058"/>
                  <a:pt x="4685" y="5078"/>
                  <a:pt x="5845" y="4983"/>
                </a:cubicBezTo>
                <a:cubicBezTo>
                  <a:pt x="7090" y="4882"/>
                  <a:pt x="8344" y="4672"/>
                  <a:pt x="9507" y="4197"/>
                </a:cubicBezTo>
                <a:cubicBezTo>
                  <a:pt x="9989" y="3999"/>
                  <a:pt x="10427" y="3751"/>
                  <a:pt x="10675" y="3272"/>
                </a:cubicBezTo>
                <a:cubicBezTo>
                  <a:pt x="10899" y="2842"/>
                  <a:pt x="10929" y="2342"/>
                  <a:pt x="10832" y="1875"/>
                </a:cubicBezTo>
                <a:cubicBezTo>
                  <a:pt x="10726" y="1377"/>
                  <a:pt x="10488" y="887"/>
                  <a:pt x="9990" y="689"/>
                </a:cubicBezTo>
                <a:cubicBezTo>
                  <a:pt x="9832" y="626"/>
                  <a:pt x="9653" y="591"/>
                  <a:pt x="9476" y="591"/>
                </a:cubicBezTo>
                <a:cubicBezTo>
                  <a:pt x="9246" y="591"/>
                  <a:pt x="9018" y="650"/>
                  <a:pt x="8840" y="782"/>
                </a:cubicBezTo>
                <a:cubicBezTo>
                  <a:pt x="8806" y="656"/>
                  <a:pt x="8748" y="539"/>
                  <a:pt x="8653" y="445"/>
                </a:cubicBezTo>
                <a:cubicBezTo>
                  <a:pt x="8529" y="324"/>
                  <a:pt x="8367" y="273"/>
                  <a:pt x="8200" y="273"/>
                </a:cubicBezTo>
                <a:cubicBezTo>
                  <a:pt x="8157" y="273"/>
                  <a:pt x="8113" y="277"/>
                  <a:pt x="8070" y="283"/>
                </a:cubicBezTo>
                <a:cubicBezTo>
                  <a:pt x="7665" y="343"/>
                  <a:pt x="7236" y="665"/>
                  <a:pt x="7119" y="1066"/>
                </a:cubicBezTo>
                <a:cubicBezTo>
                  <a:pt x="7116" y="1076"/>
                  <a:pt x="7115" y="1084"/>
                  <a:pt x="7114" y="1094"/>
                </a:cubicBezTo>
                <a:cubicBezTo>
                  <a:pt x="7051" y="1061"/>
                  <a:pt x="6982" y="1037"/>
                  <a:pt x="6912" y="1025"/>
                </a:cubicBezTo>
                <a:cubicBezTo>
                  <a:pt x="6952" y="926"/>
                  <a:pt x="6973" y="823"/>
                  <a:pt x="6963" y="714"/>
                </a:cubicBezTo>
                <a:cubicBezTo>
                  <a:pt x="6946" y="523"/>
                  <a:pt x="6848" y="351"/>
                  <a:pt x="6701" y="229"/>
                </a:cubicBezTo>
                <a:cubicBezTo>
                  <a:pt x="6535" y="93"/>
                  <a:pt x="6302" y="1"/>
                  <a:pt x="607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46"/>
          <p:cNvGrpSpPr/>
          <p:nvPr/>
        </p:nvGrpSpPr>
        <p:grpSpPr>
          <a:xfrm>
            <a:off x="305275" y="-285908"/>
            <a:ext cx="1528163" cy="1528317"/>
            <a:chOff x="3305097" y="1208521"/>
            <a:chExt cx="701216" cy="701313"/>
          </a:xfrm>
        </p:grpSpPr>
        <p:sp>
          <p:nvSpPr>
            <p:cNvPr id="821" name="Google Shape;821;p46"/>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6"/>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46"/>
          <p:cNvSpPr/>
          <p:nvPr/>
        </p:nvSpPr>
        <p:spPr>
          <a:xfrm>
            <a:off x="6249307" y="3937636"/>
            <a:ext cx="648266" cy="1205860"/>
          </a:xfrm>
          <a:custGeom>
            <a:avLst/>
            <a:gdLst/>
            <a:ahLst/>
            <a:cxnLst/>
            <a:rect l="l" t="t" r="r" b="b"/>
            <a:pathLst>
              <a:path w="8590" h="15978" extrusionOk="0">
                <a:moveTo>
                  <a:pt x="1" y="1"/>
                </a:moveTo>
                <a:lnTo>
                  <a:pt x="19" y="166"/>
                </a:lnTo>
                <a:cubicBezTo>
                  <a:pt x="30" y="277"/>
                  <a:pt x="65" y="384"/>
                  <a:pt x="119" y="481"/>
                </a:cubicBezTo>
                <a:lnTo>
                  <a:pt x="2172" y="4177"/>
                </a:lnTo>
                <a:lnTo>
                  <a:pt x="2301" y="4254"/>
                </a:lnTo>
                <a:lnTo>
                  <a:pt x="2519" y="4568"/>
                </a:lnTo>
                <a:cubicBezTo>
                  <a:pt x="2369" y="4728"/>
                  <a:pt x="2332" y="4973"/>
                  <a:pt x="2449" y="5172"/>
                </a:cubicBezTo>
                <a:cubicBezTo>
                  <a:pt x="2470" y="5207"/>
                  <a:pt x="2496" y="5240"/>
                  <a:pt x="2524" y="5268"/>
                </a:cubicBezTo>
                <a:lnTo>
                  <a:pt x="2312" y="5585"/>
                </a:lnTo>
                <a:lnTo>
                  <a:pt x="2183" y="5664"/>
                </a:lnTo>
                <a:lnTo>
                  <a:pt x="186" y="9390"/>
                </a:lnTo>
                <a:cubicBezTo>
                  <a:pt x="134" y="9488"/>
                  <a:pt x="101" y="9596"/>
                  <a:pt x="90" y="9707"/>
                </a:cubicBezTo>
                <a:lnTo>
                  <a:pt x="74" y="9873"/>
                </a:lnTo>
                <a:lnTo>
                  <a:pt x="74" y="9873"/>
                </a:lnTo>
                <a:lnTo>
                  <a:pt x="208" y="9774"/>
                </a:lnTo>
                <a:cubicBezTo>
                  <a:pt x="298" y="9708"/>
                  <a:pt x="375" y="9626"/>
                  <a:pt x="431" y="9529"/>
                </a:cubicBezTo>
                <a:lnTo>
                  <a:pt x="2606" y="5904"/>
                </a:lnTo>
                <a:lnTo>
                  <a:pt x="2607" y="5752"/>
                </a:lnTo>
                <a:lnTo>
                  <a:pt x="2750" y="5450"/>
                </a:lnTo>
                <a:lnTo>
                  <a:pt x="2549" y="15978"/>
                </a:lnTo>
                <a:lnTo>
                  <a:pt x="3227" y="15978"/>
                </a:lnTo>
                <a:lnTo>
                  <a:pt x="3024" y="5401"/>
                </a:lnTo>
                <a:cubicBezTo>
                  <a:pt x="3066" y="5389"/>
                  <a:pt x="3107" y="5374"/>
                  <a:pt x="3146" y="5352"/>
                </a:cubicBezTo>
                <a:cubicBezTo>
                  <a:pt x="3264" y="5284"/>
                  <a:pt x="3343" y="5174"/>
                  <a:pt x="3377" y="5053"/>
                </a:cubicBezTo>
                <a:lnTo>
                  <a:pt x="3757" y="5078"/>
                </a:lnTo>
                <a:lnTo>
                  <a:pt x="3891" y="5151"/>
                </a:lnTo>
                <a:lnTo>
                  <a:pt x="8116" y="5018"/>
                </a:lnTo>
                <a:cubicBezTo>
                  <a:pt x="8226" y="5014"/>
                  <a:pt x="8337" y="4989"/>
                  <a:pt x="8437" y="4942"/>
                </a:cubicBezTo>
                <a:lnTo>
                  <a:pt x="8589" y="4873"/>
                </a:lnTo>
                <a:lnTo>
                  <a:pt x="8434" y="4808"/>
                </a:lnTo>
                <a:cubicBezTo>
                  <a:pt x="8332" y="4763"/>
                  <a:pt x="8221" y="4740"/>
                  <a:pt x="8111" y="4737"/>
                </a:cubicBezTo>
                <a:lnTo>
                  <a:pt x="3885" y="4667"/>
                </a:lnTo>
                <a:lnTo>
                  <a:pt x="3753" y="4742"/>
                </a:lnTo>
                <a:lnTo>
                  <a:pt x="3371" y="4772"/>
                </a:lnTo>
                <a:cubicBezTo>
                  <a:pt x="3360" y="4734"/>
                  <a:pt x="3345" y="4697"/>
                  <a:pt x="3324" y="4661"/>
                </a:cubicBezTo>
                <a:cubicBezTo>
                  <a:pt x="3229" y="4500"/>
                  <a:pt x="3061" y="4413"/>
                  <a:pt x="2887" y="4413"/>
                </a:cubicBezTo>
                <a:cubicBezTo>
                  <a:pt x="2846" y="4413"/>
                  <a:pt x="2804" y="4418"/>
                  <a:pt x="2763" y="4428"/>
                </a:cubicBezTo>
                <a:lnTo>
                  <a:pt x="2593" y="4083"/>
                </a:lnTo>
                <a:lnTo>
                  <a:pt x="2590" y="3932"/>
                </a:lnTo>
                <a:lnTo>
                  <a:pt x="363" y="339"/>
                </a:lnTo>
                <a:cubicBezTo>
                  <a:pt x="303" y="244"/>
                  <a:pt x="227" y="163"/>
                  <a:pt x="137" y="98"/>
                </a:cubicBezTo>
                <a:lnTo>
                  <a:pt x="1"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6"/>
          <p:cNvSpPr/>
          <p:nvPr/>
        </p:nvSpPr>
        <p:spPr>
          <a:xfrm>
            <a:off x="5234852" y="4095972"/>
            <a:ext cx="613475" cy="1047524"/>
          </a:xfrm>
          <a:custGeom>
            <a:avLst/>
            <a:gdLst/>
            <a:ahLst/>
            <a:cxnLst/>
            <a:rect l="l" t="t" r="r" b="b"/>
            <a:pathLst>
              <a:path w="8129" h="13880" extrusionOk="0">
                <a:moveTo>
                  <a:pt x="4978" y="1"/>
                </a:moveTo>
                <a:lnTo>
                  <a:pt x="4905" y="120"/>
                </a:lnTo>
                <a:cubicBezTo>
                  <a:pt x="4856" y="199"/>
                  <a:pt x="4825" y="286"/>
                  <a:pt x="4810" y="378"/>
                </a:cubicBezTo>
                <a:lnTo>
                  <a:pt x="4275" y="3847"/>
                </a:lnTo>
                <a:lnTo>
                  <a:pt x="4323" y="3964"/>
                </a:lnTo>
                <a:lnTo>
                  <a:pt x="4304" y="4281"/>
                </a:lnTo>
                <a:cubicBezTo>
                  <a:pt x="4124" y="4310"/>
                  <a:pt x="3976" y="4452"/>
                  <a:pt x="3951" y="4642"/>
                </a:cubicBezTo>
                <a:cubicBezTo>
                  <a:pt x="3947" y="4676"/>
                  <a:pt x="3947" y="4708"/>
                  <a:pt x="3951" y="4742"/>
                </a:cubicBezTo>
                <a:lnTo>
                  <a:pt x="3650" y="4842"/>
                </a:lnTo>
                <a:lnTo>
                  <a:pt x="3526" y="4828"/>
                </a:lnTo>
                <a:lnTo>
                  <a:pt x="318" y="6253"/>
                </a:lnTo>
                <a:cubicBezTo>
                  <a:pt x="234" y="6290"/>
                  <a:pt x="158" y="6345"/>
                  <a:pt x="95" y="6413"/>
                </a:cubicBezTo>
                <a:lnTo>
                  <a:pt x="0" y="6514"/>
                </a:lnTo>
                <a:lnTo>
                  <a:pt x="138" y="6519"/>
                </a:lnTo>
                <a:cubicBezTo>
                  <a:pt x="144" y="6519"/>
                  <a:pt x="149" y="6519"/>
                  <a:pt x="155" y="6519"/>
                </a:cubicBezTo>
                <a:cubicBezTo>
                  <a:pt x="242" y="6519"/>
                  <a:pt x="328" y="6503"/>
                  <a:pt x="408" y="6471"/>
                </a:cubicBezTo>
                <a:lnTo>
                  <a:pt x="3680" y="5201"/>
                </a:lnTo>
                <a:lnTo>
                  <a:pt x="3758" y="5102"/>
                </a:lnTo>
                <a:lnTo>
                  <a:pt x="4040" y="4959"/>
                </a:lnTo>
                <a:cubicBezTo>
                  <a:pt x="4095" y="5027"/>
                  <a:pt x="4169" y="5075"/>
                  <a:pt x="4255" y="5099"/>
                </a:cubicBezTo>
                <a:lnTo>
                  <a:pt x="4088" y="13880"/>
                </a:lnTo>
                <a:lnTo>
                  <a:pt x="4650" y="13880"/>
                </a:lnTo>
                <a:lnTo>
                  <a:pt x="4482" y="5102"/>
                </a:lnTo>
                <a:cubicBezTo>
                  <a:pt x="4533" y="5088"/>
                  <a:pt x="4577" y="5065"/>
                  <a:pt x="4618" y="5034"/>
                </a:cubicBezTo>
                <a:lnTo>
                  <a:pt x="4855" y="5244"/>
                </a:lnTo>
                <a:lnTo>
                  <a:pt x="4905" y="5360"/>
                </a:lnTo>
                <a:lnTo>
                  <a:pt x="7744" y="7423"/>
                </a:lnTo>
                <a:cubicBezTo>
                  <a:pt x="7819" y="7478"/>
                  <a:pt x="7903" y="7517"/>
                  <a:pt x="7993" y="7538"/>
                </a:cubicBezTo>
                <a:lnTo>
                  <a:pt x="8129" y="7570"/>
                </a:lnTo>
                <a:lnTo>
                  <a:pt x="8129" y="7570"/>
                </a:lnTo>
                <a:lnTo>
                  <a:pt x="8060" y="7449"/>
                </a:lnTo>
                <a:cubicBezTo>
                  <a:pt x="8017" y="7366"/>
                  <a:pt x="7956" y="7296"/>
                  <a:pt x="7883" y="7238"/>
                </a:cubicBezTo>
                <a:lnTo>
                  <a:pt x="5147" y="5039"/>
                </a:lnTo>
                <a:lnTo>
                  <a:pt x="5024" y="5022"/>
                </a:lnTo>
                <a:lnTo>
                  <a:pt x="4759" y="4848"/>
                </a:lnTo>
                <a:cubicBezTo>
                  <a:pt x="4771" y="4817"/>
                  <a:pt x="4780" y="4784"/>
                  <a:pt x="4786" y="4750"/>
                </a:cubicBezTo>
                <a:cubicBezTo>
                  <a:pt x="4810" y="4560"/>
                  <a:pt x="4702" y="4385"/>
                  <a:pt x="4536" y="4311"/>
                </a:cubicBezTo>
                <a:lnTo>
                  <a:pt x="4599" y="4000"/>
                </a:lnTo>
                <a:lnTo>
                  <a:pt x="4675" y="3899"/>
                </a:lnTo>
                <a:lnTo>
                  <a:pt x="5042" y="409"/>
                </a:lnTo>
                <a:cubicBezTo>
                  <a:pt x="5051" y="316"/>
                  <a:pt x="5044" y="224"/>
                  <a:pt x="5018" y="135"/>
                </a:cubicBezTo>
                <a:lnTo>
                  <a:pt x="4978"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6"/>
          <p:cNvSpPr/>
          <p:nvPr/>
        </p:nvSpPr>
        <p:spPr>
          <a:xfrm>
            <a:off x="5777172" y="4553094"/>
            <a:ext cx="330246" cy="590402"/>
          </a:xfrm>
          <a:custGeom>
            <a:avLst/>
            <a:gdLst/>
            <a:ahLst/>
            <a:cxnLst/>
            <a:rect l="l" t="t" r="r" b="b"/>
            <a:pathLst>
              <a:path w="4376" h="7823" extrusionOk="0">
                <a:moveTo>
                  <a:pt x="3738" y="1"/>
                </a:moveTo>
                <a:lnTo>
                  <a:pt x="3680" y="56"/>
                </a:lnTo>
                <a:cubicBezTo>
                  <a:pt x="3642" y="93"/>
                  <a:pt x="3610" y="137"/>
                  <a:pt x="3589" y="185"/>
                </a:cubicBezTo>
                <a:lnTo>
                  <a:pt x="2778" y="2040"/>
                </a:lnTo>
                <a:lnTo>
                  <a:pt x="2788" y="2112"/>
                </a:lnTo>
                <a:lnTo>
                  <a:pt x="2731" y="2286"/>
                </a:lnTo>
                <a:cubicBezTo>
                  <a:pt x="2723" y="2286"/>
                  <a:pt x="2714" y="2285"/>
                  <a:pt x="2706" y="2285"/>
                </a:cubicBezTo>
                <a:cubicBezTo>
                  <a:pt x="2610" y="2285"/>
                  <a:pt x="2519" y="2340"/>
                  <a:pt x="2480" y="2435"/>
                </a:cubicBezTo>
                <a:cubicBezTo>
                  <a:pt x="2473" y="2453"/>
                  <a:pt x="2468" y="2472"/>
                  <a:pt x="2466" y="2492"/>
                </a:cubicBezTo>
                <a:lnTo>
                  <a:pt x="2283" y="2504"/>
                </a:lnTo>
                <a:lnTo>
                  <a:pt x="2215" y="2477"/>
                </a:lnTo>
                <a:lnTo>
                  <a:pt x="218" y="2799"/>
                </a:lnTo>
                <a:cubicBezTo>
                  <a:pt x="165" y="2806"/>
                  <a:pt x="115" y="2826"/>
                  <a:pt x="69" y="2854"/>
                </a:cubicBezTo>
                <a:lnTo>
                  <a:pt x="0" y="2896"/>
                </a:lnTo>
                <a:lnTo>
                  <a:pt x="76" y="2919"/>
                </a:lnTo>
                <a:cubicBezTo>
                  <a:pt x="113" y="2929"/>
                  <a:pt x="151" y="2934"/>
                  <a:pt x="189" y="2934"/>
                </a:cubicBezTo>
                <a:cubicBezTo>
                  <a:pt x="204" y="2934"/>
                  <a:pt x="219" y="2933"/>
                  <a:pt x="234" y="2932"/>
                </a:cubicBezTo>
                <a:lnTo>
                  <a:pt x="2246" y="2706"/>
                </a:lnTo>
                <a:lnTo>
                  <a:pt x="2304" y="2663"/>
                </a:lnTo>
                <a:lnTo>
                  <a:pt x="2483" y="2625"/>
                </a:lnTo>
                <a:cubicBezTo>
                  <a:pt x="2509" y="2680"/>
                  <a:pt x="2553" y="2726"/>
                  <a:pt x="2612" y="2751"/>
                </a:cubicBezTo>
                <a:cubicBezTo>
                  <a:pt x="2621" y="2756"/>
                  <a:pt x="2631" y="2757"/>
                  <a:pt x="2638" y="2759"/>
                </a:cubicBezTo>
                <a:lnTo>
                  <a:pt x="2542" y="7823"/>
                </a:lnTo>
                <a:lnTo>
                  <a:pt x="2867" y="7823"/>
                </a:lnTo>
                <a:lnTo>
                  <a:pt x="2770" y="2759"/>
                </a:lnTo>
                <a:cubicBezTo>
                  <a:pt x="2778" y="2757"/>
                  <a:pt x="2786" y="2756"/>
                  <a:pt x="2794" y="2751"/>
                </a:cubicBezTo>
                <a:lnTo>
                  <a:pt x="2895" y="2903"/>
                </a:lnTo>
                <a:lnTo>
                  <a:pt x="2906" y="2974"/>
                </a:lnTo>
                <a:lnTo>
                  <a:pt x="4183" y="4544"/>
                </a:lnTo>
                <a:cubicBezTo>
                  <a:pt x="4218" y="4585"/>
                  <a:pt x="4259" y="4619"/>
                  <a:pt x="4306" y="4644"/>
                </a:cubicBezTo>
                <a:lnTo>
                  <a:pt x="4376" y="4683"/>
                </a:lnTo>
                <a:lnTo>
                  <a:pt x="4376" y="4683"/>
                </a:lnTo>
                <a:lnTo>
                  <a:pt x="4358" y="4606"/>
                </a:lnTo>
                <a:cubicBezTo>
                  <a:pt x="4344" y="4554"/>
                  <a:pt x="4322" y="4505"/>
                  <a:pt x="4290" y="4461"/>
                </a:cubicBezTo>
                <a:lnTo>
                  <a:pt x="3089" y="2832"/>
                </a:lnTo>
                <a:lnTo>
                  <a:pt x="3022" y="2805"/>
                </a:lnTo>
                <a:lnTo>
                  <a:pt x="2900" y="2669"/>
                </a:lnTo>
                <a:cubicBezTo>
                  <a:pt x="2911" y="2653"/>
                  <a:pt x="2921" y="2637"/>
                  <a:pt x="2928" y="2620"/>
                </a:cubicBezTo>
                <a:cubicBezTo>
                  <a:pt x="2970" y="2516"/>
                  <a:pt x="2937" y="2403"/>
                  <a:pt x="2854" y="2339"/>
                </a:cubicBezTo>
                <a:lnTo>
                  <a:pt x="2937" y="2174"/>
                </a:lnTo>
                <a:lnTo>
                  <a:pt x="2994" y="2129"/>
                </a:lnTo>
                <a:lnTo>
                  <a:pt x="3714" y="238"/>
                </a:lnTo>
                <a:cubicBezTo>
                  <a:pt x="3733" y="188"/>
                  <a:pt x="3742" y="136"/>
                  <a:pt x="3740" y="81"/>
                </a:cubicBezTo>
                <a:lnTo>
                  <a:pt x="3738"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46"/>
          <p:cNvGrpSpPr/>
          <p:nvPr/>
        </p:nvGrpSpPr>
        <p:grpSpPr>
          <a:xfrm>
            <a:off x="8134365" y="10"/>
            <a:ext cx="909146" cy="2521748"/>
            <a:chOff x="1164349" y="1064223"/>
            <a:chExt cx="456010" cy="1264858"/>
          </a:xfrm>
        </p:grpSpPr>
        <p:sp>
          <p:nvSpPr>
            <p:cNvPr id="827" name="Google Shape;827;p46"/>
            <p:cNvSpPr/>
            <p:nvPr/>
          </p:nvSpPr>
          <p:spPr>
            <a:xfrm>
              <a:off x="1389779" y="1064223"/>
              <a:ext cx="5245" cy="1238339"/>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46"/>
          <p:cNvGrpSpPr/>
          <p:nvPr/>
        </p:nvGrpSpPr>
        <p:grpSpPr>
          <a:xfrm>
            <a:off x="1502218" y="-32929"/>
            <a:ext cx="679389" cy="627298"/>
            <a:chOff x="2182419" y="1840929"/>
            <a:chExt cx="340768" cy="314640"/>
          </a:xfrm>
        </p:grpSpPr>
        <p:sp>
          <p:nvSpPr>
            <p:cNvPr id="830" name="Google Shape;830;p46"/>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46"/>
          <p:cNvGrpSpPr/>
          <p:nvPr/>
        </p:nvGrpSpPr>
        <p:grpSpPr>
          <a:xfrm>
            <a:off x="8507403" y="5"/>
            <a:ext cx="775225" cy="2015086"/>
            <a:chOff x="2554415" y="1157690"/>
            <a:chExt cx="388838" cy="1010727"/>
          </a:xfrm>
        </p:grpSpPr>
        <p:sp>
          <p:nvSpPr>
            <p:cNvPr id="833" name="Google Shape;833;p46"/>
            <p:cNvSpPr/>
            <p:nvPr/>
          </p:nvSpPr>
          <p:spPr>
            <a:xfrm>
              <a:off x="2740534" y="1157690"/>
              <a:ext cx="5341" cy="917296"/>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46"/>
          <p:cNvGrpSpPr/>
          <p:nvPr/>
        </p:nvGrpSpPr>
        <p:grpSpPr>
          <a:xfrm>
            <a:off x="-636690" y="2222085"/>
            <a:ext cx="1728700" cy="1922850"/>
            <a:chOff x="119141" y="949023"/>
            <a:chExt cx="608590" cy="676917"/>
          </a:xfrm>
        </p:grpSpPr>
        <p:sp>
          <p:nvSpPr>
            <p:cNvPr id="836" name="Google Shape;836;p46"/>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B9370E-9E52-ADA8-C3E9-4B866133054C}"/>
              </a:ext>
            </a:extLst>
          </p:cNvPr>
          <p:cNvSpPr txBox="1"/>
          <p:nvPr/>
        </p:nvSpPr>
        <p:spPr>
          <a:xfrm>
            <a:off x="2728569" y="146305"/>
            <a:ext cx="3686861" cy="477054"/>
          </a:xfrm>
          <a:prstGeom prst="rect">
            <a:avLst/>
          </a:prstGeom>
          <a:noFill/>
        </p:spPr>
        <p:txBody>
          <a:bodyPr wrap="square" rtlCol="0">
            <a:spAutoFit/>
          </a:bodyPr>
          <a:lstStyle/>
          <a:p>
            <a:pPr algn="ctr"/>
            <a:r>
              <a:rPr lang="en-US" sz="2500" b="1">
                <a:solidFill>
                  <a:srgbClr val="FE7235"/>
                </a:solidFill>
              </a:rPr>
              <a:t>QUAN SÁT HÌNH ẢNH </a:t>
            </a:r>
          </a:p>
        </p:txBody>
      </p:sp>
      <p:sp>
        <p:nvSpPr>
          <p:cNvPr id="14" name="Rectangle: Rounded Corners 13">
            <a:extLst>
              <a:ext uri="{FF2B5EF4-FFF2-40B4-BE49-F238E27FC236}">
                <a16:creationId xmlns:a16="http://schemas.microsoft.com/office/drawing/2014/main" id="{EE42B278-8EB3-F129-97F0-9D610677161B}"/>
              </a:ext>
            </a:extLst>
          </p:cNvPr>
          <p:cNvSpPr/>
          <p:nvPr/>
        </p:nvSpPr>
        <p:spPr>
          <a:xfrm>
            <a:off x="275772" y="3220658"/>
            <a:ext cx="5101772" cy="1676400"/>
          </a:xfrm>
          <a:custGeom>
            <a:avLst/>
            <a:gdLst>
              <a:gd name="connsiteX0" fmla="*/ 0 w 5101772"/>
              <a:gd name="connsiteY0" fmla="*/ 279406 h 1676400"/>
              <a:gd name="connsiteX1" fmla="*/ 279406 w 5101772"/>
              <a:gd name="connsiteY1" fmla="*/ 0 h 1676400"/>
              <a:gd name="connsiteX2" fmla="*/ 4822366 w 5101772"/>
              <a:gd name="connsiteY2" fmla="*/ 0 h 1676400"/>
              <a:gd name="connsiteX3" fmla="*/ 5101772 w 5101772"/>
              <a:gd name="connsiteY3" fmla="*/ 279406 h 1676400"/>
              <a:gd name="connsiteX4" fmla="*/ 5101772 w 5101772"/>
              <a:gd name="connsiteY4" fmla="*/ 1396994 h 1676400"/>
              <a:gd name="connsiteX5" fmla="*/ 4822366 w 5101772"/>
              <a:gd name="connsiteY5" fmla="*/ 1676400 h 1676400"/>
              <a:gd name="connsiteX6" fmla="*/ 279406 w 5101772"/>
              <a:gd name="connsiteY6" fmla="*/ 1676400 h 1676400"/>
              <a:gd name="connsiteX7" fmla="*/ 0 w 5101772"/>
              <a:gd name="connsiteY7" fmla="*/ 1396994 h 1676400"/>
              <a:gd name="connsiteX8" fmla="*/ 0 w 5101772"/>
              <a:gd name="connsiteY8" fmla="*/ 27940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1772" h="1676400" fill="none" extrusionOk="0">
                <a:moveTo>
                  <a:pt x="0" y="279406"/>
                </a:moveTo>
                <a:cubicBezTo>
                  <a:pt x="-9320" y="127643"/>
                  <a:pt x="116745" y="13156"/>
                  <a:pt x="279406" y="0"/>
                </a:cubicBezTo>
                <a:cubicBezTo>
                  <a:pt x="1313642" y="-105347"/>
                  <a:pt x="3786173" y="38743"/>
                  <a:pt x="4822366" y="0"/>
                </a:cubicBezTo>
                <a:cubicBezTo>
                  <a:pt x="4981088" y="26913"/>
                  <a:pt x="5086982" y="114402"/>
                  <a:pt x="5101772" y="279406"/>
                </a:cubicBezTo>
                <a:cubicBezTo>
                  <a:pt x="5091199" y="406997"/>
                  <a:pt x="5070193" y="926707"/>
                  <a:pt x="5101772" y="1396994"/>
                </a:cubicBezTo>
                <a:cubicBezTo>
                  <a:pt x="5092056" y="1549831"/>
                  <a:pt x="4974483" y="1686976"/>
                  <a:pt x="4822366" y="1676400"/>
                </a:cubicBezTo>
                <a:cubicBezTo>
                  <a:pt x="3115086" y="1689425"/>
                  <a:pt x="2065913" y="1564163"/>
                  <a:pt x="279406" y="1676400"/>
                </a:cubicBezTo>
                <a:cubicBezTo>
                  <a:pt x="146585" y="1689053"/>
                  <a:pt x="-29456" y="1542815"/>
                  <a:pt x="0" y="1396994"/>
                </a:cubicBezTo>
                <a:cubicBezTo>
                  <a:pt x="-70042" y="1048573"/>
                  <a:pt x="-74779" y="821975"/>
                  <a:pt x="0" y="279406"/>
                </a:cubicBezTo>
                <a:close/>
              </a:path>
              <a:path w="5101772" h="1676400" stroke="0" extrusionOk="0">
                <a:moveTo>
                  <a:pt x="0" y="279406"/>
                </a:moveTo>
                <a:cubicBezTo>
                  <a:pt x="-15199" y="114785"/>
                  <a:pt x="109469" y="16285"/>
                  <a:pt x="279406" y="0"/>
                </a:cubicBezTo>
                <a:cubicBezTo>
                  <a:pt x="1289347" y="162262"/>
                  <a:pt x="4128550" y="54966"/>
                  <a:pt x="4822366" y="0"/>
                </a:cubicBezTo>
                <a:cubicBezTo>
                  <a:pt x="4976248" y="1965"/>
                  <a:pt x="5075279" y="127273"/>
                  <a:pt x="5101772" y="279406"/>
                </a:cubicBezTo>
                <a:cubicBezTo>
                  <a:pt x="5193544" y="504684"/>
                  <a:pt x="5041126" y="917304"/>
                  <a:pt x="5101772" y="1396994"/>
                </a:cubicBezTo>
                <a:cubicBezTo>
                  <a:pt x="5117400" y="1551972"/>
                  <a:pt x="4956126" y="1661575"/>
                  <a:pt x="4822366" y="1676400"/>
                </a:cubicBezTo>
                <a:cubicBezTo>
                  <a:pt x="3969476" y="1688407"/>
                  <a:pt x="1741246" y="1619656"/>
                  <a:pt x="279406" y="1676400"/>
                </a:cubicBezTo>
                <a:cubicBezTo>
                  <a:pt x="116585" y="1672834"/>
                  <a:pt x="10840" y="1559640"/>
                  <a:pt x="0" y="1396994"/>
                </a:cubicBezTo>
                <a:cubicBezTo>
                  <a:pt x="81954" y="1213871"/>
                  <a:pt x="81697" y="807061"/>
                  <a:pt x="0" y="279406"/>
                </a:cubicBezTo>
                <a:close/>
              </a:path>
            </a:pathLst>
          </a:custGeom>
          <a:solidFill>
            <a:srgbClr val="FFF7B9"/>
          </a:solidFill>
          <a:ln>
            <a:solidFill>
              <a:srgbClr val="B7D8DF"/>
            </a:solidFill>
            <a:extLst>
              <a:ext uri="{C807C97D-BFC1-408E-A445-0C87EB9F89A2}">
                <ask:lineSketchStyleProps xmlns:ask="http://schemas.microsoft.com/office/drawing/2018/sketchyshapes" sd="3118254461">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rgbClr val="000000"/>
                </a:solidFill>
                <a:latin typeface="+mj-lt"/>
              </a:rPr>
              <a:t>THẢO LUẬN CẶP ĐÔI</a:t>
            </a:r>
          </a:p>
          <a:p>
            <a:pPr algn="ctr">
              <a:lnSpc>
                <a:spcPct val="150000"/>
              </a:lnSpc>
            </a:pPr>
            <a:r>
              <a:rPr lang="vi-VN" sz="2200">
                <a:solidFill>
                  <a:srgbClr val="000000"/>
                </a:solidFill>
                <a:effectLst/>
                <a:ea typeface="Calibri" panose="020F0502020204030204" pitchFamily="34" charset="0"/>
              </a:rPr>
              <a:t>Nêu các hoạt động bảo vệ, giữ gìn môi trường trong ba bức ảnh trên. </a:t>
            </a:r>
            <a:r>
              <a:rPr lang="en-US" sz="2200">
                <a:solidFill>
                  <a:srgbClr val="000000"/>
                </a:solidFill>
              </a:rPr>
              <a:t> </a:t>
            </a:r>
          </a:p>
        </p:txBody>
      </p:sp>
      <p:sp>
        <p:nvSpPr>
          <p:cNvPr id="18" name="Freeform 16">
            <a:extLst>
              <a:ext uri="{FF2B5EF4-FFF2-40B4-BE49-F238E27FC236}">
                <a16:creationId xmlns:a16="http://schemas.microsoft.com/office/drawing/2014/main" id="{A271B502-BA33-5EFF-3CE1-33AA1497FA82}"/>
              </a:ext>
            </a:extLst>
          </p:cNvPr>
          <p:cNvSpPr/>
          <p:nvPr/>
        </p:nvSpPr>
        <p:spPr>
          <a:xfrm>
            <a:off x="5943897" y="3326071"/>
            <a:ext cx="2568731" cy="1852697"/>
          </a:xfrm>
          <a:custGeom>
            <a:avLst/>
            <a:gdLst/>
            <a:ahLst/>
            <a:cxnLst/>
            <a:rect l="l" t="t" r="r" b="b"/>
            <a:pathLst>
              <a:path w="5705095" h="4114800">
                <a:moveTo>
                  <a:pt x="0" y="0"/>
                </a:moveTo>
                <a:lnTo>
                  <a:pt x="5705096" y="0"/>
                </a:lnTo>
                <a:lnTo>
                  <a:pt x="57050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8" name="Group 27">
            <a:extLst>
              <a:ext uri="{FF2B5EF4-FFF2-40B4-BE49-F238E27FC236}">
                <a16:creationId xmlns:a16="http://schemas.microsoft.com/office/drawing/2014/main" id="{E60387C8-46D7-D9CF-C943-0F5A6E49D153}"/>
              </a:ext>
            </a:extLst>
          </p:cNvPr>
          <p:cNvGrpSpPr/>
          <p:nvPr/>
        </p:nvGrpSpPr>
        <p:grpSpPr>
          <a:xfrm>
            <a:off x="141209" y="623359"/>
            <a:ext cx="9228665" cy="2439269"/>
            <a:chOff x="141209" y="623359"/>
            <a:chExt cx="9228665" cy="2439269"/>
          </a:xfrm>
        </p:grpSpPr>
        <p:pic>
          <p:nvPicPr>
            <p:cNvPr id="7" name="Picture 6">
              <a:extLst>
                <a:ext uri="{FF2B5EF4-FFF2-40B4-BE49-F238E27FC236}">
                  <a16:creationId xmlns:a16="http://schemas.microsoft.com/office/drawing/2014/main" id="{D2392173-04C2-B9E7-8A10-1F02F0B72B72}"/>
                </a:ext>
              </a:extLst>
            </p:cNvPr>
            <p:cNvPicPr>
              <a:picLocks noChangeAspect="1"/>
            </p:cNvPicPr>
            <p:nvPr/>
          </p:nvPicPr>
          <p:blipFill>
            <a:blip r:embed="rId4"/>
            <a:stretch>
              <a:fillRect/>
            </a:stretch>
          </p:blipFill>
          <p:spPr>
            <a:xfrm>
              <a:off x="6092555" y="623359"/>
              <a:ext cx="2866688" cy="2116104"/>
            </a:xfrm>
            <a:prstGeom prst="rect">
              <a:avLst/>
            </a:prstGeom>
          </p:spPr>
        </p:pic>
        <p:pic>
          <p:nvPicPr>
            <p:cNvPr id="10" name="Picture 9">
              <a:extLst>
                <a:ext uri="{FF2B5EF4-FFF2-40B4-BE49-F238E27FC236}">
                  <a16:creationId xmlns:a16="http://schemas.microsoft.com/office/drawing/2014/main" id="{9A0D1DAF-8775-A435-901F-30343E8C2CAF}"/>
                </a:ext>
              </a:extLst>
            </p:cNvPr>
            <p:cNvPicPr>
              <a:picLocks noChangeAspect="1"/>
            </p:cNvPicPr>
            <p:nvPr/>
          </p:nvPicPr>
          <p:blipFill>
            <a:blip r:embed="rId5"/>
            <a:stretch>
              <a:fillRect/>
            </a:stretch>
          </p:blipFill>
          <p:spPr>
            <a:xfrm>
              <a:off x="3058826" y="673533"/>
              <a:ext cx="2982801" cy="2015755"/>
            </a:xfrm>
            <a:prstGeom prst="rect">
              <a:avLst/>
            </a:prstGeom>
          </p:spPr>
        </p:pic>
        <p:pic>
          <p:nvPicPr>
            <p:cNvPr id="13" name="Picture 12">
              <a:extLst>
                <a:ext uri="{FF2B5EF4-FFF2-40B4-BE49-F238E27FC236}">
                  <a16:creationId xmlns:a16="http://schemas.microsoft.com/office/drawing/2014/main" id="{C04E5249-A392-9CE0-8B83-5EB61FE3AD9A}"/>
                </a:ext>
              </a:extLst>
            </p:cNvPr>
            <p:cNvPicPr>
              <a:picLocks noChangeAspect="1"/>
            </p:cNvPicPr>
            <p:nvPr/>
          </p:nvPicPr>
          <p:blipFill>
            <a:blip r:embed="rId6"/>
            <a:stretch>
              <a:fillRect/>
            </a:stretch>
          </p:blipFill>
          <p:spPr>
            <a:xfrm>
              <a:off x="141210" y="673533"/>
              <a:ext cx="2866688" cy="2051516"/>
            </a:xfrm>
            <a:prstGeom prst="rect">
              <a:avLst/>
            </a:prstGeom>
          </p:spPr>
        </p:pic>
        <p:sp>
          <p:nvSpPr>
            <p:cNvPr id="19" name="TextBox 18">
              <a:extLst>
                <a:ext uri="{FF2B5EF4-FFF2-40B4-BE49-F238E27FC236}">
                  <a16:creationId xmlns:a16="http://schemas.microsoft.com/office/drawing/2014/main" id="{8E96B209-6508-011A-19CB-A16CA3B3432E}"/>
                </a:ext>
              </a:extLst>
            </p:cNvPr>
            <p:cNvSpPr txBox="1"/>
            <p:nvPr/>
          </p:nvSpPr>
          <p:spPr>
            <a:xfrm>
              <a:off x="141209" y="2739463"/>
              <a:ext cx="2268161" cy="323165"/>
            </a:xfrm>
            <a:prstGeom prst="rect">
              <a:avLst/>
            </a:prstGeom>
            <a:noFill/>
          </p:spPr>
          <p:txBody>
            <a:bodyPr wrap="square" rtlCol="0">
              <a:spAutoFit/>
            </a:bodyPr>
            <a:lstStyle/>
            <a:p>
              <a:r>
                <a:rPr lang="en-US" sz="1500" i="1">
                  <a:solidFill>
                    <a:srgbClr val="002060"/>
                  </a:solidFill>
                </a:rPr>
                <a:t>Chăm sóc cây xanh </a:t>
              </a:r>
            </a:p>
          </p:txBody>
        </p:sp>
        <p:sp>
          <p:nvSpPr>
            <p:cNvPr id="20" name="TextBox 19">
              <a:extLst>
                <a:ext uri="{FF2B5EF4-FFF2-40B4-BE49-F238E27FC236}">
                  <a16:creationId xmlns:a16="http://schemas.microsoft.com/office/drawing/2014/main" id="{A40601F1-FA8C-35A1-E165-A3A518590FB8}"/>
                </a:ext>
              </a:extLst>
            </p:cNvPr>
            <p:cNvSpPr txBox="1"/>
            <p:nvPr/>
          </p:nvSpPr>
          <p:spPr>
            <a:xfrm>
              <a:off x="3007898" y="2739463"/>
              <a:ext cx="2268161" cy="323165"/>
            </a:xfrm>
            <a:prstGeom prst="rect">
              <a:avLst/>
            </a:prstGeom>
            <a:noFill/>
          </p:spPr>
          <p:txBody>
            <a:bodyPr wrap="square" rtlCol="0">
              <a:spAutoFit/>
            </a:bodyPr>
            <a:lstStyle/>
            <a:p>
              <a:r>
                <a:rPr lang="en-US" sz="1500" i="1">
                  <a:solidFill>
                    <a:srgbClr val="002060"/>
                  </a:solidFill>
                </a:rPr>
                <a:t>Bỏ rác vào thùng </a:t>
              </a:r>
            </a:p>
          </p:txBody>
        </p:sp>
        <p:sp>
          <p:nvSpPr>
            <p:cNvPr id="26" name="TextBox 25">
              <a:extLst>
                <a:ext uri="{FF2B5EF4-FFF2-40B4-BE49-F238E27FC236}">
                  <a16:creationId xmlns:a16="http://schemas.microsoft.com/office/drawing/2014/main" id="{148EF983-0DB8-CFB2-BE55-C4D75CBC4A49}"/>
                </a:ext>
              </a:extLst>
            </p:cNvPr>
            <p:cNvSpPr txBox="1"/>
            <p:nvPr/>
          </p:nvSpPr>
          <p:spPr>
            <a:xfrm>
              <a:off x="5943897" y="2739463"/>
              <a:ext cx="3425977" cy="323165"/>
            </a:xfrm>
            <a:prstGeom prst="rect">
              <a:avLst/>
            </a:prstGeom>
            <a:noFill/>
          </p:spPr>
          <p:txBody>
            <a:bodyPr wrap="square" rtlCol="0">
              <a:spAutoFit/>
            </a:bodyPr>
            <a:lstStyle/>
            <a:p>
              <a:r>
                <a:rPr lang="en-US" sz="1500" i="1">
                  <a:solidFill>
                    <a:srgbClr val="002060"/>
                  </a:solidFill>
                </a:rPr>
                <a:t>Dọn vệ sinh ở nghĩa trang liệt sĩ </a:t>
              </a:r>
            </a:p>
          </p:txBody>
        </p:sp>
      </p:grpSp>
    </p:spTree>
    <p:extLst>
      <p:ext uri="{BB962C8B-B14F-4D97-AF65-F5344CB8AC3E}">
        <p14:creationId xmlns:p14="http://schemas.microsoft.com/office/powerpoint/2010/main" val="19007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1FBFA1-562F-C475-AE0C-2DF3803E252E}"/>
              </a:ext>
            </a:extLst>
          </p:cNvPr>
          <p:cNvPicPr>
            <a:picLocks noChangeAspect="1"/>
          </p:cNvPicPr>
          <p:nvPr/>
        </p:nvPicPr>
        <p:blipFill>
          <a:blip r:embed="rId2"/>
          <a:stretch>
            <a:fillRect/>
          </a:stretch>
        </p:blipFill>
        <p:spPr>
          <a:xfrm>
            <a:off x="6121464" y="738848"/>
            <a:ext cx="2866688" cy="2116104"/>
          </a:xfrm>
          <a:prstGeom prst="rect">
            <a:avLst/>
          </a:prstGeom>
        </p:spPr>
      </p:pic>
      <p:pic>
        <p:nvPicPr>
          <p:cNvPr id="5" name="Picture 4">
            <a:extLst>
              <a:ext uri="{FF2B5EF4-FFF2-40B4-BE49-F238E27FC236}">
                <a16:creationId xmlns:a16="http://schemas.microsoft.com/office/drawing/2014/main" id="{B6F3D08F-1F40-4731-AB2D-D4B28A6236B0}"/>
              </a:ext>
            </a:extLst>
          </p:cNvPr>
          <p:cNvPicPr>
            <a:picLocks noChangeAspect="1"/>
          </p:cNvPicPr>
          <p:nvPr/>
        </p:nvPicPr>
        <p:blipFill>
          <a:blip r:embed="rId3"/>
          <a:stretch>
            <a:fillRect/>
          </a:stretch>
        </p:blipFill>
        <p:spPr>
          <a:xfrm>
            <a:off x="3080599" y="1764606"/>
            <a:ext cx="2982801" cy="2015755"/>
          </a:xfrm>
          <a:prstGeom prst="rect">
            <a:avLst/>
          </a:prstGeom>
        </p:spPr>
      </p:pic>
      <p:pic>
        <p:nvPicPr>
          <p:cNvPr id="6" name="Picture 5">
            <a:extLst>
              <a:ext uri="{FF2B5EF4-FFF2-40B4-BE49-F238E27FC236}">
                <a16:creationId xmlns:a16="http://schemas.microsoft.com/office/drawing/2014/main" id="{8BBD45A7-4EE5-ACF4-2222-7424D4D73F33}"/>
              </a:ext>
            </a:extLst>
          </p:cNvPr>
          <p:cNvPicPr>
            <a:picLocks noChangeAspect="1"/>
          </p:cNvPicPr>
          <p:nvPr/>
        </p:nvPicPr>
        <p:blipFill>
          <a:blip r:embed="rId4"/>
          <a:stretch>
            <a:fillRect/>
          </a:stretch>
        </p:blipFill>
        <p:spPr>
          <a:xfrm>
            <a:off x="126815" y="738848"/>
            <a:ext cx="2866688" cy="2051516"/>
          </a:xfrm>
          <a:prstGeom prst="rect">
            <a:avLst/>
          </a:prstGeom>
        </p:spPr>
      </p:pic>
      <p:sp>
        <p:nvSpPr>
          <p:cNvPr id="12" name="TextBox 11">
            <a:extLst>
              <a:ext uri="{FF2B5EF4-FFF2-40B4-BE49-F238E27FC236}">
                <a16:creationId xmlns:a16="http://schemas.microsoft.com/office/drawing/2014/main" id="{03EA58A1-862C-117A-15E4-0725C765A81D}"/>
              </a:ext>
            </a:extLst>
          </p:cNvPr>
          <p:cNvSpPr txBox="1"/>
          <p:nvPr/>
        </p:nvSpPr>
        <p:spPr>
          <a:xfrm>
            <a:off x="1792513" y="188686"/>
            <a:ext cx="5529942" cy="477054"/>
          </a:xfrm>
          <a:prstGeom prst="rect">
            <a:avLst/>
          </a:prstGeom>
          <a:noFill/>
        </p:spPr>
        <p:txBody>
          <a:bodyPr wrap="square" rtlCol="0">
            <a:spAutoFit/>
          </a:bodyPr>
          <a:lstStyle/>
          <a:p>
            <a:pPr algn="ctr"/>
            <a:r>
              <a:rPr lang="en-US" sz="2500" b="1">
                <a:solidFill>
                  <a:srgbClr val="002060"/>
                </a:solidFill>
              </a:rPr>
              <a:t>HƯỚNG DẪN TRẢ LỜI </a:t>
            </a:r>
          </a:p>
        </p:txBody>
      </p:sp>
      <p:grpSp>
        <p:nvGrpSpPr>
          <p:cNvPr id="17" name="Group 16">
            <a:extLst>
              <a:ext uri="{FF2B5EF4-FFF2-40B4-BE49-F238E27FC236}">
                <a16:creationId xmlns:a16="http://schemas.microsoft.com/office/drawing/2014/main" id="{A187C74A-21A6-4009-F72D-BDF6FCEFD51B}"/>
              </a:ext>
            </a:extLst>
          </p:cNvPr>
          <p:cNvGrpSpPr/>
          <p:nvPr/>
        </p:nvGrpSpPr>
        <p:grpSpPr>
          <a:xfrm>
            <a:off x="61501" y="2863472"/>
            <a:ext cx="2812328" cy="1314796"/>
            <a:chOff x="61501" y="2863472"/>
            <a:chExt cx="2812328" cy="1314796"/>
          </a:xfrm>
        </p:grpSpPr>
        <p:sp>
          <p:nvSpPr>
            <p:cNvPr id="15" name="Arrow: Down 14">
              <a:extLst>
                <a:ext uri="{FF2B5EF4-FFF2-40B4-BE49-F238E27FC236}">
                  <a16:creationId xmlns:a16="http://schemas.microsoft.com/office/drawing/2014/main" id="{E2A4C047-1CB5-9608-0ED7-A12240A09115}"/>
                </a:ext>
              </a:extLst>
            </p:cNvPr>
            <p:cNvSpPr/>
            <p:nvPr/>
          </p:nvSpPr>
          <p:spPr>
            <a:xfrm>
              <a:off x="1233588" y="2863472"/>
              <a:ext cx="326571" cy="28302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A546A1-3873-A02F-F06E-1F5446980006}"/>
                </a:ext>
              </a:extLst>
            </p:cNvPr>
            <p:cNvSpPr txBox="1"/>
            <p:nvPr/>
          </p:nvSpPr>
          <p:spPr>
            <a:xfrm>
              <a:off x="61501" y="3219608"/>
              <a:ext cx="2812328" cy="958660"/>
            </a:xfrm>
            <a:prstGeom prst="rect">
              <a:avLst/>
            </a:prstGeom>
            <a:noFill/>
          </p:spPr>
          <p:txBody>
            <a:bodyPr wrap="square" rtlCol="0">
              <a:spAutoFit/>
            </a:bodyPr>
            <a:lstStyle/>
            <a:p>
              <a:pPr algn="ctr">
                <a:lnSpc>
                  <a:spcPct val="150000"/>
                </a:lnSpc>
              </a:pPr>
              <a:r>
                <a:rPr lang="en-US" sz="2000"/>
                <a:t>Các bạn học sinh đang chăm sóc cây xanh </a:t>
              </a:r>
            </a:p>
          </p:txBody>
        </p:sp>
      </p:grpSp>
      <p:grpSp>
        <p:nvGrpSpPr>
          <p:cNvPr id="21" name="Group 20">
            <a:extLst>
              <a:ext uri="{FF2B5EF4-FFF2-40B4-BE49-F238E27FC236}">
                <a16:creationId xmlns:a16="http://schemas.microsoft.com/office/drawing/2014/main" id="{4287B95F-2544-700C-C657-2A01874AA905}"/>
              </a:ext>
            </a:extLst>
          </p:cNvPr>
          <p:cNvGrpSpPr/>
          <p:nvPr/>
        </p:nvGrpSpPr>
        <p:grpSpPr>
          <a:xfrm>
            <a:off x="3080599" y="3828704"/>
            <a:ext cx="2812328" cy="1314796"/>
            <a:chOff x="61501" y="2863472"/>
            <a:chExt cx="2812328" cy="1314796"/>
          </a:xfrm>
        </p:grpSpPr>
        <p:sp>
          <p:nvSpPr>
            <p:cNvPr id="22" name="Arrow: Down 21">
              <a:extLst>
                <a:ext uri="{FF2B5EF4-FFF2-40B4-BE49-F238E27FC236}">
                  <a16:creationId xmlns:a16="http://schemas.microsoft.com/office/drawing/2014/main" id="{1487DCE7-7465-BB38-E92D-7CE74013AE29}"/>
                </a:ext>
              </a:extLst>
            </p:cNvPr>
            <p:cNvSpPr/>
            <p:nvPr/>
          </p:nvSpPr>
          <p:spPr>
            <a:xfrm>
              <a:off x="1233588" y="2863472"/>
              <a:ext cx="326571" cy="28302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A4FD56-07DB-B4A2-A9FD-4E588D67C24E}"/>
                </a:ext>
              </a:extLst>
            </p:cNvPr>
            <p:cNvSpPr txBox="1"/>
            <p:nvPr/>
          </p:nvSpPr>
          <p:spPr>
            <a:xfrm>
              <a:off x="61501" y="3219608"/>
              <a:ext cx="2812328" cy="958660"/>
            </a:xfrm>
            <a:prstGeom prst="rect">
              <a:avLst/>
            </a:prstGeom>
            <a:noFill/>
          </p:spPr>
          <p:txBody>
            <a:bodyPr wrap="square" rtlCol="0">
              <a:spAutoFit/>
            </a:bodyPr>
            <a:lstStyle/>
            <a:p>
              <a:pPr algn="ctr">
                <a:lnSpc>
                  <a:spcPct val="150000"/>
                </a:lnSpc>
              </a:pPr>
              <a:r>
                <a:rPr lang="en-US" sz="2000"/>
                <a:t>Bỏ rác vào thùng đúng nơi quy định </a:t>
              </a:r>
            </a:p>
          </p:txBody>
        </p:sp>
      </p:grpSp>
      <p:grpSp>
        <p:nvGrpSpPr>
          <p:cNvPr id="24" name="Group 23">
            <a:extLst>
              <a:ext uri="{FF2B5EF4-FFF2-40B4-BE49-F238E27FC236}">
                <a16:creationId xmlns:a16="http://schemas.microsoft.com/office/drawing/2014/main" id="{1C7A5232-1035-3BF5-B795-F2C80FB18588}"/>
              </a:ext>
            </a:extLst>
          </p:cNvPr>
          <p:cNvGrpSpPr/>
          <p:nvPr/>
        </p:nvGrpSpPr>
        <p:grpSpPr>
          <a:xfrm>
            <a:off x="6331672" y="2928060"/>
            <a:ext cx="2812328" cy="1314796"/>
            <a:chOff x="61501" y="2863472"/>
            <a:chExt cx="2812328" cy="1314796"/>
          </a:xfrm>
        </p:grpSpPr>
        <p:sp>
          <p:nvSpPr>
            <p:cNvPr id="25" name="Arrow: Down 24">
              <a:extLst>
                <a:ext uri="{FF2B5EF4-FFF2-40B4-BE49-F238E27FC236}">
                  <a16:creationId xmlns:a16="http://schemas.microsoft.com/office/drawing/2014/main" id="{60AD743F-C657-AE21-EBBB-22703EDD43E3}"/>
                </a:ext>
              </a:extLst>
            </p:cNvPr>
            <p:cNvSpPr/>
            <p:nvPr/>
          </p:nvSpPr>
          <p:spPr>
            <a:xfrm>
              <a:off x="1233588" y="2863472"/>
              <a:ext cx="326571" cy="28302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3F534FC-FDD2-3C00-4B72-9528F5EB38C0}"/>
                </a:ext>
              </a:extLst>
            </p:cNvPr>
            <p:cNvSpPr txBox="1"/>
            <p:nvPr/>
          </p:nvSpPr>
          <p:spPr>
            <a:xfrm>
              <a:off x="61501" y="3219608"/>
              <a:ext cx="2812328" cy="958660"/>
            </a:xfrm>
            <a:prstGeom prst="rect">
              <a:avLst/>
            </a:prstGeom>
            <a:noFill/>
          </p:spPr>
          <p:txBody>
            <a:bodyPr wrap="square" rtlCol="0">
              <a:spAutoFit/>
            </a:bodyPr>
            <a:lstStyle/>
            <a:p>
              <a:pPr algn="ctr">
                <a:lnSpc>
                  <a:spcPct val="150000"/>
                </a:lnSpc>
              </a:pPr>
              <a:r>
                <a:rPr lang="en-US" sz="2000"/>
                <a:t>Dọn dẹp vệ sinh ở nghĩa trang liệt sĩ </a:t>
              </a:r>
            </a:p>
          </p:txBody>
        </p:sp>
      </p:grpSp>
    </p:spTree>
    <p:extLst>
      <p:ext uri="{BB962C8B-B14F-4D97-AF65-F5344CB8AC3E}">
        <p14:creationId xmlns:p14="http://schemas.microsoft.com/office/powerpoint/2010/main" val="148255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62C9F7-D380-88E6-B7E5-0B5F61CF4F59}"/>
              </a:ext>
            </a:extLst>
          </p:cNvPr>
          <p:cNvGrpSpPr/>
          <p:nvPr/>
        </p:nvGrpSpPr>
        <p:grpSpPr>
          <a:xfrm>
            <a:off x="754744" y="191407"/>
            <a:ext cx="4869542" cy="4760686"/>
            <a:chOff x="283029" y="341086"/>
            <a:chExt cx="4869542" cy="4760686"/>
          </a:xfrm>
        </p:grpSpPr>
        <p:sp>
          <p:nvSpPr>
            <p:cNvPr id="2" name="Rectangle: Rounded Corners 1">
              <a:extLst>
                <a:ext uri="{FF2B5EF4-FFF2-40B4-BE49-F238E27FC236}">
                  <a16:creationId xmlns:a16="http://schemas.microsoft.com/office/drawing/2014/main" id="{A5A27EBA-5DAF-47C7-88A0-F745CB8CCB77}"/>
                </a:ext>
              </a:extLst>
            </p:cNvPr>
            <p:cNvSpPr/>
            <p:nvPr/>
          </p:nvSpPr>
          <p:spPr>
            <a:xfrm>
              <a:off x="283029" y="341086"/>
              <a:ext cx="4535714" cy="4608286"/>
            </a:xfrm>
            <a:prstGeom prst="roundRect">
              <a:avLst/>
            </a:prstGeom>
            <a:solidFill>
              <a:srgbClr val="F6E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58055CF-F46C-2C42-6862-87EDEBD36165}"/>
                </a:ext>
              </a:extLst>
            </p:cNvPr>
            <p:cNvSpPr/>
            <p:nvPr/>
          </p:nvSpPr>
          <p:spPr>
            <a:xfrm>
              <a:off x="435429" y="493486"/>
              <a:ext cx="4717142" cy="4608286"/>
            </a:xfrm>
            <a:prstGeom prst="roundRect">
              <a:avLst/>
            </a:prstGeom>
            <a:solidFill>
              <a:schemeClr val="bg1"/>
            </a:solidFill>
            <a:ln w="19050">
              <a:solidFill>
                <a:srgbClr val="BD92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7030A0"/>
                  </a:solidFill>
                </a:rPr>
                <a:t>TRẢ LỜI CÂU HỎI</a:t>
              </a:r>
            </a:p>
            <a:p>
              <a:pPr marL="342900" indent="-342900" algn="just">
                <a:lnSpc>
                  <a:spcPct val="150000"/>
                </a:lnSpc>
                <a:buFont typeface="Wingdings" panose="05000000000000000000" pitchFamily="2" charset="2"/>
                <a:buChar char="§"/>
              </a:pPr>
              <a:r>
                <a:rPr lang="vi-VN" sz="2000">
                  <a:solidFill>
                    <a:srgbClr val="000000"/>
                  </a:solidFill>
                </a:rPr>
                <a:t>Hãy miêu tả hoạt động bảo vệ, giữ gìn môi trường xanh – sạch – đẹp ở trường em.</a:t>
              </a:r>
            </a:p>
            <a:p>
              <a:pPr marL="342900" indent="-342900" algn="just">
                <a:lnSpc>
                  <a:spcPct val="150000"/>
                </a:lnSpc>
                <a:buFont typeface="Wingdings" panose="05000000000000000000" pitchFamily="2" charset="2"/>
                <a:buChar char="§"/>
              </a:pPr>
              <a:r>
                <a:rPr lang="vi-VN" sz="2000">
                  <a:solidFill>
                    <a:srgbClr val="000000"/>
                  </a:solidFill>
                </a:rPr>
                <a:t>Bản thân em đã thực hiện những hoạt động nào để bảo vệ môi trường xanh – sạch – đẹp?</a:t>
              </a:r>
            </a:p>
            <a:p>
              <a:pPr marL="342900" indent="-342900" algn="just">
                <a:lnSpc>
                  <a:spcPct val="150000"/>
                </a:lnSpc>
                <a:buFont typeface="Wingdings" panose="05000000000000000000" pitchFamily="2" charset="2"/>
                <a:buChar char="§"/>
              </a:pPr>
              <a:r>
                <a:rPr lang="vi-VN" sz="2000">
                  <a:solidFill>
                    <a:srgbClr val="000000"/>
                  </a:solidFill>
                </a:rPr>
                <a:t>Em hãy kể về một hoạt động bảo vệ môi trường ấn tượng em. </a:t>
              </a:r>
            </a:p>
          </p:txBody>
        </p:sp>
      </p:grpSp>
      <p:sp>
        <p:nvSpPr>
          <p:cNvPr id="9" name="Freeform 13">
            <a:extLst>
              <a:ext uri="{FF2B5EF4-FFF2-40B4-BE49-F238E27FC236}">
                <a16:creationId xmlns:a16="http://schemas.microsoft.com/office/drawing/2014/main" id="{B35C3B3D-E46A-7225-0F91-47CF63ABBAC8}"/>
              </a:ext>
            </a:extLst>
          </p:cNvPr>
          <p:cNvSpPr/>
          <p:nvPr/>
        </p:nvSpPr>
        <p:spPr>
          <a:xfrm>
            <a:off x="5909896" y="1175657"/>
            <a:ext cx="2385018" cy="3902529"/>
          </a:xfrm>
          <a:custGeom>
            <a:avLst/>
            <a:gdLst/>
            <a:ahLst/>
            <a:cxnLst/>
            <a:rect l="l" t="t" r="r" b="b"/>
            <a:pathLst>
              <a:path w="4978908" h="8229600">
                <a:moveTo>
                  <a:pt x="0" y="0"/>
                </a:moveTo>
                <a:lnTo>
                  <a:pt x="4978908" y="0"/>
                </a:lnTo>
                <a:lnTo>
                  <a:pt x="4978908" y="8229600"/>
                </a:lnTo>
                <a:lnTo>
                  <a:pt x="0" y="8229600"/>
                </a:lnTo>
                <a:lnTo>
                  <a:pt x="0" y="0"/>
                </a:lnTo>
                <a:close/>
              </a:path>
            </a:pathLst>
          </a:custGeom>
          <a:blipFill>
            <a:blip r:embed="rId2"/>
            <a:stretch>
              <a:fillRect/>
            </a:stretch>
          </a:blipFill>
        </p:spPr>
      </p:sp>
      <p:grpSp>
        <p:nvGrpSpPr>
          <p:cNvPr id="20" name="Google Shape;584;p38">
            <a:extLst>
              <a:ext uri="{FF2B5EF4-FFF2-40B4-BE49-F238E27FC236}">
                <a16:creationId xmlns:a16="http://schemas.microsoft.com/office/drawing/2014/main" id="{C9CD2A1D-1000-E6BE-53AF-F37EC4B771DA}"/>
              </a:ext>
            </a:extLst>
          </p:cNvPr>
          <p:cNvGrpSpPr/>
          <p:nvPr/>
        </p:nvGrpSpPr>
        <p:grpSpPr>
          <a:xfrm flipH="1">
            <a:off x="-500669" y="3316514"/>
            <a:ext cx="1939605" cy="2526212"/>
            <a:chOff x="4058376" y="3049208"/>
            <a:chExt cx="1089861" cy="1059836"/>
          </a:xfrm>
        </p:grpSpPr>
        <p:sp>
          <p:nvSpPr>
            <p:cNvPr id="26" name="Google Shape;585;p38">
              <a:extLst>
                <a:ext uri="{FF2B5EF4-FFF2-40B4-BE49-F238E27FC236}">
                  <a16:creationId xmlns:a16="http://schemas.microsoft.com/office/drawing/2014/main" id="{7A0F5D84-624B-3CA1-069C-9D02C71F41A1}"/>
                </a:ext>
              </a:extLst>
            </p:cNvPr>
            <p:cNvSpPr/>
            <p:nvPr/>
          </p:nvSpPr>
          <p:spPr>
            <a:xfrm>
              <a:off x="4358389" y="3411869"/>
              <a:ext cx="183328" cy="360737"/>
            </a:xfrm>
            <a:custGeom>
              <a:avLst/>
              <a:gdLst/>
              <a:ahLst/>
              <a:cxnLst/>
              <a:rect l="l" t="t" r="r" b="b"/>
              <a:pathLst>
                <a:path w="3810" h="7497" extrusionOk="0">
                  <a:moveTo>
                    <a:pt x="668" y="1"/>
                  </a:moveTo>
                  <a:cubicBezTo>
                    <a:pt x="415" y="1"/>
                    <a:pt x="292" y="173"/>
                    <a:pt x="170" y="418"/>
                  </a:cubicBezTo>
                  <a:cubicBezTo>
                    <a:pt x="1" y="757"/>
                    <a:pt x="1412" y="6848"/>
                    <a:pt x="1412" y="6848"/>
                  </a:cubicBezTo>
                  <a:lnTo>
                    <a:pt x="3809" y="7497"/>
                  </a:lnTo>
                  <a:cubicBezTo>
                    <a:pt x="3809" y="7497"/>
                    <a:pt x="1523" y="277"/>
                    <a:pt x="1016" y="80"/>
                  </a:cubicBezTo>
                  <a:cubicBezTo>
                    <a:pt x="877" y="25"/>
                    <a:pt x="763" y="1"/>
                    <a:pt x="668" y="1"/>
                  </a:cubicBezTo>
                  <a:close/>
                </a:path>
              </a:pathLst>
            </a:custGeom>
            <a:solidFill>
              <a:srgbClr val="6A491C"/>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86;p38">
              <a:extLst>
                <a:ext uri="{FF2B5EF4-FFF2-40B4-BE49-F238E27FC236}">
                  <a16:creationId xmlns:a16="http://schemas.microsoft.com/office/drawing/2014/main" id="{CB706948-A1DF-FEF0-3486-3957F2D572F7}"/>
                </a:ext>
              </a:extLst>
            </p:cNvPr>
            <p:cNvSpPr/>
            <p:nvPr/>
          </p:nvSpPr>
          <p:spPr>
            <a:xfrm>
              <a:off x="4165774" y="3435447"/>
              <a:ext cx="295875" cy="316902"/>
            </a:xfrm>
            <a:custGeom>
              <a:avLst/>
              <a:gdLst/>
              <a:ahLst/>
              <a:cxnLst/>
              <a:rect l="l" t="t" r="r" b="b"/>
              <a:pathLst>
                <a:path w="6149" h="6586" extrusionOk="0">
                  <a:moveTo>
                    <a:pt x="644" y="0"/>
                  </a:moveTo>
                  <a:cubicBezTo>
                    <a:pt x="301" y="0"/>
                    <a:pt x="1" y="125"/>
                    <a:pt x="1" y="125"/>
                  </a:cubicBezTo>
                  <a:cubicBezTo>
                    <a:pt x="1" y="125"/>
                    <a:pt x="423" y="888"/>
                    <a:pt x="903" y="1620"/>
                  </a:cubicBezTo>
                  <a:cubicBezTo>
                    <a:pt x="1382" y="2353"/>
                    <a:pt x="3187" y="5992"/>
                    <a:pt x="3187" y="5992"/>
                  </a:cubicBezTo>
                  <a:lnTo>
                    <a:pt x="4766" y="6443"/>
                  </a:lnTo>
                  <a:lnTo>
                    <a:pt x="6148" y="6585"/>
                  </a:lnTo>
                  <a:cubicBezTo>
                    <a:pt x="6148" y="6585"/>
                    <a:pt x="1635" y="408"/>
                    <a:pt x="1156" y="125"/>
                  </a:cubicBezTo>
                  <a:cubicBezTo>
                    <a:pt x="997" y="31"/>
                    <a:pt x="815" y="0"/>
                    <a:pt x="644" y="0"/>
                  </a:cubicBezTo>
                  <a:close/>
                </a:path>
              </a:pathLst>
            </a:custGeom>
            <a:solidFill>
              <a:srgbClr val="6A491C"/>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87;p38">
              <a:extLst>
                <a:ext uri="{FF2B5EF4-FFF2-40B4-BE49-F238E27FC236}">
                  <a16:creationId xmlns:a16="http://schemas.microsoft.com/office/drawing/2014/main" id="{49B51033-BD5D-3784-0AB7-65C36CDE5318}"/>
                </a:ext>
              </a:extLst>
            </p:cNvPr>
            <p:cNvSpPr/>
            <p:nvPr/>
          </p:nvSpPr>
          <p:spPr>
            <a:xfrm>
              <a:off x="4568662" y="3490060"/>
              <a:ext cx="111392" cy="293372"/>
            </a:xfrm>
            <a:custGeom>
              <a:avLst/>
              <a:gdLst/>
              <a:ahLst/>
              <a:cxnLst/>
              <a:rect l="l" t="t" r="r" b="b"/>
              <a:pathLst>
                <a:path w="2315" h="6097" extrusionOk="0">
                  <a:moveTo>
                    <a:pt x="1590" y="1"/>
                  </a:moveTo>
                  <a:cubicBezTo>
                    <a:pt x="991" y="1"/>
                    <a:pt x="679" y="935"/>
                    <a:pt x="679" y="935"/>
                  </a:cubicBezTo>
                  <a:cubicBezTo>
                    <a:pt x="510" y="1556"/>
                    <a:pt x="3" y="5815"/>
                    <a:pt x="1" y="5815"/>
                  </a:cubicBezTo>
                  <a:lnTo>
                    <a:pt x="2033" y="6096"/>
                  </a:lnTo>
                  <a:cubicBezTo>
                    <a:pt x="2033" y="6096"/>
                    <a:pt x="2314" y="90"/>
                    <a:pt x="1666" y="6"/>
                  </a:cubicBezTo>
                  <a:cubicBezTo>
                    <a:pt x="1640" y="2"/>
                    <a:pt x="1614" y="1"/>
                    <a:pt x="1590" y="1"/>
                  </a:cubicBezTo>
                  <a:close/>
                </a:path>
              </a:pathLst>
            </a:custGeom>
            <a:solidFill>
              <a:srgbClr val="6A491C"/>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88;p38">
              <a:extLst>
                <a:ext uri="{FF2B5EF4-FFF2-40B4-BE49-F238E27FC236}">
                  <a16:creationId xmlns:a16="http://schemas.microsoft.com/office/drawing/2014/main" id="{72603AAF-7935-C55D-9297-7500C7043941}"/>
                </a:ext>
              </a:extLst>
            </p:cNvPr>
            <p:cNvSpPr/>
            <p:nvPr/>
          </p:nvSpPr>
          <p:spPr>
            <a:xfrm>
              <a:off x="4204942" y="3049208"/>
              <a:ext cx="751980" cy="761459"/>
            </a:xfrm>
            <a:custGeom>
              <a:avLst/>
              <a:gdLst/>
              <a:ahLst/>
              <a:cxnLst/>
              <a:rect l="l" t="t" r="r" b="b"/>
              <a:pathLst>
                <a:path w="15628" h="15825" extrusionOk="0">
                  <a:moveTo>
                    <a:pt x="9034" y="1"/>
                  </a:moveTo>
                  <a:cubicBezTo>
                    <a:pt x="9013" y="1"/>
                    <a:pt x="8992" y="1"/>
                    <a:pt x="8971" y="1"/>
                  </a:cubicBezTo>
                  <a:cubicBezTo>
                    <a:pt x="7363" y="29"/>
                    <a:pt x="7447" y="2230"/>
                    <a:pt x="7447" y="2230"/>
                  </a:cubicBezTo>
                  <a:cubicBezTo>
                    <a:pt x="7035" y="1773"/>
                    <a:pt x="6492" y="1488"/>
                    <a:pt x="5865" y="1488"/>
                  </a:cubicBezTo>
                  <a:cubicBezTo>
                    <a:pt x="5333" y="1488"/>
                    <a:pt x="4741" y="1694"/>
                    <a:pt x="4119" y="2173"/>
                  </a:cubicBezTo>
                  <a:cubicBezTo>
                    <a:pt x="2766" y="3217"/>
                    <a:pt x="2597" y="4881"/>
                    <a:pt x="2597" y="4881"/>
                  </a:cubicBezTo>
                  <a:cubicBezTo>
                    <a:pt x="2894" y="4332"/>
                    <a:pt x="3542" y="4043"/>
                    <a:pt x="4766" y="4043"/>
                  </a:cubicBezTo>
                  <a:cubicBezTo>
                    <a:pt x="5054" y="4043"/>
                    <a:pt x="5373" y="4059"/>
                    <a:pt x="5728" y="4091"/>
                  </a:cubicBezTo>
                  <a:cubicBezTo>
                    <a:pt x="5846" y="4102"/>
                    <a:pt x="5957" y="4107"/>
                    <a:pt x="6061" y="4107"/>
                  </a:cubicBezTo>
                  <a:cubicBezTo>
                    <a:pt x="7080" y="4107"/>
                    <a:pt x="7432" y="3625"/>
                    <a:pt x="7553" y="3302"/>
                  </a:cubicBezTo>
                  <a:lnTo>
                    <a:pt x="7553" y="3302"/>
                  </a:lnTo>
                  <a:cubicBezTo>
                    <a:pt x="8211" y="6815"/>
                    <a:pt x="7311" y="9126"/>
                    <a:pt x="7158" y="9484"/>
                  </a:cubicBezTo>
                  <a:cubicBezTo>
                    <a:pt x="6984" y="9474"/>
                    <a:pt x="6810" y="9469"/>
                    <a:pt x="6635" y="9469"/>
                  </a:cubicBezTo>
                  <a:cubicBezTo>
                    <a:pt x="6072" y="9469"/>
                    <a:pt x="5509" y="9523"/>
                    <a:pt x="4964" y="9647"/>
                  </a:cubicBezTo>
                  <a:cubicBezTo>
                    <a:pt x="1861" y="10353"/>
                    <a:pt x="0" y="12242"/>
                    <a:pt x="0" y="12242"/>
                  </a:cubicBezTo>
                  <a:lnTo>
                    <a:pt x="649" y="13201"/>
                  </a:lnTo>
                  <a:lnTo>
                    <a:pt x="6882" y="15401"/>
                  </a:lnTo>
                  <a:lnTo>
                    <a:pt x="15624" y="15825"/>
                  </a:lnTo>
                  <a:cubicBezTo>
                    <a:pt x="15628" y="15822"/>
                    <a:pt x="14415" y="12241"/>
                    <a:pt x="13061" y="11367"/>
                  </a:cubicBezTo>
                  <a:cubicBezTo>
                    <a:pt x="12162" y="10786"/>
                    <a:pt x="10254" y="9907"/>
                    <a:pt x="8164" y="9589"/>
                  </a:cubicBezTo>
                  <a:cubicBezTo>
                    <a:pt x="8608" y="6163"/>
                    <a:pt x="7927" y="3653"/>
                    <a:pt x="7744" y="3065"/>
                  </a:cubicBezTo>
                  <a:lnTo>
                    <a:pt x="7744" y="3065"/>
                  </a:lnTo>
                  <a:cubicBezTo>
                    <a:pt x="7970" y="3142"/>
                    <a:pt x="8475" y="3284"/>
                    <a:pt x="9102" y="3284"/>
                  </a:cubicBezTo>
                  <a:cubicBezTo>
                    <a:pt x="9461" y="3284"/>
                    <a:pt x="9860" y="3237"/>
                    <a:pt x="10269" y="3104"/>
                  </a:cubicBezTo>
                  <a:cubicBezTo>
                    <a:pt x="11651" y="2653"/>
                    <a:pt x="13399" y="2"/>
                    <a:pt x="13399" y="1"/>
                  </a:cubicBezTo>
                  <a:lnTo>
                    <a:pt x="13399" y="1"/>
                  </a:lnTo>
                  <a:cubicBezTo>
                    <a:pt x="12944" y="335"/>
                    <a:pt x="12483" y="447"/>
                    <a:pt x="12012" y="447"/>
                  </a:cubicBezTo>
                  <a:cubicBezTo>
                    <a:pt x="11071" y="447"/>
                    <a:pt x="10089" y="1"/>
                    <a:pt x="9034"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89;p38">
              <a:extLst>
                <a:ext uri="{FF2B5EF4-FFF2-40B4-BE49-F238E27FC236}">
                  <a16:creationId xmlns:a16="http://schemas.microsoft.com/office/drawing/2014/main" id="{21FD20DD-FCE9-310C-689D-645389972EDF}"/>
                </a:ext>
              </a:extLst>
            </p:cNvPr>
            <p:cNvSpPr/>
            <p:nvPr/>
          </p:nvSpPr>
          <p:spPr>
            <a:xfrm>
              <a:off x="4058376" y="3500309"/>
              <a:ext cx="1089861" cy="608734"/>
            </a:xfrm>
            <a:custGeom>
              <a:avLst/>
              <a:gdLst/>
              <a:ahLst/>
              <a:cxnLst/>
              <a:rect l="l" t="t" r="r" b="b"/>
              <a:pathLst>
                <a:path w="22650" h="12651" extrusionOk="0">
                  <a:moveTo>
                    <a:pt x="7505" y="0"/>
                  </a:moveTo>
                  <a:cubicBezTo>
                    <a:pt x="6236" y="0"/>
                    <a:pt x="5475" y="593"/>
                    <a:pt x="5771" y="931"/>
                  </a:cubicBezTo>
                  <a:cubicBezTo>
                    <a:pt x="6067" y="1270"/>
                    <a:pt x="7801" y="2032"/>
                    <a:pt x="8522" y="2158"/>
                  </a:cubicBezTo>
                  <a:cubicBezTo>
                    <a:pt x="9241" y="2285"/>
                    <a:pt x="9791" y="2539"/>
                    <a:pt x="9791" y="2539"/>
                  </a:cubicBezTo>
                  <a:cubicBezTo>
                    <a:pt x="11059" y="4063"/>
                    <a:pt x="13218" y="5713"/>
                    <a:pt x="13218" y="5713"/>
                  </a:cubicBezTo>
                  <a:cubicBezTo>
                    <a:pt x="9791" y="5502"/>
                    <a:pt x="6151" y="4401"/>
                    <a:pt x="6151" y="4401"/>
                  </a:cubicBezTo>
                  <a:cubicBezTo>
                    <a:pt x="5601" y="4190"/>
                    <a:pt x="2624" y="1238"/>
                    <a:pt x="1531" y="691"/>
                  </a:cubicBezTo>
                  <a:cubicBezTo>
                    <a:pt x="1111" y="481"/>
                    <a:pt x="788" y="416"/>
                    <a:pt x="549" y="416"/>
                  </a:cubicBezTo>
                  <a:cubicBezTo>
                    <a:pt x="166" y="416"/>
                    <a:pt x="1" y="582"/>
                    <a:pt x="1" y="582"/>
                  </a:cubicBezTo>
                  <a:cubicBezTo>
                    <a:pt x="1" y="582"/>
                    <a:pt x="3608" y="4627"/>
                    <a:pt x="4373" y="5391"/>
                  </a:cubicBezTo>
                  <a:cubicBezTo>
                    <a:pt x="5138" y="6156"/>
                    <a:pt x="8634" y="7578"/>
                    <a:pt x="12133" y="8780"/>
                  </a:cubicBezTo>
                  <a:cubicBezTo>
                    <a:pt x="15629" y="9982"/>
                    <a:pt x="17596" y="12059"/>
                    <a:pt x="17596" y="12059"/>
                  </a:cubicBezTo>
                  <a:lnTo>
                    <a:pt x="22650" y="12650"/>
                  </a:lnTo>
                  <a:cubicBezTo>
                    <a:pt x="22650" y="12650"/>
                    <a:pt x="21974" y="9266"/>
                    <a:pt x="20873" y="8038"/>
                  </a:cubicBezTo>
                  <a:cubicBezTo>
                    <a:pt x="19773" y="6811"/>
                    <a:pt x="16515" y="3766"/>
                    <a:pt x="15289" y="3046"/>
                  </a:cubicBezTo>
                  <a:cubicBezTo>
                    <a:pt x="14063" y="2328"/>
                    <a:pt x="11905" y="1566"/>
                    <a:pt x="11312" y="1228"/>
                  </a:cubicBezTo>
                  <a:cubicBezTo>
                    <a:pt x="10721" y="889"/>
                    <a:pt x="8775" y="0"/>
                    <a:pt x="7505" y="0"/>
                  </a:cubicBezTo>
                  <a:close/>
                </a:path>
              </a:pathLst>
            </a:custGeom>
            <a:solidFill>
              <a:srgbClr val="8E5F2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 name="Google Shape;596;p38">
            <a:extLst>
              <a:ext uri="{FF2B5EF4-FFF2-40B4-BE49-F238E27FC236}">
                <a16:creationId xmlns:a16="http://schemas.microsoft.com/office/drawing/2014/main" id="{F6933D52-75E6-E5DC-1121-F76155CF8A43}"/>
              </a:ext>
            </a:extLst>
          </p:cNvPr>
          <p:cNvGrpSpPr/>
          <p:nvPr/>
        </p:nvGrpSpPr>
        <p:grpSpPr>
          <a:xfrm>
            <a:off x="8441102" y="-372851"/>
            <a:ext cx="641555" cy="2105871"/>
            <a:chOff x="1793918" y="1559153"/>
            <a:chExt cx="220186" cy="722773"/>
          </a:xfrm>
        </p:grpSpPr>
        <p:sp>
          <p:nvSpPr>
            <p:cNvPr id="37" name="Google Shape;597;p38">
              <a:extLst>
                <a:ext uri="{FF2B5EF4-FFF2-40B4-BE49-F238E27FC236}">
                  <a16:creationId xmlns:a16="http://schemas.microsoft.com/office/drawing/2014/main" id="{54930E2E-F53D-D8F6-DC96-F973075DF21B}"/>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98;p38">
              <a:extLst>
                <a:ext uri="{FF2B5EF4-FFF2-40B4-BE49-F238E27FC236}">
                  <a16:creationId xmlns:a16="http://schemas.microsoft.com/office/drawing/2014/main" id="{1463DF83-71F7-61AA-F276-749FD0799AFF}"/>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99;p38">
              <a:extLst>
                <a:ext uri="{FF2B5EF4-FFF2-40B4-BE49-F238E27FC236}">
                  <a16:creationId xmlns:a16="http://schemas.microsoft.com/office/drawing/2014/main" id="{CD6AC69D-AE1F-81A5-DC36-F8FEAF807937}"/>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593;p38">
            <a:extLst>
              <a:ext uri="{FF2B5EF4-FFF2-40B4-BE49-F238E27FC236}">
                <a16:creationId xmlns:a16="http://schemas.microsoft.com/office/drawing/2014/main" id="{3A6B85BE-0A4A-3817-8C81-3618EE333CBB}"/>
              </a:ext>
            </a:extLst>
          </p:cNvPr>
          <p:cNvGrpSpPr/>
          <p:nvPr/>
        </p:nvGrpSpPr>
        <p:grpSpPr>
          <a:xfrm>
            <a:off x="7568025" y="-7"/>
            <a:ext cx="862753" cy="1190515"/>
            <a:chOff x="2554415" y="1631859"/>
            <a:chExt cx="388838" cy="536558"/>
          </a:xfrm>
        </p:grpSpPr>
        <p:sp>
          <p:nvSpPr>
            <p:cNvPr id="41" name="Google Shape;594;p38">
              <a:extLst>
                <a:ext uri="{FF2B5EF4-FFF2-40B4-BE49-F238E27FC236}">
                  <a16:creationId xmlns:a16="http://schemas.microsoft.com/office/drawing/2014/main" id="{5A17A2DD-89C1-D6F3-2B12-05181580A486}"/>
                </a:ext>
              </a:extLst>
            </p:cNvPr>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95;p38">
              <a:extLst>
                <a:ext uri="{FF2B5EF4-FFF2-40B4-BE49-F238E27FC236}">
                  <a16:creationId xmlns:a16="http://schemas.microsoft.com/office/drawing/2014/main" id="{027E69DA-9545-DB8B-4780-A23C7861C076}"/>
                </a:ext>
              </a:extLst>
            </p:cNvPr>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rgbClr val="FFFFFF"/>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 name="Google Shape;600;p38">
            <a:extLst>
              <a:ext uri="{FF2B5EF4-FFF2-40B4-BE49-F238E27FC236}">
                <a16:creationId xmlns:a16="http://schemas.microsoft.com/office/drawing/2014/main" id="{73D958C8-C0BA-958A-BC88-E93FFC8B16A8}"/>
              </a:ext>
            </a:extLst>
          </p:cNvPr>
          <p:cNvGrpSpPr/>
          <p:nvPr/>
        </p:nvGrpSpPr>
        <p:grpSpPr>
          <a:xfrm>
            <a:off x="296105" y="-381003"/>
            <a:ext cx="834251" cy="1298836"/>
            <a:chOff x="2554415" y="1563040"/>
            <a:chExt cx="388838" cy="605377"/>
          </a:xfrm>
        </p:grpSpPr>
        <p:sp>
          <p:nvSpPr>
            <p:cNvPr id="44" name="Google Shape;601;p38">
              <a:extLst>
                <a:ext uri="{FF2B5EF4-FFF2-40B4-BE49-F238E27FC236}">
                  <a16:creationId xmlns:a16="http://schemas.microsoft.com/office/drawing/2014/main" id="{68B5E435-FA6C-D04C-0545-8B82C12E597F}"/>
                </a:ext>
              </a:extLst>
            </p:cNvPr>
            <p:cNvSpPr/>
            <p:nvPr/>
          </p:nvSpPr>
          <p:spPr>
            <a:xfrm>
              <a:off x="2740534" y="1563040"/>
              <a:ext cx="5341" cy="554043"/>
            </a:xfrm>
            <a:custGeom>
              <a:avLst/>
              <a:gdLst/>
              <a:ahLst/>
              <a:cxnLst/>
              <a:rect l="l" t="t" r="r" b="b"/>
              <a:pathLst>
                <a:path w="111" h="9906" extrusionOk="0">
                  <a:moveTo>
                    <a:pt x="0" y="1"/>
                  </a:moveTo>
                  <a:lnTo>
                    <a:pt x="0" y="9906"/>
                  </a:lnTo>
                  <a:lnTo>
                    <a:pt x="110" y="9906"/>
                  </a:lnTo>
                  <a:lnTo>
                    <a:pt x="110"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02;p38">
              <a:extLst>
                <a:ext uri="{FF2B5EF4-FFF2-40B4-BE49-F238E27FC236}">
                  <a16:creationId xmlns:a16="http://schemas.microsoft.com/office/drawing/2014/main" id="{7E7F0FB6-1ABC-0502-3361-D768C087E6DD}"/>
                </a:ext>
              </a:extLst>
            </p:cNvPr>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rgbClr val="FFFFFF"/>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0641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DFE3B-3F53-44BB-F3C9-E79F009ADE8E}"/>
              </a:ext>
            </a:extLst>
          </p:cNvPr>
          <p:cNvSpPr txBox="1"/>
          <p:nvPr/>
        </p:nvSpPr>
        <p:spPr>
          <a:xfrm>
            <a:off x="-206829" y="108857"/>
            <a:ext cx="9557657" cy="477054"/>
          </a:xfrm>
          <a:prstGeom prst="rect">
            <a:avLst/>
          </a:prstGeom>
          <a:noFill/>
        </p:spPr>
        <p:txBody>
          <a:bodyPr wrap="square" rtlCol="0">
            <a:spAutoFit/>
          </a:bodyPr>
          <a:lstStyle/>
          <a:p>
            <a:pPr algn="ctr"/>
            <a:r>
              <a:rPr lang="en-US" sz="2500" b="1">
                <a:solidFill>
                  <a:srgbClr val="002060"/>
                </a:solidFill>
              </a:rPr>
              <a:t>MỘT SỐ HÌNH ẢNH VỀ BẢO VỆ MÔI TRƯỜNG </a:t>
            </a:r>
          </a:p>
        </p:txBody>
      </p:sp>
      <p:pic>
        <p:nvPicPr>
          <p:cNvPr id="5" name="Picture 4">
            <a:extLst>
              <a:ext uri="{FF2B5EF4-FFF2-40B4-BE49-F238E27FC236}">
                <a16:creationId xmlns:a16="http://schemas.microsoft.com/office/drawing/2014/main" id="{CF39CB99-69AB-5609-94AB-78D719088568}"/>
              </a:ext>
            </a:extLst>
          </p:cNvPr>
          <p:cNvPicPr>
            <a:picLocks noChangeAspect="1"/>
          </p:cNvPicPr>
          <p:nvPr/>
        </p:nvPicPr>
        <p:blipFill rotWithShape="1">
          <a:blip r:embed="rId2"/>
          <a:srcRect b="10087"/>
          <a:stretch/>
        </p:blipFill>
        <p:spPr>
          <a:xfrm>
            <a:off x="313142" y="1094677"/>
            <a:ext cx="4166571" cy="2391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A7625E1E-09E2-4DE9-A472-DDEDCDB40B38}"/>
              </a:ext>
            </a:extLst>
          </p:cNvPr>
          <p:cNvPicPr>
            <a:picLocks noChangeAspect="1"/>
          </p:cNvPicPr>
          <p:nvPr/>
        </p:nvPicPr>
        <p:blipFill>
          <a:blip r:embed="rId3"/>
          <a:stretch>
            <a:fillRect/>
          </a:stretch>
        </p:blipFill>
        <p:spPr>
          <a:xfrm>
            <a:off x="4989660" y="2083419"/>
            <a:ext cx="3725083" cy="2660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4" name="Google Shape;820;p46">
            <a:extLst>
              <a:ext uri="{FF2B5EF4-FFF2-40B4-BE49-F238E27FC236}">
                <a16:creationId xmlns:a16="http://schemas.microsoft.com/office/drawing/2014/main" id="{56EC577B-4AEB-6E05-4CB2-BBE29966F48E}"/>
              </a:ext>
            </a:extLst>
          </p:cNvPr>
          <p:cNvGrpSpPr/>
          <p:nvPr/>
        </p:nvGrpSpPr>
        <p:grpSpPr>
          <a:xfrm>
            <a:off x="65316" y="3272972"/>
            <a:ext cx="981513" cy="981612"/>
            <a:chOff x="3305097" y="1208521"/>
            <a:chExt cx="701216" cy="701313"/>
          </a:xfrm>
        </p:grpSpPr>
        <p:sp>
          <p:nvSpPr>
            <p:cNvPr id="15" name="Google Shape;821;p46">
              <a:extLst>
                <a:ext uri="{FF2B5EF4-FFF2-40B4-BE49-F238E27FC236}">
                  <a16:creationId xmlns:a16="http://schemas.microsoft.com/office/drawing/2014/main" id="{8F4587AB-B86A-E23E-C99B-CE874C8F5035}"/>
                </a:ext>
              </a:extLst>
            </p:cNvPr>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22;p46">
              <a:extLst>
                <a:ext uri="{FF2B5EF4-FFF2-40B4-BE49-F238E27FC236}">
                  <a16:creationId xmlns:a16="http://schemas.microsoft.com/office/drawing/2014/main" id="{C804BD10-B12A-EF44-5ED5-5F7F11F014A6}"/>
                </a:ext>
              </a:extLst>
            </p:cNvPr>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Google Shape;820;p46">
            <a:extLst>
              <a:ext uri="{FF2B5EF4-FFF2-40B4-BE49-F238E27FC236}">
                <a16:creationId xmlns:a16="http://schemas.microsoft.com/office/drawing/2014/main" id="{AAAAF4C9-8FA0-8539-139B-4B51FA37C5A0}"/>
              </a:ext>
            </a:extLst>
          </p:cNvPr>
          <p:cNvGrpSpPr/>
          <p:nvPr/>
        </p:nvGrpSpPr>
        <p:grpSpPr>
          <a:xfrm>
            <a:off x="8077202" y="1197430"/>
            <a:ext cx="981513" cy="981612"/>
            <a:chOff x="3305097" y="1208521"/>
            <a:chExt cx="701216" cy="701313"/>
          </a:xfrm>
        </p:grpSpPr>
        <p:sp>
          <p:nvSpPr>
            <p:cNvPr id="18" name="Google Shape;821;p46">
              <a:extLst>
                <a:ext uri="{FF2B5EF4-FFF2-40B4-BE49-F238E27FC236}">
                  <a16:creationId xmlns:a16="http://schemas.microsoft.com/office/drawing/2014/main" id="{088CAEA4-0D32-E4FD-17CC-0DF5BAF42D78}"/>
                </a:ext>
              </a:extLst>
            </p:cNvPr>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822;p46">
              <a:extLst>
                <a:ext uri="{FF2B5EF4-FFF2-40B4-BE49-F238E27FC236}">
                  <a16:creationId xmlns:a16="http://schemas.microsoft.com/office/drawing/2014/main" id="{520F2071-16E5-9B7F-6692-35E87DAF27F3}"/>
                </a:ext>
              </a:extLst>
            </p:cNvPr>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788;p45">
            <a:extLst>
              <a:ext uri="{FF2B5EF4-FFF2-40B4-BE49-F238E27FC236}">
                <a16:creationId xmlns:a16="http://schemas.microsoft.com/office/drawing/2014/main" id="{44475916-8162-B161-2790-F43E3BB39B4D}"/>
              </a:ext>
            </a:extLst>
          </p:cNvPr>
          <p:cNvGrpSpPr/>
          <p:nvPr/>
        </p:nvGrpSpPr>
        <p:grpSpPr>
          <a:xfrm>
            <a:off x="7871632" y="-784286"/>
            <a:ext cx="1331185" cy="1836907"/>
            <a:chOff x="2554415" y="1631859"/>
            <a:chExt cx="388838" cy="536558"/>
          </a:xfrm>
        </p:grpSpPr>
        <p:sp>
          <p:nvSpPr>
            <p:cNvPr id="22" name="Google Shape;789;p45">
              <a:extLst>
                <a:ext uri="{FF2B5EF4-FFF2-40B4-BE49-F238E27FC236}">
                  <a16:creationId xmlns:a16="http://schemas.microsoft.com/office/drawing/2014/main" id="{81CFF2EE-A9E1-C2B8-C8BF-093BEF0D797B}"/>
                </a:ext>
              </a:extLst>
            </p:cNvPr>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790;p45">
              <a:extLst>
                <a:ext uri="{FF2B5EF4-FFF2-40B4-BE49-F238E27FC236}">
                  <a16:creationId xmlns:a16="http://schemas.microsoft.com/office/drawing/2014/main" id="{5D396198-3389-2AC3-8C3F-DE54327D5FE2}"/>
                </a:ext>
              </a:extLst>
            </p:cNvPr>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rgbClr val="FFFFFF"/>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 name="Google Shape;879;p48">
            <a:extLst>
              <a:ext uri="{FF2B5EF4-FFF2-40B4-BE49-F238E27FC236}">
                <a16:creationId xmlns:a16="http://schemas.microsoft.com/office/drawing/2014/main" id="{F7F05D6A-C28F-8BAC-5CA4-24BA99EFA1BC}"/>
              </a:ext>
            </a:extLst>
          </p:cNvPr>
          <p:cNvGrpSpPr/>
          <p:nvPr/>
        </p:nvGrpSpPr>
        <p:grpSpPr>
          <a:xfrm>
            <a:off x="3370935" y="3807591"/>
            <a:ext cx="1201064" cy="1335909"/>
            <a:chOff x="119141" y="949023"/>
            <a:chExt cx="608590" cy="676917"/>
          </a:xfrm>
        </p:grpSpPr>
        <p:sp>
          <p:nvSpPr>
            <p:cNvPr id="25" name="Google Shape;880;p48">
              <a:extLst>
                <a:ext uri="{FF2B5EF4-FFF2-40B4-BE49-F238E27FC236}">
                  <a16:creationId xmlns:a16="http://schemas.microsoft.com/office/drawing/2014/main" id="{A5B8215E-B3E1-2315-6D62-7E9FE02253F8}"/>
                </a:ext>
              </a:extLst>
            </p:cNvPr>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81;p48">
              <a:extLst>
                <a:ext uri="{FF2B5EF4-FFF2-40B4-BE49-F238E27FC236}">
                  <a16:creationId xmlns:a16="http://schemas.microsoft.com/office/drawing/2014/main" id="{DDAC30A2-ADE5-5FF2-7FDE-6DE731B0A0F0}"/>
                </a:ext>
              </a:extLst>
            </p:cNvPr>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82;p48">
              <a:extLst>
                <a:ext uri="{FF2B5EF4-FFF2-40B4-BE49-F238E27FC236}">
                  <a16:creationId xmlns:a16="http://schemas.microsoft.com/office/drawing/2014/main" id="{761AD60E-3825-B04C-74F9-EC4C623E0072}"/>
                </a:ext>
              </a:extLst>
            </p:cNvPr>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00500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DFE3B-3F53-44BB-F3C9-E79F009ADE8E}"/>
              </a:ext>
            </a:extLst>
          </p:cNvPr>
          <p:cNvSpPr txBox="1"/>
          <p:nvPr/>
        </p:nvSpPr>
        <p:spPr>
          <a:xfrm>
            <a:off x="-206829" y="108857"/>
            <a:ext cx="9557657" cy="477054"/>
          </a:xfrm>
          <a:prstGeom prst="rect">
            <a:avLst/>
          </a:prstGeom>
          <a:noFill/>
        </p:spPr>
        <p:txBody>
          <a:bodyPr wrap="square" rtlCol="0">
            <a:spAutoFit/>
          </a:bodyPr>
          <a:lstStyle/>
          <a:p>
            <a:pPr algn="ctr"/>
            <a:r>
              <a:rPr lang="en-US" sz="2500" b="1">
                <a:solidFill>
                  <a:srgbClr val="002060"/>
                </a:solidFill>
              </a:rPr>
              <a:t>MỘT SỐ HÌNH ẢNH VỀ BẢO VỆ MÔI TRƯỜNG </a:t>
            </a:r>
          </a:p>
        </p:txBody>
      </p:sp>
      <p:pic>
        <p:nvPicPr>
          <p:cNvPr id="4" name="Picture 3">
            <a:extLst>
              <a:ext uri="{FF2B5EF4-FFF2-40B4-BE49-F238E27FC236}">
                <a16:creationId xmlns:a16="http://schemas.microsoft.com/office/drawing/2014/main" id="{68EBA1DD-BD9C-4248-956E-6CD0FF489628}"/>
              </a:ext>
            </a:extLst>
          </p:cNvPr>
          <p:cNvPicPr>
            <a:picLocks noChangeAspect="1"/>
          </p:cNvPicPr>
          <p:nvPr/>
        </p:nvPicPr>
        <p:blipFill>
          <a:blip r:embed="rId2"/>
          <a:stretch>
            <a:fillRect/>
          </a:stretch>
        </p:blipFill>
        <p:spPr>
          <a:xfrm>
            <a:off x="296977" y="888916"/>
            <a:ext cx="4132813" cy="2750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57691E95-BE31-A7EA-111E-25BC971F333D}"/>
              </a:ext>
            </a:extLst>
          </p:cNvPr>
          <p:cNvPicPr>
            <a:picLocks noChangeAspect="1"/>
          </p:cNvPicPr>
          <p:nvPr/>
        </p:nvPicPr>
        <p:blipFill>
          <a:blip r:embed="rId3"/>
          <a:stretch>
            <a:fillRect/>
          </a:stretch>
        </p:blipFill>
        <p:spPr>
          <a:xfrm>
            <a:off x="4815811" y="2033703"/>
            <a:ext cx="3943690" cy="26252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4" name="Google Shape;820;p46">
            <a:extLst>
              <a:ext uri="{FF2B5EF4-FFF2-40B4-BE49-F238E27FC236}">
                <a16:creationId xmlns:a16="http://schemas.microsoft.com/office/drawing/2014/main" id="{56EC577B-4AEB-6E05-4CB2-BBE29966F48E}"/>
              </a:ext>
            </a:extLst>
          </p:cNvPr>
          <p:cNvGrpSpPr/>
          <p:nvPr/>
        </p:nvGrpSpPr>
        <p:grpSpPr>
          <a:xfrm>
            <a:off x="121338" y="3272972"/>
            <a:ext cx="981513" cy="981612"/>
            <a:chOff x="3305097" y="1208521"/>
            <a:chExt cx="701216" cy="701313"/>
          </a:xfrm>
        </p:grpSpPr>
        <p:sp>
          <p:nvSpPr>
            <p:cNvPr id="15" name="Google Shape;821;p46">
              <a:extLst>
                <a:ext uri="{FF2B5EF4-FFF2-40B4-BE49-F238E27FC236}">
                  <a16:creationId xmlns:a16="http://schemas.microsoft.com/office/drawing/2014/main" id="{8F4587AB-B86A-E23E-C99B-CE874C8F5035}"/>
                </a:ext>
              </a:extLst>
            </p:cNvPr>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22;p46">
              <a:extLst>
                <a:ext uri="{FF2B5EF4-FFF2-40B4-BE49-F238E27FC236}">
                  <a16:creationId xmlns:a16="http://schemas.microsoft.com/office/drawing/2014/main" id="{C804BD10-B12A-EF44-5ED5-5F7F11F014A6}"/>
                </a:ext>
              </a:extLst>
            </p:cNvPr>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Google Shape;820;p46">
            <a:extLst>
              <a:ext uri="{FF2B5EF4-FFF2-40B4-BE49-F238E27FC236}">
                <a16:creationId xmlns:a16="http://schemas.microsoft.com/office/drawing/2014/main" id="{AAAAF4C9-8FA0-8539-139B-4B51FA37C5A0}"/>
              </a:ext>
            </a:extLst>
          </p:cNvPr>
          <p:cNvGrpSpPr/>
          <p:nvPr/>
        </p:nvGrpSpPr>
        <p:grpSpPr>
          <a:xfrm>
            <a:off x="8098973" y="1282755"/>
            <a:ext cx="981513" cy="981612"/>
            <a:chOff x="3305097" y="1208521"/>
            <a:chExt cx="701216" cy="701313"/>
          </a:xfrm>
        </p:grpSpPr>
        <p:sp>
          <p:nvSpPr>
            <p:cNvPr id="18" name="Google Shape;821;p46">
              <a:extLst>
                <a:ext uri="{FF2B5EF4-FFF2-40B4-BE49-F238E27FC236}">
                  <a16:creationId xmlns:a16="http://schemas.microsoft.com/office/drawing/2014/main" id="{088CAEA4-0D32-E4FD-17CC-0DF5BAF42D78}"/>
                </a:ext>
              </a:extLst>
            </p:cNvPr>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822;p46">
              <a:extLst>
                <a:ext uri="{FF2B5EF4-FFF2-40B4-BE49-F238E27FC236}">
                  <a16:creationId xmlns:a16="http://schemas.microsoft.com/office/drawing/2014/main" id="{520F2071-16E5-9B7F-6692-35E87DAF27F3}"/>
                </a:ext>
              </a:extLst>
            </p:cNvPr>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788;p45">
            <a:extLst>
              <a:ext uri="{FF2B5EF4-FFF2-40B4-BE49-F238E27FC236}">
                <a16:creationId xmlns:a16="http://schemas.microsoft.com/office/drawing/2014/main" id="{4BF8BEEB-E03D-2852-B9C1-210BD0A35551}"/>
              </a:ext>
            </a:extLst>
          </p:cNvPr>
          <p:cNvGrpSpPr/>
          <p:nvPr/>
        </p:nvGrpSpPr>
        <p:grpSpPr>
          <a:xfrm>
            <a:off x="7871632" y="-784286"/>
            <a:ext cx="1331185" cy="1836907"/>
            <a:chOff x="2554415" y="1631859"/>
            <a:chExt cx="388838" cy="536558"/>
          </a:xfrm>
        </p:grpSpPr>
        <p:sp>
          <p:nvSpPr>
            <p:cNvPr id="13" name="Google Shape;789;p45">
              <a:extLst>
                <a:ext uri="{FF2B5EF4-FFF2-40B4-BE49-F238E27FC236}">
                  <a16:creationId xmlns:a16="http://schemas.microsoft.com/office/drawing/2014/main" id="{4C082F12-1467-84F2-AF54-EAC71C5D977C}"/>
                </a:ext>
              </a:extLst>
            </p:cNvPr>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790;p45">
              <a:extLst>
                <a:ext uri="{FF2B5EF4-FFF2-40B4-BE49-F238E27FC236}">
                  <a16:creationId xmlns:a16="http://schemas.microsoft.com/office/drawing/2014/main" id="{5778AF5C-22A0-CD93-78CA-96174F2F8B4A}"/>
                </a:ext>
              </a:extLst>
            </p:cNvPr>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rgbClr val="FFFFFF"/>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879;p48">
            <a:extLst>
              <a:ext uri="{FF2B5EF4-FFF2-40B4-BE49-F238E27FC236}">
                <a16:creationId xmlns:a16="http://schemas.microsoft.com/office/drawing/2014/main" id="{24820F21-5E7A-8F4F-E4FE-28FFBDD053A9}"/>
              </a:ext>
            </a:extLst>
          </p:cNvPr>
          <p:cNvGrpSpPr/>
          <p:nvPr/>
        </p:nvGrpSpPr>
        <p:grpSpPr>
          <a:xfrm>
            <a:off x="3370935" y="3807591"/>
            <a:ext cx="1201064" cy="1335909"/>
            <a:chOff x="119141" y="949023"/>
            <a:chExt cx="608590" cy="676917"/>
          </a:xfrm>
        </p:grpSpPr>
        <p:sp>
          <p:nvSpPr>
            <p:cNvPr id="22" name="Google Shape;880;p48">
              <a:extLst>
                <a:ext uri="{FF2B5EF4-FFF2-40B4-BE49-F238E27FC236}">
                  <a16:creationId xmlns:a16="http://schemas.microsoft.com/office/drawing/2014/main" id="{F261F732-2830-5B27-B23B-88266BA49E13}"/>
                </a:ext>
              </a:extLst>
            </p:cNvPr>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81;p48">
              <a:extLst>
                <a:ext uri="{FF2B5EF4-FFF2-40B4-BE49-F238E27FC236}">
                  <a16:creationId xmlns:a16="http://schemas.microsoft.com/office/drawing/2014/main" id="{919748DB-2A16-8CBD-00F7-5B08CB1D3D6F}"/>
                </a:ext>
              </a:extLst>
            </p:cNvPr>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82;p48">
              <a:extLst>
                <a:ext uri="{FF2B5EF4-FFF2-40B4-BE49-F238E27FC236}">
                  <a16:creationId xmlns:a16="http://schemas.microsoft.com/office/drawing/2014/main" id="{25BD8F33-A285-0C93-FE5E-2BC7C828124D}"/>
                </a:ext>
              </a:extLst>
            </p:cNvPr>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8586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32" name="Google Shape;632;p40"/>
          <p:cNvSpPr/>
          <p:nvPr/>
        </p:nvSpPr>
        <p:spPr>
          <a:xfrm>
            <a:off x="6794238" y="510579"/>
            <a:ext cx="2628564" cy="4706384"/>
          </a:xfrm>
          <a:custGeom>
            <a:avLst/>
            <a:gdLst/>
            <a:ahLst/>
            <a:cxnLst/>
            <a:rect l="l" t="t" r="r" b="b"/>
            <a:pathLst>
              <a:path w="18986" h="33994" extrusionOk="0">
                <a:moveTo>
                  <a:pt x="13828" y="7022"/>
                </a:moveTo>
                <a:cubicBezTo>
                  <a:pt x="13835" y="7024"/>
                  <a:pt x="13841" y="7025"/>
                  <a:pt x="13848" y="7027"/>
                </a:cubicBezTo>
                <a:cubicBezTo>
                  <a:pt x="13996" y="8996"/>
                  <a:pt x="13996" y="11687"/>
                  <a:pt x="13996" y="11687"/>
                </a:cubicBezTo>
                <a:lnTo>
                  <a:pt x="11033" y="8224"/>
                </a:lnTo>
                <a:cubicBezTo>
                  <a:pt x="11200" y="8155"/>
                  <a:pt x="11358" y="8067"/>
                  <a:pt x="11503" y="7957"/>
                </a:cubicBezTo>
                <a:cubicBezTo>
                  <a:pt x="11633" y="7858"/>
                  <a:pt x="11748" y="7745"/>
                  <a:pt x="11853" y="7623"/>
                </a:cubicBezTo>
                <a:cubicBezTo>
                  <a:pt x="11972" y="7829"/>
                  <a:pt x="12155" y="7982"/>
                  <a:pt x="12433" y="8010"/>
                </a:cubicBezTo>
                <a:cubicBezTo>
                  <a:pt x="12464" y="8013"/>
                  <a:pt x="12496" y="8014"/>
                  <a:pt x="12527" y="8014"/>
                </a:cubicBezTo>
                <a:cubicBezTo>
                  <a:pt x="12744" y="8014"/>
                  <a:pt x="12960" y="7942"/>
                  <a:pt x="13157" y="7856"/>
                </a:cubicBezTo>
                <a:cubicBezTo>
                  <a:pt x="13405" y="7747"/>
                  <a:pt x="13617" y="7570"/>
                  <a:pt x="13732" y="7320"/>
                </a:cubicBezTo>
                <a:cubicBezTo>
                  <a:pt x="13777" y="7224"/>
                  <a:pt x="13806" y="7124"/>
                  <a:pt x="13828" y="7022"/>
                </a:cubicBezTo>
                <a:close/>
                <a:moveTo>
                  <a:pt x="4652" y="1"/>
                </a:moveTo>
                <a:cubicBezTo>
                  <a:pt x="4343" y="1"/>
                  <a:pt x="4050" y="92"/>
                  <a:pt x="3771" y="218"/>
                </a:cubicBezTo>
                <a:cubicBezTo>
                  <a:pt x="3461" y="359"/>
                  <a:pt x="3167" y="551"/>
                  <a:pt x="2844" y="660"/>
                </a:cubicBezTo>
                <a:cubicBezTo>
                  <a:pt x="2786" y="679"/>
                  <a:pt x="2733" y="687"/>
                  <a:pt x="2683" y="687"/>
                </a:cubicBezTo>
                <a:cubicBezTo>
                  <a:pt x="2466" y="687"/>
                  <a:pt x="2313" y="525"/>
                  <a:pt x="2134" y="375"/>
                </a:cubicBezTo>
                <a:cubicBezTo>
                  <a:pt x="1928" y="202"/>
                  <a:pt x="1705" y="58"/>
                  <a:pt x="1441" y="58"/>
                </a:cubicBezTo>
                <a:cubicBezTo>
                  <a:pt x="1393" y="58"/>
                  <a:pt x="1343" y="63"/>
                  <a:pt x="1292" y="74"/>
                </a:cubicBezTo>
                <a:cubicBezTo>
                  <a:pt x="979" y="138"/>
                  <a:pt x="690" y="381"/>
                  <a:pt x="490" y="623"/>
                </a:cubicBezTo>
                <a:cubicBezTo>
                  <a:pt x="178" y="1004"/>
                  <a:pt x="0" y="1527"/>
                  <a:pt x="90" y="2020"/>
                </a:cubicBezTo>
                <a:cubicBezTo>
                  <a:pt x="137" y="2277"/>
                  <a:pt x="264" y="2475"/>
                  <a:pt x="442" y="2617"/>
                </a:cubicBezTo>
                <a:cubicBezTo>
                  <a:pt x="236" y="2823"/>
                  <a:pt x="69" y="3092"/>
                  <a:pt x="100" y="3390"/>
                </a:cubicBezTo>
                <a:cubicBezTo>
                  <a:pt x="159" y="3952"/>
                  <a:pt x="718" y="4177"/>
                  <a:pt x="1232" y="4177"/>
                </a:cubicBezTo>
                <a:cubicBezTo>
                  <a:pt x="1356" y="4177"/>
                  <a:pt x="1478" y="4164"/>
                  <a:pt x="1589" y="4139"/>
                </a:cubicBezTo>
                <a:cubicBezTo>
                  <a:pt x="1592" y="4138"/>
                  <a:pt x="1596" y="4136"/>
                  <a:pt x="1600" y="4136"/>
                </a:cubicBezTo>
                <a:cubicBezTo>
                  <a:pt x="1589" y="4283"/>
                  <a:pt x="1621" y="4435"/>
                  <a:pt x="1727" y="4542"/>
                </a:cubicBezTo>
                <a:cubicBezTo>
                  <a:pt x="1827" y="4641"/>
                  <a:pt x="1971" y="4679"/>
                  <a:pt x="2108" y="4682"/>
                </a:cubicBezTo>
                <a:cubicBezTo>
                  <a:pt x="2113" y="4682"/>
                  <a:pt x="2118" y="4682"/>
                  <a:pt x="2124" y="4682"/>
                </a:cubicBezTo>
                <a:cubicBezTo>
                  <a:pt x="2353" y="4682"/>
                  <a:pt x="2611" y="4594"/>
                  <a:pt x="2791" y="4436"/>
                </a:cubicBezTo>
                <a:cubicBezTo>
                  <a:pt x="3006" y="4593"/>
                  <a:pt x="3284" y="4655"/>
                  <a:pt x="3563" y="4655"/>
                </a:cubicBezTo>
                <a:cubicBezTo>
                  <a:pt x="3752" y="4655"/>
                  <a:pt x="3940" y="4627"/>
                  <a:pt x="4110" y="4581"/>
                </a:cubicBezTo>
                <a:lnTo>
                  <a:pt x="4110" y="4581"/>
                </a:lnTo>
                <a:cubicBezTo>
                  <a:pt x="4109" y="4621"/>
                  <a:pt x="4114" y="4663"/>
                  <a:pt x="4128" y="4703"/>
                </a:cubicBezTo>
                <a:cubicBezTo>
                  <a:pt x="4172" y="4827"/>
                  <a:pt x="4275" y="4905"/>
                  <a:pt x="4396" y="4950"/>
                </a:cubicBezTo>
                <a:cubicBezTo>
                  <a:pt x="4490" y="4986"/>
                  <a:pt x="4592" y="5001"/>
                  <a:pt x="4695" y="5001"/>
                </a:cubicBezTo>
                <a:cubicBezTo>
                  <a:pt x="4789" y="5001"/>
                  <a:pt x="4884" y="4988"/>
                  <a:pt x="4975" y="4966"/>
                </a:cubicBezTo>
                <a:cubicBezTo>
                  <a:pt x="5102" y="5405"/>
                  <a:pt x="5590" y="5575"/>
                  <a:pt x="6045" y="5594"/>
                </a:cubicBezTo>
                <a:cubicBezTo>
                  <a:pt x="6082" y="5596"/>
                  <a:pt x="6121" y="5596"/>
                  <a:pt x="6159" y="5596"/>
                </a:cubicBezTo>
                <a:cubicBezTo>
                  <a:pt x="6570" y="5596"/>
                  <a:pt x="7004" y="5507"/>
                  <a:pt x="7349" y="5280"/>
                </a:cubicBezTo>
                <a:cubicBezTo>
                  <a:pt x="7356" y="5445"/>
                  <a:pt x="7396" y="5607"/>
                  <a:pt x="7488" y="5752"/>
                </a:cubicBezTo>
                <a:cubicBezTo>
                  <a:pt x="7669" y="6038"/>
                  <a:pt x="8042" y="6243"/>
                  <a:pt x="8387" y="6243"/>
                </a:cubicBezTo>
                <a:cubicBezTo>
                  <a:pt x="8395" y="6243"/>
                  <a:pt x="8403" y="6243"/>
                  <a:pt x="8410" y="6243"/>
                </a:cubicBezTo>
                <a:lnTo>
                  <a:pt x="8410" y="6243"/>
                </a:lnTo>
                <a:cubicBezTo>
                  <a:pt x="8366" y="6375"/>
                  <a:pt x="8356" y="6517"/>
                  <a:pt x="8406" y="6648"/>
                </a:cubicBezTo>
                <a:cubicBezTo>
                  <a:pt x="8461" y="6797"/>
                  <a:pt x="8579" y="6903"/>
                  <a:pt x="8725" y="6962"/>
                </a:cubicBezTo>
                <a:cubicBezTo>
                  <a:pt x="8793" y="6990"/>
                  <a:pt x="8864" y="7004"/>
                  <a:pt x="8935" y="7007"/>
                </a:cubicBezTo>
                <a:cubicBezTo>
                  <a:pt x="8853" y="7428"/>
                  <a:pt x="9083" y="7932"/>
                  <a:pt x="9420" y="8184"/>
                </a:cubicBezTo>
                <a:cubicBezTo>
                  <a:pt x="9524" y="8261"/>
                  <a:pt x="9634" y="8311"/>
                  <a:pt x="9747" y="8347"/>
                </a:cubicBezTo>
                <a:lnTo>
                  <a:pt x="13828" y="14431"/>
                </a:lnTo>
                <a:cubicBezTo>
                  <a:pt x="13828" y="14431"/>
                  <a:pt x="14167" y="15870"/>
                  <a:pt x="14336" y="20439"/>
                </a:cubicBezTo>
                <a:cubicBezTo>
                  <a:pt x="14504" y="25008"/>
                  <a:pt x="13363" y="33512"/>
                  <a:pt x="13363" y="33512"/>
                </a:cubicBezTo>
                <a:cubicBezTo>
                  <a:pt x="13363" y="33512"/>
                  <a:pt x="14376" y="33994"/>
                  <a:pt x="15483" y="33994"/>
                </a:cubicBezTo>
                <a:cubicBezTo>
                  <a:pt x="16532" y="33994"/>
                  <a:pt x="17664" y="33561"/>
                  <a:pt x="18096" y="31872"/>
                </a:cubicBezTo>
                <a:cubicBezTo>
                  <a:pt x="18985" y="28407"/>
                  <a:pt x="17720" y="13082"/>
                  <a:pt x="17169" y="10797"/>
                </a:cubicBezTo>
                <a:cubicBezTo>
                  <a:pt x="16819" y="9339"/>
                  <a:pt x="15520" y="7779"/>
                  <a:pt x="14627" y="6839"/>
                </a:cubicBezTo>
                <a:cubicBezTo>
                  <a:pt x="14792" y="6628"/>
                  <a:pt x="14776" y="6318"/>
                  <a:pt x="14701" y="6062"/>
                </a:cubicBezTo>
                <a:cubicBezTo>
                  <a:pt x="14645" y="5878"/>
                  <a:pt x="14562" y="5697"/>
                  <a:pt x="14454" y="5538"/>
                </a:cubicBezTo>
                <a:cubicBezTo>
                  <a:pt x="14431" y="5504"/>
                  <a:pt x="14397" y="5489"/>
                  <a:pt x="14364" y="5489"/>
                </a:cubicBezTo>
                <a:cubicBezTo>
                  <a:pt x="14344" y="5489"/>
                  <a:pt x="14325" y="5494"/>
                  <a:pt x="14307" y="5503"/>
                </a:cubicBezTo>
                <a:cubicBezTo>
                  <a:pt x="14133" y="5205"/>
                  <a:pt x="14084" y="4857"/>
                  <a:pt x="13983" y="4531"/>
                </a:cubicBezTo>
                <a:cubicBezTo>
                  <a:pt x="13883" y="4218"/>
                  <a:pt x="13747" y="3903"/>
                  <a:pt x="13609" y="3604"/>
                </a:cubicBezTo>
                <a:cubicBezTo>
                  <a:pt x="13300" y="2937"/>
                  <a:pt x="12761" y="2456"/>
                  <a:pt x="12139" y="2082"/>
                </a:cubicBezTo>
                <a:cubicBezTo>
                  <a:pt x="11489" y="1690"/>
                  <a:pt x="10770" y="1463"/>
                  <a:pt x="10011" y="1442"/>
                </a:cubicBezTo>
                <a:cubicBezTo>
                  <a:pt x="9939" y="1440"/>
                  <a:pt x="9867" y="1440"/>
                  <a:pt x="9795" y="1440"/>
                </a:cubicBezTo>
                <a:cubicBezTo>
                  <a:pt x="9508" y="1440"/>
                  <a:pt x="9221" y="1452"/>
                  <a:pt x="8935" y="1452"/>
                </a:cubicBezTo>
                <a:cubicBezTo>
                  <a:pt x="8466" y="1452"/>
                  <a:pt x="8002" y="1419"/>
                  <a:pt x="7553" y="1246"/>
                </a:cubicBezTo>
                <a:cubicBezTo>
                  <a:pt x="6882" y="988"/>
                  <a:pt x="6309" y="528"/>
                  <a:pt x="5648" y="243"/>
                </a:cubicBezTo>
                <a:cubicBezTo>
                  <a:pt x="5335" y="108"/>
                  <a:pt x="5000" y="2"/>
                  <a:pt x="4657" y="1"/>
                </a:cubicBezTo>
                <a:cubicBezTo>
                  <a:pt x="4655" y="1"/>
                  <a:pt x="4654" y="1"/>
                  <a:pt x="4652"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6787087" y="-34533"/>
            <a:ext cx="1310798" cy="441299"/>
          </a:xfrm>
          <a:custGeom>
            <a:avLst/>
            <a:gdLst/>
            <a:ahLst/>
            <a:cxnLst/>
            <a:rect l="l" t="t" r="r" b="b"/>
            <a:pathLst>
              <a:path w="13783" h="4640" extrusionOk="0">
                <a:moveTo>
                  <a:pt x="1" y="1"/>
                </a:moveTo>
                <a:cubicBezTo>
                  <a:pt x="210" y="2231"/>
                  <a:pt x="3424" y="3398"/>
                  <a:pt x="3424" y="3398"/>
                </a:cubicBezTo>
                <a:cubicBezTo>
                  <a:pt x="3424" y="3398"/>
                  <a:pt x="5673" y="4640"/>
                  <a:pt x="7519" y="4640"/>
                </a:cubicBezTo>
                <a:cubicBezTo>
                  <a:pt x="7654" y="4640"/>
                  <a:pt x="7786" y="4633"/>
                  <a:pt x="7916" y="4619"/>
                </a:cubicBezTo>
                <a:cubicBezTo>
                  <a:pt x="9688" y="4424"/>
                  <a:pt x="12555" y="2006"/>
                  <a:pt x="13782"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rot="10800000">
            <a:off x="7575842" y="4675117"/>
            <a:ext cx="1709874" cy="653117"/>
          </a:xfrm>
          <a:custGeom>
            <a:avLst/>
            <a:gdLst/>
            <a:ahLst/>
            <a:cxnLst/>
            <a:rect l="l" t="t" r="r" b="b"/>
            <a:pathLst>
              <a:path w="23680" h="9045" extrusionOk="0">
                <a:moveTo>
                  <a:pt x="0" y="1"/>
                </a:moveTo>
                <a:cubicBezTo>
                  <a:pt x="332" y="2430"/>
                  <a:pt x="1964" y="4992"/>
                  <a:pt x="1964" y="4992"/>
                </a:cubicBezTo>
                <a:cubicBezTo>
                  <a:pt x="3639" y="7730"/>
                  <a:pt x="6893" y="9045"/>
                  <a:pt x="9878" y="9045"/>
                </a:cubicBezTo>
                <a:cubicBezTo>
                  <a:pt x="10393" y="9045"/>
                  <a:pt x="10900" y="9005"/>
                  <a:pt x="11390" y="8928"/>
                </a:cubicBezTo>
                <a:cubicBezTo>
                  <a:pt x="14717" y="8401"/>
                  <a:pt x="21487" y="4264"/>
                  <a:pt x="23432" y="543"/>
                </a:cubicBezTo>
                <a:cubicBezTo>
                  <a:pt x="23522" y="371"/>
                  <a:pt x="23605" y="190"/>
                  <a:pt x="23679" y="2"/>
                </a:cubicBezTo>
                <a:lnTo>
                  <a:pt x="17975" y="2"/>
                </a:lnTo>
                <a:cubicBezTo>
                  <a:pt x="16747" y="2007"/>
                  <a:pt x="13882" y="4423"/>
                  <a:pt x="12109" y="4619"/>
                </a:cubicBezTo>
                <a:cubicBezTo>
                  <a:pt x="11979" y="4633"/>
                  <a:pt x="11846" y="4640"/>
                  <a:pt x="11710" y="4640"/>
                </a:cubicBezTo>
                <a:cubicBezTo>
                  <a:pt x="9864" y="4640"/>
                  <a:pt x="7617" y="3399"/>
                  <a:pt x="7617" y="3399"/>
                </a:cubicBezTo>
                <a:cubicBezTo>
                  <a:pt x="7617" y="3399"/>
                  <a:pt x="4402" y="2231"/>
                  <a:pt x="4194"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rot="5400000">
            <a:off x="7811635" y="429717"/>
            <a:ext cx="2664746" cy="996319"/>
          </a:xfrm>
          <a:custGeom>
            <a:avLst/>
            <a:gdLst/>
            <a:ahLst/>
            <a:cxnLst/>
            <a:rect l="l" t="t" r="r" b="b"/>
            <a:pathLst>
              <a:path w="36904" h="13798" extrusionOk="0">
                <a:moveTo>
                  <a:pt x="2420" y="1"/>
                </a:moveTo>
                <a:cubicBezTo>
                  <a:pt x="2224" y="238"/>
                  <a:pt x="2032" y="470"/>
                  <a:pt x="1847" y="694"/>
                </a:cubicBezTo>
                <a:cubicBezTo>
                  <a:pt x="140" y="2764"/>
                  <a:pt x="0" y="4320"/>
                  <a:pt x="2249" y="8927"/>
                </a:cubicBezTo>
                <a:cubicBezTo>
                  <a:pt x="4496" y="13533"/>
                  <a:pt x="10267" y="13798"/>
                  <a:pt x="10267" y="13798"/>
                </a:cubicBezTo>
                <a:cubicBezTo>
                  <a:pt x="13369" y="13741"/>
                  <a:pt x="14652" y="13232"/>
                  <a:pt x="17811" y="12301"/>
                </a:cubicBezTo>
                <a:cubicBezTo>
                  <a:pt x="18622" y="12062"/>
                  <a:pt x="19274" y="11974"/>
                  <a:pt x="19900" y="11974"/>
                </a:cubicBezTo>
                <a:cubicBezTo>
                  <a:pt x="21662" y="11974"/>
                  <a:pt x="23218" y="12671"/>
                  <a:pt x="27530" y="12671"/>
                </a:cubicBezTo>
                <a:cubicBezTo>
                  <a:pt x="27654" y="12671"/>
                  <a:pt x="27780" y="12671"/>
                  <a:pt x="27908" y="12670"/>
                </a:cubicBezTo>
                <a:cubicBezTo>
                  <a:pt x="33266" y="12621"/>
                  <a:pt x="36668" y="5644"/>
                  <a:pt x="36904" y="1"/>
                </a:cubicBezTo>
                <a:lnTo>
                  <a:pt x="29381" y="1"/>
                </a:lnTo>
                <a:cubicBezTo>
                  <a:pt x="29308" y="188"/>
                  <a:pt x="29226" y="369"/>
                  <a:pt x="29135" y="541"/>
                </a:cubicBezTo>
                <a:cubicBezTo>
                  <a:pt x="27190" y="4262"/>
                  <a:pt x="20420" y="8399"/>
                  <a:pt x="17093" y="8926"/>
                </a:cubicBezTo>
                <a:cubicBezTo>
                  <a:pt x="16603" y="9003"/>
                  <a:pt x="16096" y="9043"/>
                  <a:pt x="15580" y="9043"/>
                </a:cubicBezTo>
                <a:cubicBezTo>
                  <a:pt x="12595" y="9043"/>
                  <a:pt x="9342" y="7728"/>
                  <a:pt x="7665" y="4992"/>
                </a:cubicBezTo>
                <a:cubicBezTo>
                  <a:pt x="7665" y="4992"/>
                  <a:pt x="6034" y="2428"/>
                  <a:pt x="5702"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40"/>
          <p:cNvGrpSpPr/>
          <p:nvPr/>
        </p:nvGrpSpPr>
        <p:grpSpPr>
          <a:xfrm>
            <a:off x="7949271" y="-6"/>
            <a:ext cx="1021044" cy="942788"/>
            <a:chOff x="2182419" y="1840929"/>
            <a:chExt cx="340768" cy="314640"/>
          </a:xfrm>
        </p:grpSpPr>
        <p:sp>
          <p:nvSpPr>
            <p:cNvPr id="637" name="Google Shape;637;p40"/>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596;p38">
            <a:extLst>
              <a:ext uri="{FF2B5EF4-FFF2-40B4-BE49-F238E27FC236}">
                <a16:creationId xmlns:a16="http://schemas.microsoft.com/office/drawing/2014/main" id="{14314A9D-16DB-C269-7980-6A5805ACFE9D}"/>
              </a:ext>
            </a:extLst>
          </p:cNvPr>
          <p:cNvGrpSpPr/>
          <p:nvPr/>
        </p:nvGrpSpPr>
        <p:grpSpPr>
          <a:xfrm>
            <a:off x="835616" y="-646170"/>
            <a:ext cx="641555" cy="2105871"/>
            <a:chOff x="1793918" y="1559153"/>
            <a:chExt cx="220186" cy="722773"/>
          </a:xfrm>
        </p:grpSpPr>
        <p:sp>
          <p:nvSpPr>
            <p:cNvPr id="33" name="Google Shape;597;p38">
              <a:extLst>
                <a:ext uri="{FF2B5EF4-FFF2-40B4-BE49-F238E27FC236}">
                  <a16:creationId xmlns:a16="http://schemas.microsoft.com/office/drawing/2014/main" id="{04193ED7-2DE4-979E-3EC5-3935391D86ED}"/>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8;p38">
              <a:extLst>
                <a:ext uri="{FF2B5EF4-FFF2-40B4-BE49-F238E27FC236}">
                  <a16:creationId xmlns:a16="http://schemas.microsoft.com/office/drawing/2014/main" id="{E5FB2788-2AE2-9E7E-22E7-25F30D14AF89}"/>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9;p38">
              <a:extLst>
                <a:ext uri="{FF2B5EF4-FFF2-40B4-BE49-F238E27FC236}">
                  <a16:creationId xmlns:a16="http://schemas.microsoft.com/office/drawing/2014/main" id="{C873BEE1-6E53-CD25-F48E-8EFAFBE6F12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0"/>
          <p:cNvSpPr txBox="1">
            <a:spLocks noGrp="1"/>
          </p:cNvSpPr>
          <p:nvPr>
            <p:ph type="title" idx="18"/>
          </p:nvPr>
        </p:nvSpPr>
        <p:spPr>
          <a:xfrm>
            <a:off x="624296" y="1274207"/>
            <a:ext cx="7799886" cy="259508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3500">
                <a:latin typeface="+mn-lt"/>
              </a:rPr>
              <a:t>PHẦN </a:t>
            </a:r>
            <a:r>
              <a:rPr lang="en-US" sz="3500">
                <a:latin typeface="+mn-lt"/>
              </a:rPr>
              <a:t>2</a:t>
            </a:r>
            <a:r>
              <a:rPr lang="vi-VN" sz="3500">
                <a:latin typeface="+mn-lt"/>
              </a:rPr>
              <a:t>. CÁC SẢN PHẨM MĨ THUẬT THỂ HIỆN CHỦ ĐỀ BẢO VỆ, </a:t>
            </a:r>
            <a:br>
              <a:rPr lang="en-US" sz="3500">
                <a:latin typeface="+mn-lt"/>
              </a:rPr>
            </a:br>
            <a:r>
              <a:rPr lang="vi-VN" sz="3500">
                <a:latin typeface="+mn-lt"/>
              </a:rPr>
              <a:t>GIỮ GÌN VỆ SINH MÔI TRƯỜNG</a:t>
            </a:r>
            <a:br>
              <a:rPr lang="vi-VN" sz="3500">
                <a:latin typeface="+mn-lt"/>
              </a:rPr>
            </a:br>
            <a:endParaRPr lang="vi-VN" sz="3500">
              <a:latin typeface="+mn-lt"/>
            </a:endParaRPr>
          </a:p>
        </p:txBody>
      </p:sp>
    </p:spTree>
    <p:extLst>
      <p:ext uri="{BB962C8B-B14F-4D97-AF65-F5344CB8AC3E}">
        <p14:creationId xmlns:p14="http://schemas.microsoft.com/office/powerpoint/2010/main" val="3557294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oogle Shape;590;p38">
            <a:extLst>
              <a:ext uri="{FF2B5EF4-FFF2-40B4-BE49-F238E27FC236}">
                <a16:creationId xmlns:a16="http://schemas.microsoft.com/office/drawing/2014/main" id="{64DA0F56-DB7F-BACC-BC22-C67D91A5DC85}"/>
              </a:ext>
            </a:extLst>
          </p:cNvPr>
          <p:cNvGrpSpPr/>
          <p:nvPr/>
        </p:nvGrpSpPr>
        <p:grpSpPr>
          <a:xfrm>
            <a:off x="8087131" y="3"/>
            <a:ext cx="1112881" cy="1944712"/>
            <a:chOff x="2182419" y="1560092"/>
            <a:chExt cx="340768" cy="595478"/>
          </a:xfrm>
        </p:grpSpPr>
        <p:sp>
          <p:nvSpPr>
            <p:cNvPr id="37" name="Google Shape;591;p38">
              <a:extLst>
                <a:ext uri="{FF2B5EF4-FFF2-40B4-BE49-F238E27FC236}">
                  <a16:creationId xmlns:a16="http://schemas.microsoft.com/office/drawing/2014/main" id="{920AC073-C0B2-9165-8E60-534F6E4DC3C6}"/>
                </a:ext>
              </a:extLst>
            </p:cNvPr>
            <p:cNvSpPr/>
            <p:nvPr/>
          </p:nvSpPr>
          <p:spPr>
            <a:xfrm>
              <a:off x="2348181" y="1560092"/>
              <a:ext cx="5297" cy="529170"/>
            </a:xfrm>
            <a:custGeom>
              <a:avLst/>
              <a:gdLst/>
              <a:ahLst/>
              <a:cxnLst/>
              <a:rect l="l" t="t" r="r" b="b"/>
              <a:pathLst>
                <a:path w="110" h="5161" extrusionOk="0">
                  <a:moveTo>
                    <a:pt x="0" y="0"/>
                  </a:moveTo>
                  <a:lnTo>
                    <a:pt x="0" y="5160"/>
                  </a:lnTo>
                  <a:lnTo>
                    <a:pt x="110" y="5160"/>
                  </a:lnTo>
                  <a:lnTo>
                    <a:pt x="110" y="0"/>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92;p38">
              <a:extLst>
                <a:ext uri="{FF2B5EF4-FFF2-40B4-BE49-F238E27FC236}">
                  <a16:creationId xmlns:a16="http://schemas.microsoft.com/office/drawing/2014/main" id="{ACC258B9-4C17-83CA-7C60-C90556F5C10A}"/>
                </a:ext>
              </a:extLst>
            </p:cNvPr>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rgbClr val="FFFFFF"/>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593;p38">
            <a:extLst>
              <a:ext uri="{FF2B5EF4-FFF2-40B4-BE49-F238E27FC236}">
                <a16:creationId xmlns:a16="http://schemas.microsoft.com/office/drawing/2014/main" id="{1D2DBC5D-3799-E778-EE27-A68E6835A15E}"/>
              </a:ext>
            </a:extLst>
          </p:cNvPr>
          <p:cNvGrpSpPr/>
          <p:nvPr/>
        </p:nvGrpSpPr>
        <p:grpSpPr>
          <a:xfrm>
            <a:off x="7568025" y="-7"/>
            <a:ext cx="862753" cy="1190515"/>
            <a:chOff x="2554415" y="1631859"/>
            <a:chExt cx="388838" cy="536558"/>
          </a:xfrm>
        </p:grpSpPr>
        <p:sp>
          <p:nvSpPr>
            <p:cNvPr id="40" name="Google Shape;594;p38">
              <a:extLst>
                <a:ext uri="{FF2B5EF4-FFF2-40B4-BE49-F238E27FC236}">
                  <a16:creationId xmlns:a16="http://schemas.microsoft.com/office/drawing/2014/main" id="{5499D1D6-F033-6DD3-34A5-5943B786D9BB}"/>
                </a:ext>
              </a:extLst>
            </p:cNvPr>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95;p38">
              <a:extLst>
                <a:ext uri="{FF2B5EF4-FFF2-40B4-BE49-F238E27FC236}">
                  <a16:creationId xmlns:a16="http://schemas.microsoft.com/office/drawing/2014/main" id="{C219E7B9-E8C0-0D2B-1B55-1CA73CCFA898}"/>
                </a:ext>
              </a:extLst>
            </p:cNvPr>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rgbClr val="FFFFFF"/>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 name="Google Shape;596;p38">
            <a:extLst>
              <a:ext uri="{FF2B5EF4-FFF2-40B4-BE49-F238E27FC236}">
                <a16:creationId xmlns:a16="http://schemas.microsoft.com/office/drawing/2014/main" id="{3A54AC7D-2451-0CB4-5444-39252DAA1988}"/>
              </a:ext>
            </a:extLst>
          </p:cNvPr>
          <p:cNvGrpSpPr/>
          <p:nvPr/>
        </p:nvGrpSpPr>
        <p:grpSpPr>
          <a:xfrm>
            <a:off x="6546988" y="-104337"/>
            <a:ext cx="641555" cy="2105871"/>
            <a:chOff x="1793918" y="1559153"/>
            <a:chExt cx="220186" cy="722773"/>
          </a:xfrm>
        </p:grpSpPr>
        <p:sp>
          <p:nvSpPr>
            <p:cNvPr id="43" name="Google Shape;597;p38">
              <a:extLst>
                <a:ext uri="{FF2B5EF4-FFF2-40B4-BE49-F238E27FC236}">
                  <a16:creationId xmlns:a16="http://schemas.microsoft.com/office/drawing/2014/main" id="{24B5BAE7-5B45-E61B-0FB5-9F3E448062CF}"/>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598;p38">
              <a:extLst>
                <a:ext uri="{FF2B5EF4-FFF2-40B4-BE49-F238E27FC236}">
                  <a16:creationId xmlns:a16="http://schemas.microsoft.com/office/drawing/2014/main" id="{8C108DDF-F5AB-9C46-18E0-AB353662A928}"/>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99;p38">
              <a:extLst>
                <a:ext uri="{FF2B5EF4-FFF2-40B4-BE49-F238E27FC236}">
                  <a16:creationId xmlns:a16="http://schemas.microsoft.com/office/drawing/2014/main" id="{85419DA0-9BD2-54C4-3FFD-9956D9F3F39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TextBox 1">
            <a:extLst>
              <a:ext uri="{FF2B5EF4-FFF2-40B4-BE49-F238E27FC236}">
                <a16:creationId xmlns:a16="http://schemas.microsoft.com/office/drawing/2014/main" id="{78A46967-74AC-49A9-EEF1-52CE6ED79298}"/>
              </a:ext>
            </a:extLst>
          </p:cNvPr>
          <p:cNvSpPr txBox="1"/>
          <p:nvPr/>
        </p:nvSpPr>
        <p:spPr>
          <a:xfrm>
            <a:off x="838200" y="137886"/>
            <a:ext cx="7467600" cy="477054"/>
          </a:xfrm>
          <a:prstGeom prst="rect">
            <a:avLst/>
          </a:prstGeom>
          <a:noFill/>
        </p:spPr>
        <p:txBody>
          <a:bodyPr wrap="square" rtlCol="0">
            <a:spAutoFit/>
          </a:bodyPr>
          <a:lstStyle/>
          <a:p>
            <a:pPr algn="ctr"/>
            <a:r>
              <a:rPr lang="en-US" sz="2500" b="1">
                <a:solidFill>
                  <a:srgbClr val="C00000"/>
                </a:solidFill>
              </a:rPr>
              <a:t>QUAN SÁT MỘT SỐ SẢN PHẨM MĨ THUẬT </a:t>
            </a:r>
          </a:p>
        </p:txBody>
      </p:sp>
      <p:pic>
        <p:nvPicPr>
          <p:cNvPr id="6" name="Picture 5">
            <a:extLst>
              <a:ext uri="{FF2B5EF4-FFF2-40B4-BE49-F238E27FC236}">
                <a16:creationId xmlns:a16="http://schemas.microsoft.com/office/drawing/2014/main" id="{7959ABF6-B674-958A-AB12-68078BFD7B2D}"/>
              </a:ext>
            </a:extLst>
          </p:cNvPr>
          <p:cNvPicPr>
            <a:picLocks noChangeAspect="1"/>
          </p:cNvPicPr>
          <p:nvPr/>
        </p:nvPicPr>
        <p:blipFill>
          <a:blip r:embed="rId2"/>
          <a:stretch>
            <a:fillRect/>
          </a:stretch>
        </p:blipFill>
        <p:spPr>
          <a:xfrm>
            <a:off x="314001" y="717610"/>
            <a:ext cx="2574342" cy="1854140"/>
          </a:xfrm>
          <a:prstGeom prst="rect">
            <a:avLst/>
          </a:prstGeom>
        </p:spPr>
      </p:pic>
      <p:pic>
        <p:nvPicPr>
          <p:cNvPr id="9" name="Picture 8">
            <a:extLst>
              <a:ext uri="{FF2B5EF4-FFF2-40B4-BE49-F238E27FC236}">
                <a16:creationId xmlns:a16="http://schemas.microsoft.com/office/drawing/2014/main" id="{D8690E75-F9C7-2041-944B-C582ABBA2B2B}"/>
              </a:ext>
            </a:extLst>
          </p:cNvPr>
          <p:cNvPicPr>
            <a:picLocks noChangeAspect="1"/>
          </p:cNvPicPr>
          <p:nvPr/>
        </p:nvPicPr>
        <p:blipFill>
          <a:blip r:embed="rId3"/>
          <a:stretch>
            <a:fillRect/>
          </a:stretch>
        </p:blipFill>
        <p:spPr>
          <a:xfrm>
            <a:off x="239486" y="2779485"/>
            <a:ext cx="2676460" cy="2013799"/>
          </a:xfrm>
          <a:prstGeom prst="rect">
            <a:avLst/>
          </a:prstGeom>
        </p:spPr>
      </p:pic>
      <p:pic>
        <p:nvPicPr>
          <p:cNvPr id="11" name="Picture 10">
            <a:extLst>
              <a:ext uri="{FF2B5EF4-FFF2-40B4-BE49-F238E27FC236}">
                <a16:creationId xmlns:a16="http://schemas.microsoft.com/office/drawing/2014/main" id="{92BEBBC7-0A66-1CDF-3A6B-63A81F875BD5}"/>
              </a:ext>
            </a:extLst>
          </p:cNvPr>
          <p:cNvPicPr>
            <a:picLocks noChangeAspect="1"/>
          </p:cNvPicPr>
          <p:nvPr/>
        </p:nvPicPr>
        <p:blipFill>
          <a:blip r:embed="rId4"/>
          <a:stretch>
            <a:fillRect/>
          </a:stretch>
        </p:blipFill>
        <p:spPr>
          <a:xfrm>
            <a:off x="3036428" y="717610"/>
            <a:ext cx="2750512" cy="1782626"/>
          </a:xfrm>
          <a:prstGeom prst="rect">
            <a:avLst/>
          </a:prstGeom>
        </p:spPr>
      </p:pic>
      <p:sp>
        <p:nvSpPr>
          <p:cNvPr id="25" name="Rectangle: Rounded Corners 24">
            <a:extLst>
              <a:ext uri="{FF2B5EF4-FFF2-40B4-BE49-F238E27FC236}">
                <a16:creationId xmlns:a16="http://schemas.microsoft.com/office/drawing/2014/main" id="{F8637C24-928D-838C-45E6-BD7C6C628564}"/>
              </a:ext>
            </a:extLst>
          </p:cNvPr>
          <p:cNvSpPr/>
          <p:nvPr/>
        </p:nvSpPr>
        <p:spPr>
          <a:xfrm>
            <a:off x="3276859" y="2435738"/>
            <a:ext cx="5553140" cy="2569876"/>
          </a:xfrm>
          <a:prstGeom prst="roundRect">
            <a:avLst/>
          </a:prstGeom>
          <a:solidFill>
            <a:srgbClr val="FCF5EF"/>
          </a:solidFill>
          <a:ln>
            <a:solidFill>
              <a:schemeClr val="tx2">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a:lnSpc>
                <a:spcPct val="150000"/>
              </a:lnSpc>
              <a:spcBef>
                <a:spcPts val="0"/>
              </a:spcBef>
              <a:spcAft>
                <a:spcPts val="0"/>
              </a:spcAft>
            </a:pPr>
            <a:r>
              <a:rPr lang="en-US" sz="1800" b="1">
                <a:solidFill>
                  <a:srgbClr val="000000"/>
                </a:solidFill>
                <a:effectLst/>
                <a:ea typeface="Calibri" panose="020F0502020204030204" pitchFamily="34" charset="0"/>
              </a:rPr>
              <a:t>THẢO LUẬN NHÓM ĐÔI </a:t>
            </a:r>
          </a:p>
          <a:p>
            <a:pPr marL="285750" marR="0" indent="-285750" algn="just">
              <a:lnSpc>
                <a:spcPct val="150000"/>
              </a:lnSpc>
              <a:spcBef>
                <a:spcPts val="0"/>
              </a:spcBef>
              <a:spcAft>
                <a:spcPts val="0"/>
              </a:spcAft>
              <a:buFontTx/>
              <a:buChar char="-"/>
            </a:pPr>
            <a:r>
              <a:rPr lang="vi-VN" sz="1800">
                <a:solidFill>
                  <a:srgbClr val="000000"/>
                </a:solidFill>
                <a:effectLst/>
                <a:ea typeface="Calibri" panose="020F0502020204030204" pitchFamily="34" charset="0"/>
              </a:rPr>
              <a:t>Những SPMT trên thể hiện các hoạt động giữ gìn, bảo vệ môi trường nào? Hãy miêu tả quang cảnh diễn ra các hoạt động đó.</a:t>
            </a:r>
            <a:endParaRPr lang="en-US" sz="1800">
              <a:solidFill>
                <a:srgbClr val="000000"/>
              </a:solidFill>
              <a:effectLst/>
              <a:ea typeface="Calibri" panose="020F0502020204030204" pitchFamily="34" charset="0"/>
            </a:endParaRPr>
          </a:p>
          <a:p>
            <a:pPr marL="285750" marR="0" indent="-285750" algn="just">
              <a:lnSpc>
                <a:spcPct val="150000"/>
              </a:lnSpc>
              <a:spcBef>
                <a:spcPts val="0"/>
              </a:spcBef>
              <a:spcAft>
                <a:spcPts val="0"/>
              </a:spcAft>
              <a:buFontTx/>
              <a:buChar char="-"/>
            </a:pPr>
            <a:r>
              <a:rPr lang="en-US" sz="1800">
                <a:solidFill>
                  <a:srgbClr val="000000"/>
                </a:solidFill>
                <a:ea typeface="Calibri" panose="020F0502020204030204" pitchFamily="34" charset="0"/>
              </a:rPr>
              <a:t>Màu sắc, các hình ảnh trước – sau, chính – phụ của tác phẩm được thể hiện như thế nào? </a:t>
            </a:r>
            <a:endParaRPr lang="en-US" sz="1800">
              <a:effectLst/>
              <a:ea typeface="Calibri" panose="020F0502020204030204" pitchFamily="34" charset="0"/>
            </a:endParaRPr>
          </a:p>
        </p:txBody>
      </p:sp>
    </p:spTree>
    <p:extLst>
      <p:ext uri="{BB962C8B-B14F-4D97-AF65-F5344CB8AC3E}">
        <p14:creationId xmlns:p14="http://schemas.microsoft.com/office/powerpoint/2010/main" val="154346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067CC4-23B8-7410-1D2D-E303B71DEB49}"/>
              </a:ext>
            </a:extLst>
          </p:cNvPr>
          <p:cNvSpPr txBox="1"/>
          <p:nvPr/>
        </p:nvSpPr>
        <p:spPr>
          <a:xfrm>
            <a:off x="1745343" y="195943"/>
            <a:ext cx="5653314" cy="477054"/>
          </a:xfrm>
          <a:prstGeom prst="rect">
            <a:avLst/>
          </a:prstGeom>
          <a:noFill/>
        </p:spPr>
        <p:txBody>
          <a:bodyPr wrap="square" rtlCol="0">
            <a:spAutoFit/>
          </a:bodyPr>
          <a:lstStyle/>
          <a:p>
            <a:pPr algn="ctr"/>
            <a:r>
              <a:rPr lang="en-US" sz="2500" b="1"/>
              <a:t>HƯỚNG DẪN TRẢ LỜI CÂU HỎI </a:t>
            </a:r>
          </a:p>
        </p:txBody>
      </p:sp>
      <p:grpSp>
        <p:nvGrpSpPr>
          <p:cNvPr id="12" name="Group 11">
            <a:extLst>
              <a:ext uri="{FF2B5EF4-FFF2-40B4-BE49-F238E27FC236}">
                <a16:creationId xmlns:a16="http://schemas.microsoft.com/office/drawing/2014/main" id="{F474146A-BB5E-EEBA-BD2C-BA86550F4184}"/>
              </a:ext>
            </a:extLst>
          </p:cNvPr>
          <p:cNvGrpSpPr/>
          <p:nvPr/>
        </p:nvGrpSpPr>
        <p:grpSpPr>
          <a:xfrm>
            <a:off x="261257" y="672997"/>
            <a:ext cx="8621486" cy="4149271"/>
            <a:chOff x="261257" y="672997"/>
            <a:chExt cx="8621486" cy="4149271"/>
          </a:xfrm>
        </p:grpSpPr>
        <p:grpSp>
          <p:nvGrpSpPr>
            <p:cNvPr id="8" name="Group 7">
              <a:extLst>
                <a:ext uri="{FF2B5EF4-FFF2-40B4-BE49-F238E27FC236}">
                  <a16:creationId xmlns:a16="http://schemas.microsoft.com/office/drawing/2014/main" id="{8275E623-6E1E-E2E8-7C0F-576BBA69C243}"/>
                </a:ext>
              </a:extLst>
            </p:cNvPr>
            <p:cNvGrpSpPr/>
            <p:nvPr/>
          </p:nvGrpSpPr>
          <p:grpSpPr>
            <a:xfrm>
              <a:off x="261257" y="672997"/>
              <a:ext cx="8621486" cy="4149271"/>
              <a:chOff x="337457" y="798286"/>
              <a:chExt cx="8621486" cy="4149271"/>
            </a:xfrm>
          </p:grpSpPr>
          <p:sp>
            <p:nvSpPr>
              <p:cNvPr id="4" name="Rectangle: Rounded Corners 3">
                <a:extLst>
                  <a:ext uri="{FF2B5EF4-FFF2-40B4-BE49-F238E27FC236}">
                    <a16:creationId xmlns:a16="http://schemas.microsoft.com/office/drawing/2014/main" id="{ACCC96D1-BCCC-DEC4-6EF4-8CE6AF750321}"/>
                  </a:ext>
                </a:extLst>
              </p:cNvPr>
              <p:cNvSpPr/>
              <p:nvPr/>
            </p:nvSpPr>
            <p:spPr>
              <a:xfrm>
                <a:off x="337457" y="798286"/>
                <a:ext cx="8469086" cy="3996871"/>
              </a:xfrm>
              <a:prstGeom prst="round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0AD7F9F-5E6E-958F-BAE3-6C592A569BCE}"/>
                  </a:ext>
                </a:extLst>
              </p:cNvPr>
              <p:cNvSpPr/>
              <p:nvPr/>
            </p:nvSpPr>
            <p:spPr>
              <a:xfrm>
                <a:off x="489857" y="950686"/>
                <a:ext cx="8469086" cy="3996871"/>
              </a:xfrm>
              <a:prstGeom prst="roundRect">
                <a:avLst/>
              </a:prstGeom>
              <a:solidFill>
                <a:schemeClr val="bg1"/>
              </a:solidFill>
              <a:ln w="28575">
                <a:solidFill>
                  <a:srgbClr val="FFD07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682FC268-503B-48E1-B998-7497B1D3289E}"/>
                </a:ext>
              </a:extLst>
            </p:cNvPr>
            <p:cNvSpPr txBox="1"/>
            <p:nvPr/>
          </p:nvSpPr>
          <p:spPr>
            <a:xfrm>
              <a:off x="489857" y="959507"/>
              <a:ext cx="8316686" cy="372864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b="1" i="1">
                  <a:solidFill>
                    <a:srgbClr val="FE7235"/>
                  </a:solidFill>
                </a:rPr>
                <a:t>Hình thức, chất liệu thể hiện trong sản phẩm: </a:t>
              </a:r>
              <a:r>
                <a:rPr lang="en-US" sz="2000"/>
                <a:t>2D, 3D. </a:t>
              </a:r>
            </a:p>
            <a:p>
              <a:pPr marL="342900" indent="-342900" algn="just">
                <a:lnSpc>
                  <a:spcPct val="150000"/>
                </a:lnSpc>
                <a:buFont typeface="Wingdings" panose="05000000000000000000" pitchFamily="2" charset="2"/>
                <a:buChar char="§"/>
              </a:pPr>
              <a:r>
                <a:rPr lang="en-US" sz="2000" b="1" i="1">
                  <a:solidFill>
                    <a:srgbClr val="FE7235"/>
                  </a:solidFill>
                </a:rPr>
                <a:t>Cách chọn ý tưởng: </a:t>
              </a:r>
              <a:r>
                <a:rPr lang="en-US" sz="2000"/>
                <a:t>Một hoạt động về môi trường cụ thể mà em đã được nhìn thấy, một hoạt động mà em mong muốn mọi người sẽ thực hiện để bảo vệ môi trường…</a:t>
              </a:r>
            </a:p>
            <a:p>
              <a:pPr marL="342900" indent="-342900" algn="just">
                <a:lnSpc>
                  <a:spcPct val="150000"/>
                </a:lnSpc>
                <a:buFont typeface="Wingdings" panose="05000000000000000000" pitchFamily="2" charset="2"/>
                <a:buChar char="§"/>
              </a:pPr>
              <a:r>
                <a:rPr lang="en-US" sz="2000" b="1" i="1">
                  <a:solidFill>
                    <a:srgbClr val="FE7235"/>
                  </a:solidFill>
                </a:rPr>
                <a:t>Cách sắp xếp hình ảnh </a:t>
              </a:r>
              <a:r>
                <a:rPr lang="en-US" sz="2000"/>
                <a:t>chính – phụ phù hợp để làm nổi bật được nội dung chính mà tác phẩm mĩ thuật muốn truyền tải. </a:t>
              </a:r>
            </a:p>
            <a:p>
              <a:pPr marL="342900" indent="-342900" algn="just">
                <a:lnSpc>
                  <a:spcPct val="150000"/>
                </a:lnSpc>
                <a:buFont typeface="Wingdings" panose="05000000000000000000" pitchFamily="2" charset="2"/>
                <a:buChar char="§"/>
              </a:pPr>
              <a:r>
                <a:rPr lang="en-US" sz="2000" b="1" i="1">
                  <a:solidFill>
                    <a:srgbClr val="FE7235"/>
                  </a:solidFill>
                </a:rPr>
                <a:t>Màu sắc </a:t>
              </a:r>
              <a:r>
                <a:rPr lang="en-US" sz="2000"/>
                <a:t>cần thể hiện được độ đậm nhạt, làm nổi bật được nội dung chính muốn khắc họa. </a:t>
              </a:r>
            </a:p>
          </p:txBody>
        </p:sp>
      </p:grpSp>
    </p:spTree>
    <p:extLst>
      <p:ext uri="{BB962C8B-B14F-4D97-AF65-F5344CB8AC3E}">
        <p14:creationId xmlns:p14="http://schemas.microsoft.com/office/powerpoint/2010/main" val="231748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FFA7BE-3990-66AD-8C27-58C67149EA3A}"/>
              </a:ext>
            </a:extLst>
          </p:cNvPr>
          <p:cNvPicPr>
            <a:picLocks noChangeAspect="1"/>
          </p:cNvPicPr>
          <p:nvPr/>
        </p:nvPicPr>
        <p:blipFill>
          <a:blip r:embed="rId2"/>
          <a:stretch>
            <a:fillRect/>
          </a:stretch>
        </p:blipFill>
        <p:spPr>
          <a:xfrm>
            <a:off x="75747" y="843499"/>
            <a:ext cx="2935968" cy="1957312"/>
          </a:xfrm>
          <a:prstGeom prst="rect">
            <a:avLst/>
          </a:prstGeom>
        </p:spPr>
      </p:pic>
      <p:sp>
        <p:nvSpPr>
          <p:cNvPr id="6" name="TextBox 5">
            <a:extLst>
              <a:ext uri="{FF2B5EF4-FFF2-40B4-BE49-F238E27FC236}">
                <a16:creationId xmlns:a16="http://schemas.microsoft.com/office/drawing/2014/main" id="{DD381BE0-3A97-3BB0-7205-804F5613B7EE}"/>
              </a:ext>
            </a:extLst>
          </p:cNvPr>
          <p:cNvSpPr txBox="1"/>
          <p:nvPr/>
        </p:nvSpPr>
        <p:spPr>
          <a:xfrm>
            <a:off x="1190171" y="159656"/>
            <a:ext cx="6763657" cy="477054"/>
          </a:xfrm>
          <a:prstGeom prst="rect">
            <a:avLst/>
          </a:prstGeom>
          <a:noFill/>
        </p:spPr>
        <p:txBody>
          <a:bodyPr wrap="square" rtlCol="0">
            <a:spAutoFit/>
          </a:bodyPr>
          <a:lstStyle/>
          <a:p>
            <a:pPr algn="ctr"/>
            <a:r>
              <a:rPr lang="en-US" sz="2500" b="1">
                <a:solidFill>
                  <a:srgbClr val="002060"/>
                </a:solidFill>
              </a:rPr>
              <a:t>MỘT SỐ TÁC SỐ SẢN PHẨM MĨ THUẬT </a:t>
            </a:r>
          </a:p>
        </p:txBody>
      </p:sp>
      <p:pic>
        <p:nvPicPr>
          <p:cNvPr id="7" name="Picture 6">
            <a:extLst>
              <a:ext uri="{FF2B5EF4-FFF2-40B4-BE49-F238E27FC236}">
                <a16:creationId xmlns:a16="http://schemas.microsoft.com/office/drawing/2014/main" id="{5815F80B-296A-3CED-BB2F-F07BB3C72EA9}"/>
              </a:ext>
            </a:extLst>
          </p:cNvPr>
          <p:cNvPicPr>
            <a:picLocks noChangeAspect="1"/>
          </p:cNvPicPr>
          <p:nvPr/>
        </p:nvPicPr>
        <p:blipFill rotWithShape="1">
          <a:blip r:embed="rId3"/>
          <a:srcRect l="1912" r="2939"/>
          <a:stretch/>
        </p:blipFill>
        <p:spPr>
          <a:xfrm>
            <a:off x="3011715" y="765667"/>
            <a:ext cx="2904619" cy="2035144"/>
          </a:xfrm>
          <a:prstGeom prst="rect">
            <a:avLst/>
          </a:prstGeom>
        </p:spPr>
      </p:pic>
      <p:pic>
        <p:nvPicPr>
          <p:cNvPr id="9" name="Picture 8">
            <a:extLst>
              <a:ext uri="{FF2B5EF4-FFF2-40B4-BE49-F238E27FC236}">
                <a16:creationId xmlns:a16="http://schemas.microsoft.com/office/drawing/2014/main" id="{83D74EC7-33BB-FDA3-C4AD-6C445C33DA19}"/>
              </a:ext>
            </a:extLst>
          </p:cNvPr>
          <p:cNvPicPr>
            <a:picLocks noChangeAspect="1"/>
          </p:cNvPicPr>
          <p:nvPr/>
        </p:nvPicPr>
        <p:blipFill>
          <a:blip r:embed="rId4"/>
          <a:stretch>
            <a:fillRect/>
          </a:stretch>
        </p:blipFill>
        <p:spPr>
          <a:xfrm>
            <a:off x="5973240" y="726319"/>
            <a:ext cx="3170760" cy="2113840"/>
          </a:xfrm>
          <a:prstGeom prst="rect">
            <a:avLst/>
          </a:prstGeom>
        </p:spPr>
      </p:pic>
      <p:pic>
        <p:nvPicPr>
          <p:cNvPr id="13" name="Picture 12">
            <a:extLst>
              <a:ext uri="{FF2B5EF4-FFF2-40B4-BE49-F238E27FC236}">
                <a16:creationId xmlns:a16="http://schemas.microsoft.com/office/drawing/2014/main" id="{40AE33B3-E5BE-F9D0-1FD4-7E0DDDAE2AA0}"/>
              </a:ext>
            </a:extLst>
          </p:cNvPr>
          <p:cNvPicPr>
            <a:picLocks noChangeAspect="1"/>
          </p:cNvPicPr>
          <p:nvPr/>
        </p:nvPicPr>
        <p:blipFill>
          <a:blip r:embed="rId5"/>
          <a:stretch>
            <a:fillRect/>
          </a:stretch>
        </p:blipFill>
        <p:spPr>
          <a:xfrm>
            <a:off x="4885821" y="2876445"/>
            <a:ext cx="3461304" cy="2303341"/>
          </a:xfrm>
          <a:prstGeom prst="rect">
            <a:avLst/>
          </a:prstGeom>
        </p:spPr>
      </p:pic>
      <p:pic>
        <p:nvPicPr>
          <p:cNvPr id="15" name="Picture 14">
            <a:extLst>
              <a:ext uri="{FF2B5EF4-FFF2-40B4-BE49-F238E27FC236}">
                <a16:creationId xmlns:a16="http://schemas.microsoft.com/office/drawing/2014/main" id="{6A02DBB9-30FA-7AE5-2BAB-381D86E4640B}"/>
              </a:ext>
            </a:extLst>
          </p:cNvPr>
          <p:cNvPicPr>
            <a:picLocks noChangeAspect="1"/>
          </p:cNvPicPr>
          <p:nvPr/>
        </p:nvPicPr>
        <p:blipFill>
          <a:blip r:embed="rId6"/>
          <a:stretch>
            <a:fillRect/>
          </a:stretch>
        </p:blipFill>
        <p:spPr>
          <a:xfrm>
            <a:off x="852264" y="2800811"/>
            <a:ext cx="3553128" cy="2303341"/>
          </a:xfrm>
          <a:prstGeom prst="rect">
            <a:avLst/>
          </a:prstGeom>
        </p:spPr>
      </p:pic>
    </p:spTree>
    <p:extLst>
      <p:ext uri="{BB962C8B-B14F-4D97-AF65-F5344CB8AC3E}">
        <p14:creationId xmlns:p14="http://schemas.microsoft.com/office/powerpoint/2010/main" val="26521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66" name="Google Shape;866;p47"/>
          <p:cNvSpPr/>
          <p:nvPr/>
        </p:nvSpPr>
        <p:spPr>
          <a:xfrm>
            <a:off x="7750458" y="63"/>
            <a:ext cx="913710" cy="307597"/>
          </a:xfrm>
          <a:custGeom>
            <a:avLst/>
            <a:gdLst/>
            <a:ahLst/>
            <a:cxnLst/>
            <a:rect l="l" t="t" r="r" b="b"/>
            <a:pathLst>
              <a:path w="13783" h="4640" extrusionOk="0">
                <a:moveTo>
                  <a:pt x="1" y="1"/>
                </a:moveTo>
                <a:cubicBezTo>
                  <a:pt x="210" y="2231"/>
                  <a:pt x="3424" y="3398"/>
                  <a:pt x="3424" y="3398"/>
                </a:cubicBezTo>
                <a:cubicBezTo>
                  <a:pt x="3424" y="3398"/>
                  <a:pt x="5673" y="4640"/>
                  <a:pt x="7519" y="4640"/>
                </a:cubicBezTo>
                <a:cubicBezTo>
                  <a:pt x="7654" y="4640"/>
                  <a:pt x="7786" y="4633"/>
                  <a:pt x="7916" y="4619"/>
                </a:cubicBezTo>
                <a:cubicBezTo>
                  <a:pt x="9688" y="4424"/>
                  <a:pt x="12555" y="2006"/>
                  <a:pt x="13782" y="1"/>
                </a:cubicBez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3B706C6C-9F62-6F4F-14A5-9691AA868A21}"/>
              </a:ext>
            </a:extLst>
          </p:cNvPr>
          <p:cNvSpPr>
            <a:spLocks noGrp="1"/>
          </p:cNvSpPr>
          <p:nvPr>
            <p:ph type="title"/>
          </p:nvPr>
        </p:nvSpPr>
        <p:spPr>
          <a:xfrm>
            <a:off x="720000" y="307660"/>
            <a:ext cx="7704000" cy="634500"/>
          </a:xfrm>
        </p:spPr>
        <p:txBody>
          <a:bodyPr/>
          <a:lstStyle/>
          <a:p>
            <a:pPr algn="ctr"/>
            <a:r>
              <a:rPr lang="en-US">
                <a:latin typeface="+mj-lt"/>
              </a:rPr>
              <a:t>KẾT LUẬN </a:t>
            </a:r>
          </a:p>
        </p:txBody>
      </p:sp>
      <p:sp>
        <p:nvSpPr>
          <p:cNvPr id="5" name="TextBox 4">
            <a:extLst>
              <a:ext uri="{FF2B5EF4-FFF2-40B4-BE49-F238E27FC236}">
                <a16:creationId xmlns:a16="http://schemas.microsoft.com/office/drawing/2014/main" id="{6448F411-8BB6-EC16-1379-297E29490786}"/>
              </a:ext>
            </a:extLst>
          </p:cNvPr>
          <p:cNvSpPr txBox="1"/>
          <p:nvPr/>
        </p:nvSpPr>
        <p:spPr>
          <a:xfrm>
            <a:off x="570116" y="942160"/>
            <a:ext cx="8003768" cy="3728649"/>
          </a:xfrm>
          <a:prstGeom prst="rect">
            <a:avLst/>
          </a:prstGeom>
          <a:noFill/>
        </p:spPr>
        <p:txBody>
          <a:bodyPr wrap="square">
            <a:spAutoFit/>
          </a:bodyPr>
          <a:lstStyle/>
          <a:p>
            <a:pPr algn="just">
              <a:lnSpc>
                <a:spcPct val="150000"/>
              </a:lnSpc>
            </a:pPr>
            <a:r>
              <a:rPr lang="vi-VN" sz="2000"/>
              <a:t>- Có rất nhiều hình thức và nội dung để lựa chọn khi thực hiện chủ đề Môi trường xanh - sạch - đẹp như: vẽ; xé, dán; đắp nổi đất nặn, nặn tạo dáng,... hoặc kết hợp nhiều chất liệu và hình thức khác nhau.</a:t>
            </a:r>
          </a:p>
          <a:p>
            <a:pPr algn="just">
              <a:lnSpc>
                <a:spcPct val="150000"/>
              </a:lnSpc>
            </a:pPr>
            <a:r>
              <a:rPr lang="vi-VN" sz="2000"/>
              <a:t>- Muốn tạo được SPMT đẹp, cần chú ý đến cách sắp xếp các hình ảnh chính - phụ sao cho cân đối, rõ nội dung đã chọn, tạo thêm các chi tiết phụ cho SPMT sinh động.</a:t>
            </a:r>
          </a:p>
          <a:p>
            <a:pPr algn="just">
              <a:lnSpc>
                <a:spcPct val="150000"/>
              </a:lnSpc>
            </a:pPr>
            <a:r>
              <a:rPr lang="vi-VN" sz="2000"/>
              <a:t>- Việc lựa chọn hình ảnh, chất liệu, hình thức thể hiện </a:t>
            </a:r>
            <a:r>
              <a:rPr lang="en-US" sz="2000"/>
              <a:t>nên thống nhất với nhóm của mình để đưa ra được cách thực hiện phù hợp. </a:t>
            </a:r>
            <a:endParaRPr lang="vi-VN" sz="2000"/>
          </a:p>
        </p:txBody>
      </p:sp>
    </p:spTree>
    <p:extLst>
      <p:ext uri="{BB962C8B-B14F-4D97-AF65-F5344CB8AC3E}">
        <p14:creationId xmlns:p14="http://schemas.microsoft.com/office/powerpoint/2010/main" val="1183159435"/>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2A3767A-1FBD-1DC0-AE3C-203C6254D9E2}"/>
              </a:ext>
            </a:extLst>
          </p:cNvPr>
          <p:cNvSpPr txBox="1"/>
          <p:nvPr/>
        </p:nvSpPr>
        <p:spPr>
          <a:xfrm>
            <a:off x="2467429" y="188686"/>
            <a:ext cx="4390572" cy="553998"/>
          </a:xfrm>
          <a:prstGeom prst="rect">
            <a:avLst/>
          </a:prstGeom>
          <a:noFill/>
        </p:spPr>
        <p:txBody>
          <a:bodyPr wrap="square" rtlCol="0">
            <a:spAutoFit/>
          </a:bodyPr>
          <a:lstStyle/>
          <a:p>
            <a:pPr algn="ctr"/>
            <a:r>
              <a:rPr lang="en-US" sz="3000" b="1">
                <a:solidFill>
                  <a:srgbClr val="C00000"/>
                </a:solidFill>
              </a:rPr>
              <a:t>KHỞI ĐỘNG </a:t>
            </a:r>
          </a:p>
        </p:txBody>
      </p:sp>
      <p:sp>
        <p:nvSpPr>
          <p:cNvPr id="19" name="TextBox 18">
            <a:extLst>
              <a:ext uri="{FF2B5EF4-FFF2-40B4-BE49-F238E27FC236}">
                <a16:creationId xmlns:a16="http://schemas.microsoft.com/office/drawing/2014/main" id="{0BE3D2A0-9FAF-1553-310D-43FC7F0B78AD}"/>
              </a:ext>
            </a:extLst>
          </p:cNvPr>
          <p:cNvSpPr txBox="1"/>
          <p:nvPr/>
        </p:nvSpPr>
        <p:spPr>
          <a:xfrm>
            <a:off x="2198914" y="885372"/>
            <a:ext cx="4746172" cy="477054"/>
          </a:xfrm>
          <a:prstGeom prst="rect">
            <a:avLst/>
          </a:prstGeom>
          <a:noFill/>
        </p:spPr>
        <p:txBody>
          <a:bodyPr wrap="square" rtlCol="0">
            <a:spAutoFit/>
          </a:bodyPr>
          <a:lstStyle/>
          <a:p>
            <a:pPr algn="ctr"/>
            <a:r>
              <a:rPr lang="en-US" sz="2500">
                <a:solidFill>
                  <a:srgbClr val="002060"/>
                </a:solidFill>
              </a:rPr>
              <a:t>Trò chơi “Ai nhanh ai đúng” </a:t>
            </a:r>
          </a:p>
        </p:txBody>
      </p:sp>
      <p:sp>
        <p:nvSpPr>
          <p:cNvPr id="20" name="Rectangle: Rounded Corners 19">
            <a:extLst>
              <a:ext uri="{FF2B5EF4-FFF2-40B4-BE49-F238E27FC236}">
                <a16:creationId xmlns:a16="http://schemas.microsoft.com/office/drawing/2014/main" id="{E74CC51C-822A-61A8-3E29-30FA3BC736CA}"/>
              </a:ext>
            </a:extLst>
          </p:cNvPr>
          <p:cNvSpPr/>
          <p:nvPr/>
        </p:nvSpPr>
        <p:spPr>
          <a:xfrm>
            <a:off x="1084942" y="1476186"/>
            <a:ext cx="6974115" cy="3227185"/>
          </a:xfrm>
          <a:prstGeom prst="roundRect">
            <a:avLst/>
          </a:prstGeom>
          <a:solidFill>
            <a:srgbClr val="FCF5EF"/>
          </a:solidFill>
          <a:ln>
            <a:solidFill>
              <a:srgbClr val="B7D8D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rgbClr val="000000"/>
                </a:solidFill>
                <a:latin typeface="+mj-lt"/>
              </a:rPr>
              <a:t>LUẬT CHƠI</a:t>
            </a:r>
          </a:p>
          <a:p>
            <a:pPr marL="285750" indent="-285750" algn="just">
              <a:lnSpc>
                <a:spcPct val="150000"/>
              </a:lnSpc>
              <a:buFont typeface="Wingdings" panose="05000000000000000000" pitchFamily="2" charset="2"/>
              <a:buChar char="§"/>
            </a:pPr>
            <a:r>
              <a:rPr lang="en-US" sz="1800">
                <a:solidFill>
                  <a:srgbClr val="000000"/>
                </a:solidFill>
                <a:latin typeface="+mj-lt"/>
              </a:rPr>
              <a:t>Thực hiện chơi trò chơi theo nhóm. </a:t>
            </a:r>
          </a:p>
          <a:p>
            <a:pPr marL="285750" indent="-285750" algn="just">
              <a:lnSpc>
                <a:spcPct val="150000"/>
              </a:lnSpc>
              <a:buFont typeface="Wingdings" panose="05000000000000000000" pitchFamily="2" charset="2"/>
              <a:buChar char="§"/>
            </a:pPr>
            <a:r>
              <a:rPr lang="en-US" sz="1800">
                <a:solidFill>
                  <a:srgbClr val="000000"/>
                </a:solidFill>
                <a:latin typeface="+mj-lt"/>
              </a:rPr>
              <a:t>Các em quan sát hình ảnh có liên quan đến bảo vệ môi trường. </a:t>
            </a:r>
          </a:p>
          <a:p>
            <a:pPr marL="285750" indent="-285750" algn="just">
              <a:lnSpc>
                <a:spcPct val="150000"/>
              </a:lnSpc>
              <a:buFont typeface="Wingdings" panose="05000000000000000000" pitchFamily="2" charset="2"/>
              <a:buChar char="§"/>
            </a:pPr>
            <a:r>
              <a:rPr lang="en-US" sz="1800">
                <a:solidFill>
                  <a:srgbClr val="000000"/>
                </a:solidFill>
                <a:ea typeface="Calibri" panose="020F0502020204030204" pitchFamily="34" charset="0"/>
              </a:rPr>
              <a:t>L</a:t>
            </a:r>
            <a:r>
              <a:rPr lang="vi-VN" sz="1800">
                <a:solidFill>
                  <a:srgbClr val="000000"/>
                </a:solidFill>
                <a:effectLst/>
                <a:ea typeface="Calibri" panose="020F0502020204030204" pitchFamily="34" charset="0"/>
              </a:rPr>
              <a:t>ần lượt nói nội dung của hình ảnh và giơ thẻ </a:t>
            </a:r>
            <a:r>
              <a:rPr lang="vi-VN" sz="1800" b="1" i="1">
                <a:solidFill>
                  <a:srgbClr val="000000"/>
                </a:solidFill>
                <a:effectLst/>
                <a:ea typeface="Calibri" panose="020F0502020204030204" pitchFamily="34" charset="0"/>
              </a:rPr>
              <a:t>đồng ý</a:t>
            </a:r>
            <a:r>
              <a:rPr lang="vi-VN" sz="1800">
                <a:solidFill>
                  <a:srgbClr val="000000"/>
                </a:solidFill>
                <a:effectLst/>
                <a:ea typeface="Calibri" panose="020F0502020204030204" pitchFamily="34" charset="0"/>
              </a:rPr>
              <a:t>/ </a:t>
            </a:r>
            <a:r>
              <a:rPr lang="vi-VN" sz="1800" b="1" i="1">
                <a:solidFill>
                  <a:srgbClr val="000000"/>
                </a:solidFill>
                <a:effectLst/>
                <a:ea typeface="Calibri" panose="020F0502020204030204" pitchFamily="34" charset="0"/>
              </a:rPr>
              <a:t>không đồng ý </a:t>
            </a:r>
            <a:r>
              <a:rPr lang="vi-VN" sz="1800">
                <a:solidFill>
                  <a:srgbClr val="000000"/>
                </a:solidFill>
                <a:effectLst/>
                <a:ea typeface="Calibri" panose="020F0502020204030204" pitchFamily="34" charset="0"/>
              </a:rPr>
              <a:t>với nội dung của bức tranh thể hiện. </a:t>
            </a:r>
            <a:endParaRPr lang="en-US" sz="1800">
              <a:solidFill>
                <a:srgbClr val="000000"/>
              </a:solidFill>
              <a:effectLst/>
              <a:ea typeface="Calibri" panose="020F0502020204030204" pitchFamily="34" charset="0"/>
            </a:endParaRPr>
          </a:p>
          <a:p>
            <a:pPr marL="285750" indent="-285750" algn="just">
              <a:lnSpc>
                <a:spcPct val="150000"/>
              </a:lnSpc>
              <a:buFont typeface="Wingdings" panose="05000000000000000000" pitchFamily="2" charset="2"/>
              <a:buChar char="§"/>
            </a:pPr>
            <a:r>
              <a:rPr lang="en-US" sz="1800">
                <a:solidFill>
                  <a:srgbClr val="000000"/>
                </a:solidFill>
                <a:latin typeface="+mj-lt"/>
                <a:ea typeface="Calibri" panose="020F0502020204030204" pitchFamily="34" charset="0"/>
              </a:rPr>
              <a:t>Đội nào có nhiều đáp án đúng nhất sẽ là đội chiến thắng.</a:t>
            </a:r>
            <a:r>
              <a:rPr lang="en-US" sz="1800">
                <a:solidFill>
                  <a:srgbClr val="000000"/>
                </a:solidFill>
                <a:latin typeface="+mj-lt"/>
              </a:rPr>
              <a:t> </a:t>
            </a:r>
          </a:p>
        </p:txBody>
      </p:sp>
      <p:grpSp>
        <p:nvGrpSpPr>
          <p:cNvPr id="30" name="Google Shape;649;p41">
            <a:extLst>
              <a:ext uri="{FF2B5EF4-FFF2-40B4-BE49-F238E27FC236}">
                <a16:creationId xmlns:a16="http://schemas.microsoft.com/office/drawing/2014/main" id="{E2F96E01-3516-9B94-D24A-D242F8005872}"/>
              </a:ext>
            </a:extLst>
          </p:cNvPr>
          <p:cNvGrpSpPr/>
          <p:nvPr/>
        </p:nvGrpSpPr>
        <p:grpSpPr>
          <a:xfrm>
            <a:off x="-217791" y="3102183"/>
            <a:ext cx="1924699" cy="2513662"/>
            <a:chOff x="-196020" y="3102183"/>
            <a:chExt cx="1924699" cy="2513662"/>
          </a:xfrm>
        </p:grpSpPr>
        <p:sp>
          <p:nvSpPr>
            <p:cNvPr id="32" name="Google Shape;651;p41">
              <a:extLst>
                <a:ext uri="{FF2B5EF4-FFF2-40B4-BE49-F238E27FC236}">
                  <a16:creationId xmlns:a16="http://schemas.microsoft.com/office/drawing/2014/main" id="{06F2774D-A72E-4179-22E7-9795B7BA9103}"/>
                </a:ext>
              </a:extLst>
            </p:cNvPr>
            <p:cNvSpPr/>
            <p:nvPr/>
          </p:nvSpPr>
          <p:spPr>
            <a:xfrm>
              <a:off x="942809" y="4053183"/>
              <a:ext cx="221533" cy="444991"/>
            </a:xfrm>
            <a:custGeom>
              <a:avLst/>
              <a:gdLst/>
              <a:ahLst/>
              <a:cxnLst/>
              <a:rect l="l" t="t" r="r" b="b"/>
              <a:pathLst>
                <a:path w="4604" h="9248" extrusionOk="0">
                  <a:moveTo>
                    <a:pt x="1304" y="1616"/>
                  </a:moveTo>
                  <a:lnTo>
                    <a:pt x="1304" y="2302"/>
                  </a:lnTo>
                  <a:lnTo>
                    <a:pt x="619" y="2302"/>
                  </a:lnTo>
                  <a:lnTo>
                    <a:pt x="619" y="1616"/>
                  </a:lnTo>
                  <a:close/>
                  <a:moveTo>
                    <a:pt x="2669" y="1616"/>
                  </a:moveTo>
                  <a:lnTo>
                    <a:pt x="2669" y="2302"/>
                  </a:lnTo>
                  <a:lnTo>
                    <a:pt x="1983" y="2302"/>
                  </a:lnTo>
                  <a:lnTo>
                    <a:pt x="1983" y="1616"/>
                  </a:lnTo>
                  <a:close/>
                  <a:moveTo>
                    <a:pt x="1304" y="3124"/>
                  </a:moveTo>
                  <a:lnTo>
                    <a:pt x="1304" y="3809"/>
                  </a:lnTo>
                  <a:lnTo>
                    <a:pt x="619" y="3809"/>
                  </a:lnTo>
                  <a:lnTo>
                    <a:pt x="619" y="3124"/>
                  </a:lnTo>
                  <a:close/>
                  <a:moveTo>
                    <a:pt x="2669" y="3124"/>
                  </a:moveTo>
                  <a:lnTo>
                    <a:pt x="2669" y="3809"/>
                  </a:lnTo>
                  <a:lnTo>
                    <a:pt x="1983" y="3809"/>
                  </a:lnTo>
                  <a:lnTo>
                    <a:pt x="1983" y="3124"/>
                  </a:lnTo>
                  <a:close/>
                  <a:moveTo>
                    <a:pt x="4033" y="3124"/>
                  </a:moveTo>
                  <a:lnTo>
                    <a:pt x="4033" y="3809"/>
                  </a:lnTo>
                  <a:lnTo>
                    <a:pt x="3348" y="3809"/>
                  </a:lnTo>
                  <a:lnTo>
                    <a:pt x="3348" y="3124"/>
                  </a:lnTo>
                  <a:close/>
                  <a:moveTo>
                    <a:pt x="4033" y="4632"/>
                  </a:moveTo>
                  <a:lnTo>
                    <a:pt x="4033" y="5317"/>
                  </a:lnTo>
                  <a:lnTo>
                    <a:pt x="3348" y="5317"/>
                  </a:lnTo>
                  <a:lnTo>
                    <a:pt x="3348" y="4632"/>
                  </a:lnTo>
                  <a:close/>
                  <a:moveTo>
                    <a:pt x="1304" y="6137"/>
                  </a:moveTo>
                  <a:lnTo>
                    <a:pt x="1304" y="6823"/>
                  </a:lnTo>
                  <a:lnTo>
                    <a:pt x="619" y="6823"/>
                  </a:lnTo>
                  <a:lnTo>
                    <a:pt x="619" y="6137"/>
                  </a:lnTo>
                  <a:close/>
                  <a:moveTo>
                    <a:pt x="2669" y="6137"/>
                  </a:moveTo>
                  <a:lnTo>
                    <a:pt x="2669" y="6823"/>
                  </a:lnTo>
                  <a:lnTo>
                    <a:pt x="1983" y="6823"/>
                  </a:lnTo>
                  <a:lnTo>
                    <a:pt x="1983" y="6137"/>
                  </a:lnTo>
                  <a:close/>
                  <a:moveTo>
                    <a:pt x="345" y="0"/>
                  </a:moveTo>
                  <a:lnTo>
                    <a:pt x="345" y="774"/>
                  </a:lnTo>
                  <a:lnTo>
                    <a:pt x="0" y="774"/>
                  </a:lnTo>
                  <a:lnTo>
                    <a:pt x="0" y="9248"/>
                  </a:lnTo>
                  <a:lnTo>
                    <a:pt x="4603" y="9248"/>
                  </a:lnTo>
                  <a:lnTo>
                    <a:pt x="4603" y="774"/>
                  </a:lnTo>
                  <a:lnTo>
                    <a:pt x="3930" y="774"/>
                  </a:lnTo>
                  <a:lnTo>
                    <a:pt x="345" y="0"/>
                  </a:ln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 name="Google Shape;652;p41">
              <a:extLst>
                <a:ext uri="{FF2B5EF4-FFF2-40B4-BE49-F238E27FC236}">
                  <a16:creationId xmlns:a16="http://schemas.microsoft.com/office/drawing/2014/main" id="{222ED7B1-2ECE-2712-1AAD-5CB38DC50C50}"/>
                </a:ext>
              </a:extLst>
            </p:cNvPr>
            <p:cNvGrpSpPr/>
            <p:nvPr/>
          </p:nvGrpSpPr>
          <p:grpSpPr>
            <a:xfrm>
              <a:off x="-196020" y="3102183"/>
              <a:ext cx="1434812" cy="1595899"/>
              <a:chOff x="119141" y="949023"/>
              <a:chExt cx="608590" cy="676917"/>
            </a:xfrm>
          </p:grpSpPr>
          <p:sp>
            <p:nvSpPr>
              <p:cNvPr id="35" name="Google Shape;653;p41">
                <a:extLst>
                  <a:ext uri="{FF2B5EF4-FFF2-40B4-BE49-F238E27FC236}">
                    <a16:creationId xmlns:a16="http://schemas.microsoft.com/office/drawing/2014/main" id="{8C9525DA-5D4E-4450-BDFE-8E4B7F07B929}"/>
                  </a:ext>
                </a:extLst>
              </p:cNvPr>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654;p41">
                <a:extLst>
                  <a:ext uri="{FF2B5EF4-FFF2-40B4-BE49-F238E27FC236}">
                    <a16:creationId xmlns:a16="http://schemas.microsoft.com/office/drawing/2014/main" id="{B2D1ABAD-CCA0-DF2A-535C-569143E3ABF2}"/>
                  </a:ext>
                </a:extLst>
              </p:cNvPr>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655;p41">
                <a:extLst>
                  <a:ext uri="{FF2B5EF4-FFF2-40B4-BE49-F238E27FC236}">
                    <a16:creationId xmlns:a16="http://schemas.microsoft.com/office/drawing/2014/main" id="{6DDAA6A0-FF1D-614D-B1F8-0845637598E4}"/>
                  </a:ext>
                </a:extLst>
              </p:cNvPr>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 name="Google Shape;656;p41">
              <a:extLst>
                <a:ext uri="{FF2B5EF4-FFF2-40B4-BE49-F238E27FC236}">
                  <a16:creationId xmlns:a16="http://schemas.microsoft.com/office/drawing/2014/main" id="{676B1B22-FD32-1579-4041-F88E693ADF2E}"/>
                </a:ext>
              </a:extLst>
            </p:cNvPr>
            <p:cNvSpPr/>
            <p:nvPr/>
          </p:nvSpPr>
          <p:spPr>
            <a:xfrm rot="-1568560">
              <a:off x="-47900" y="4381433"/>
              <a:ext cx="1776579" cy="1234412"/>
            </a:xfrm>
            <a:custGeom>
              <a:avLst/>
              <a:gdLst/>
              <a:ahLst/>
              <a:cxnLst/>
              <a:rect l="l" t="t" r="r" b="b"/>
              <a:pathLst>
                <a:path w="10204" h="7090" extrusionOk="0">
                  <a:moveTo>
                    <a:pt x="948" y="1"/>
                  </a:moveTo>
                  <a:cubicBezTo>
                    <a:pt x="730" y="1"/>
                    <a:pt x="515" y="64"/>
                    <a:pt x="347" y="206"/>
                  </a:cubicBezTo>
                  <a:cubicBezTo>
                    <a:pt x="168" y="358"/>
                    <a:pt x="95" y="591"/>
                    <a:pt x="103" y="822"/>
                  </a:cubicBezTo>
                  <a:cubicBezTo>
                    <a:pt x="103" y="839"/>
                    <a:pt x="108" y="854"/>
                    <a:pt x="113" y="868"/>
                  </a:cubicBezTo>
                  <a:cubicBezTo>
                    <a:pt x="0" y="1249"/>
                    <a:pt x="82" y="1685"/>
                    <a:pt x="153" y="2064"/>
                  </a:cubicBezTo>
                  <a:cubicBezTo>
                    <a:pt x="234" y="2504"/>
                    <a:pt x="342" y="2911"/>
                    <a:pt x="590" y="3290"/>
                  </a:cubicBezTo>
                  <a:cubicBezTo>
                    <a:pt x="840" y="3673"/>
                    <a:pt x="1171" y="3996"/>
                    <a:pt x="1518" y="4291"/>
                  </a:cubicBezTo>
                  <a:cubicBezTo>
                    <a:pt x="1893" y="4612"/>
                    <a:pt x="2284" y="4922"/>
                    <a:pt x="2686" y="5208"/>
                  </a:cubicBezTo>
                  <a:cubicBezTo>
                    <a:pt x="3120" y="5517"/>
                    <a:pt x="3577" y="5777"/>
                    <a:pt x="4072" y="5974"/>
                  </a:cubicBezTo>
                  <a:cubicBezTo>
                    <a:pt x="4589" y="6179"/>
                    <a:pt x="5124" y="6340"/>
                    <a:pt x="5659" y="6489"/>
                  </a:cubicBezTo>
                  <a:cubicBezTo>
                    <a:pt x="6209" y="6643"/>
                    <a:pt x="6760" y="6791"/>
                    <a:pt x="7325" y="6881"/>
                  </a:cubicBezTo>
                  <a:cubicBezTo>
                    <a:pt x="7597" y="6925"/>
                    <a:pt x="7868" y="6947"/>
                    <a:pt x="8142" y="6975"/>
                  </a:cubicBezTo>
                  <a:cubicBezTo>
                    <a:pt x="8397" y="7004"/>
                    <a:pt x="8647" y="7065"/>
                    <a:pt x="8903" y="7085"/>
                  </a:cubicBezTo>
                  <a:cubicBezTo>
                    <a:pt x="8943" y="7088"/>
                    <a:pt x="8984" y="7090"/>
                    <a:pt x="9026" y="7090"/>
                  </a:cubicBezTo>
                  <a:cubicBezTo>
                    <a:pt x="9424" y="7090"/>
                    <a:pt x="9897" y="6943"/>
                    <a:pt x="10007" y="6520"/>
                  </a:cubicBezTo>
                  <a:cubicBezTo>
                    <a:pt x="10055" y="6332"/>
                    <a:pt x="10023" y="6106"/>
                    <a:pt x="9903" y="5952"/>
                  </a:cubicBezTo>
                  <a:cubicBezTo>
                    <a:pt x="9834" y="5865"/>
                    <a:pt x="9742" y="5813"/>
                    <a:pt x="9642" y="5784"/>
                  </a:cubicBezTo>
                  <a:cubicBezTo>
                    <a:pt x="9838" y="5588"/>
                    <a:pt x="10008" y="5361"/>
                    <a:pt x="10094" y="5093"/>
                  </a:cubicBezTo>
                  <a:cubicBezTo>
                    <a:pt x="10203" y="4755"/>
                    <a:pt x="10150" y="4372"/>
                    <a:pt x="9976" y="4063"/>
                  </a:cubicBezTo>
                  <a:cubicBezTo>
                    <a:pt x="9821" y="3788"/>
                    <a:pt x="9474" y="3658"/>
                    <a:pt x="9145" y="3658"/>
                  </a:cubicBezTo>
                  <a:cubicBezTo>
                    <a:pt x="9060" y="3658"/>
                    <a:pt x="8977" y="3667"/>
                    <a:pt x="8898" y="3684"/>
                  </a:cubicBezTo>
                  <a:cubicBezTo>
                    <a:pt x="8887" y="3641"/>
                    <a:pt x="8873" y="3598"/>
                    <a:pt x="8850" y="3557"/>
                  </a:cubicBezTo>
                  <a:cubicBezTo>
                    <a:pt x="8773" y="3417"/>
                    <a:pt x="8632" y="3298"/>
                    <a:pt x="8476" y="3240"/>
                  </a:cubicBezTo>
                  <a:cubicBezTo>
                    <a:pt x="8502" y="3176"/>
                    <a:pt x="8516" y="3105"/>
                    <a:pt x="8515" y="3034"/>
                  </a:cubicBezTo>
                  <a:cubicBezTo>
                    <a:pt x="8510" y="2794"/>
                    <a:pt x="8371" y="2573"/>
                    <a:pt x="8156" y="2470"/>
                  </a:cubicBezTo>
                  <a:cubicBezTo>
                    <a:pt x="8203" y="2392"/>
                    <a:pt x="8242" y="2313"/>
                    <a:pt x="8273" y="2244"/>
                  </a:cubicBezTo>
                  <a:cubicBezTo>
                    <a:pt x="8437" y="1854"/>
                    <a:pt x="8318" y="1388"/>
                    <a:pt x="8061" y="1064"/>
                  </a:cubicBezTo>
                  <a:cubicBezTo>
                    <a:pt x="7864" y="815"/>
                    <a:pt x="7596" y="715"/>
                    <a:pt x="7301" y="715"/>
                  </a:cubicBezTo>
                  <a:cubicBezTo>
                    <a:pt x="7246" y="715"/>
                    <a:pt x="7190" y="719"/>
                    <a:pt x="7133" y="725"/>
                  </a:cubicBezTo>
                  <a:cubicBezTo>
                    <a:pt x="6791" y="764"/>
                    <a:pt x="6447" y="889"/>
                    <a:pt x="6184" y="1113"/>
                  </a:cubicBezTo>
                  <a:cubicBezTo>
                    <a:pt x="6046" y="1233"/>
                    <a:pt x="5954" y="1377"/>
                    <a:pt x="5919" y="1533"/>
                  </a:cubicBezTo>
                  <a:cubicBezTo>
                    <a:pt x="5915" y="1532"/>
                    <a:pt x="5911" y="1530"/>
                    <a:pt x="5906" y="1529"/>
                  </a:cubicBezTo>
                  <a:cubicBezTo>
                    <a:pt x="5845" y="1512"/>
                    <a:pt x="5783" y="1504"/>
                    <a:pt x="5722" y="1504"/>
                  </a:cubicBezTo>
                  <a:cubicBezTo>
                    <a:pt x="5608" y="1504"/>
                    <a:pt x="5495" y="1531"/>
                    <a:pt x="5390" y="1577"/>
                  </a:cubicBezTo>
                  <a:cubicBezTo>
                    <a:pt x="5076" y="1718"/>
                    <a:pt x="4849" y="2044"/>
                    <a:pt x="4819" y="2387"/>
                  </a:cubicBezTo>
                  <a:cubicBezTo>
                    <a:pt x="4765" y="2389"/>
                    <a:pt x="4710" y="2400"/>
                    <a:pt x="4661" y="2419"/>
                  </a:cubicBezTo>
                  <a:cubicBezTo>
                    <a:pt x="4588" y="2157"/>
                    <a:pt x="4407" y="1936"/>
                    <a:pt x="4125" y="1891"/>
                  </a:cubicBezTo>
                  <a:cubicBezTo>
                    <a:pt x="4135" y="1859"/>
                    <a:pt x="4143" y="1823"/>
                    <a:pt x="4146" y="1787"/>
                  </a:cubicBezTo>
                  <a:cubicBezTo>
                    <a:pt x="4155" y="1670"/>
                    <a:pt x="4114" y="1549"/>
                    <a:pt x="4050" y="1454"/>
                  </a:cubicBezTo>
                  <a:cubicBezTo>
                    <a:pt x="3925" y="1272"/>
                    <a:pt x="3707" y="1132"/>
                    <a:pt x="3479" y="1132"/>
                  </a:cubicBezTo>
                  <a:cubicBezTo>
                    <a:pt x="3476" y="1132"/>
                    <a:pt x="3472" y="1132"/>
                    <a:pt x="3469" y="1132"/>
                  </a:cubicBezTo>
                  <a:cubicBezTo>
                    <a:pt x="3492" y="762"/>
                    <a:pt x="3201" y="335"/>
                    <a:pt x="2900" y="182"/>
                  </a:cubicBezTo>
                  <a:cubicBezTo>
                    <a:pt x="2815" y="139"/>
                    <a:pt x="2723" y="123"/>
                    <a:pt x="2630" y="123"/>
                  </a:cubicBezTo>
                  <a:cubicBezTo>
                    <a:pt x="2518" y="123"/>
                    <a:pt x="2405" y="147"/>
                    <a:pt x="2299" y="179"/>
                  </a:cubicBezTo>
                  <a:cubicBezTo>
                    <a:pt x="2121" y="233"/>
                    <a:pt x="1948" y="316"/>
                    <a:pt x="1798" y="427"/>
                  </a:cubicBezTo>
                  <a:cubicBezTo>
                    <a:pt x="1718" y="280"/>
                    <a:pt x="1578" y="170"/>
                    <a:pt x="1428" y="103"/>
                  </a:cubicBezTo>
                  <a:cubicBezTo>
                    <a:pt x="1280" y="37"/>
                    <a:pt x="1114" y="1"/>
                    <a:pt x="948"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 name="Google Shape;584;p38">
            <a:extLst>
              <a:ext uri="{FF2B5EF4-FFF2-40B4-BE49-F238E27FC236}">
                <a16:creationId xmlns:a16="http://schemas.microsoft.com/office/drawing/2014/main" id="{29712D7D-534B-C0A5-6B58-EBA84E68974B}"/>
              </a:ext>
            </a:extLst>
          </p:cNvPr>
          <p:cNvGrpSpPr/>
          <p:nvPr/>
        </p:nvGrpSpPr>
        <p:grpSpPr>
          <a:xfrm>
            <a:off x="7570279" y="3703426"/>
            <a:ext cx="1573721" cy="1530414"/>
            <a:chOff x="4058376" y="3049208"/>
            <a:chExt cx="1089861" cy="1059836"/>
          </a:xfrm>
        </p:grpSpPr>
        <p:sp>
          <p:nvSpPr>
            <p:cNvPr id="39" name="Google Shape;585;p38">
              <a:extLst>
                <a:ext uri="{FF2B5EF4-FFF2-40B4-BE49-F238E27FC236}">
                  <a16:creationId xmlns:a16="http://schemas.microsoft.com/office/drawing/2014/main" id="{2D042B09-763C-1F45-11FF-15734636698D}"/>
                </a:ext>
              </a:extLst>
            </p:cNvPr>
            <p:cNvSpPr/>
            <p:nvPr/>
          </p:nvSpPr>
          <p:spPr>
            <a:xfrm>
              <a:off x="4358389" y="3411869"/>
              <a:ext cx="183328" cy="360737"/>
            </a:xfrm>
            <a:custGeom>
              <a:avLst/>
              <a:gdLst/>
              <a:ahLst/>
              <a:cxnLst/>
              <a:rect l="l" t="t" r="r" b="b"/>
              <a:pathLst>
                <a:path w="3810" h="7497" extrusionOk="0">
                  <a:moveTo>
                    <a:pt x="668" y="1"/>
                  </a:moveTo>
                  <a:cubicBezTo>
                    <a:pt x="415" y="1"/>
                    <a:pt x="292" y="173"/>
                    <a:pt x="170" y="418"/>
                  </a:cubicBezTo>
                  <a:cubicBezTo>
                    <a:pt x="1" y="757"/>
                    <a:pt x="1412" y="6848"/>
                    <a:pt x="1412" y="6848"/>
                  </a:cubicBezTo>
                  <a:lnTo>
                    <a:pt x="3809" y="7497"/>
                  </a:lnTo>
                  <a:cubicBezTo>
                    <a:pt x="3809" y="7497"/>
                    <a:pt x="1523" y="277"/>
                    <a:pt x="1016" y="80"/>
                  </a:cubicBezTo>
                  <a:cubicBezTo>
                    <a:pt x="877" y="25"/>
                    <a:pt x="763" y="1"/>
                    <a:pt x="668" y="1"/>
                  </a:cubicBezTo>
                  <a:close/>
                </a:path>
              </a:pathLst>
            </a:custGeom>
            <a:solidFill>
              <a:srgbClr val="6A491C"/>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86;p38">
              <a:extLst>
                <a:ext uri="{FF2B5EF4-FFF2-40B4-BE49-F238E27FC236}">
                  <a16:creationId xmlns:a16="http://schemas.microsoft.com/office/drawing/2014/main" id="{7AAF2B09-97C9-3D64-1640-D264887FDA02}"/>
                </a:ext>
              </a:extLst>
            </p:cNvPr>
            <p:cNvSpPr/>
            <p:nvPr/>
          </p:nvSpPr>
          <p:spPr>
            <a:xfrm>
              <a:off x="4165774" y="3435447"/>
              <a:ext cx="295875" cy="316902"/>
            </a:xfrm>
            <a:custGeom>
              <a:avLst/>
              <a:gdLst/>
              <a:ahLst/>
              <a:cxnLst/>
              <a:rect l="l" t="t" r="r" b="b"/>
              <a:pathLst>
                <a:path w="6149" h="6586" extrusionOk="0">
                  <a:moveTo>
                    <a:pt x="644" y="0"/>
                  </a:moveTo>
                  <a:cubicBezTo>
                    <a:pt x="301" y="0"/>
                    <a:pt x="1" y="125"/>
                    <a:pt x="1" y="125"/>
                  </a:cubicBezTo>
                  <a:cubicBezTo>
                    <a:pt x="1" y="125"/>
                    <a:pt x="423" y="888"/>
                    <a:pt x="903" y="1620"/>
                  </a:cubicBezTo>
                  <a:cubicBezTo>
                    <a:pt x="1382" y="2353"/>
                    <a:pt x="3187" y="5992"/>
                    <a:pt x="3187" y="5992"/>
                  </a:cubicBezTo>
                  <a:lnTo>
                    <a:pt x="4766" y="6443"/>
                  </a:lnTo>
                  <a:lnTo>
                    <a:pt x="6148" y="6585"/>
                  </a:lnTo>
                  <a:cubicBezTo>
                    <a:pt x="6148" y="6585"/>
                    <a:pt x="1635" y="408"/>
                    <a:pt x="1156" y="125"/>
                  </a:cubicBezTo>
                  <a:cubicBezTo>
                    <a:pt x="997" y="31"/>
                    <a:pt x="815" y="0"/>
                    <a:pt x="644" y="0"/>
                  </a:cubicBezTo>
                  <a:close/>
                </a:path>
              </a:pathLst>
            </a:custGeom>
            <a:solidFill>
              <a:srgbClr val="6A491C"/>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87;p38">
              <a:extLst>
                <a:ext uri="{FF2B5EF4-FFF2-40B4-BE49-F238E27FC236}">
                  <a16:creationId xmlns:a16="http://schemas.microsoft.com/office/drawing/2014/main" id="{E7522857-1392-6316-A61D-4D6E2CE96E72}"/>
                </a:ext>
              </a:extLst>
            </p:cNvPr>
            <p:cNvSpPr/>
            <p:nvPr/>
          </p:nvSpPr>
          <p:spPr>
            <a:xfrm>
              <a:off x="4568662" y="3490060"/>
              <a:ext cx="111392" cy="293372"/>
            </a:xfrm>
            <a:custGeom>
              <a:avLst/>
              <a:gdLst/>
              <a:ahLst/>
              <a:cxnLst/>
              <a:rect l="l" t="t" r="r" b="b"/>
              <a:pathLst>
                <a:path w="2315" h="6097" extrusionOk="0">
                  <a:moveTo>
                    <a:pt x="1590" y="1"/>
                  </a:moveTo>
                  <a:cubicBezTo>
                    <a:pt x="991" y="1"/>
                    <a:pt x="679" y="935"/>
                    <a:pt x="679" y="935"/>
                  </a:cubicBezTo>
                  <a:cubicBezTo>
                    <a:pt x="510" y="1556"/>
                    <a:pt x="3" y="5815"/>
                    <a:pt x="1" y="5815"/>
                  </a:cubicBezTo>
                  <a:lnTo>
                    <a:pt x="2033" y="6096"/>
                  </a:lnTo>
                  <a:cubicBezTo>
                    <a:pt x="2033" y="6096"/>
                    <a:pt x="2314" y="90"/>
                    <a:pt x="1666" y="6"/>
                  </a:cubicBezTo>
                  <a:cubicBezTo>
                    <a:pt x="1640" y="2"/>
                    <a:pt x="1614" y="1"/>
                    <a:pt x="1590" y="1"/>
                  </a:cubicBezTo>
                  <a:close/>
                </a:path>
              </a:pathLst>
            </a:custGeom>
            <a:solidFill>
              <a:srgbClr val="6A491C"/>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88;p38">
              <a:extLst>
                <a:ext uri="{FF2B5EF4-FFF2-40B4-BE49-F238E27FC236}">
                  <a16:creationId xmlns:a16="http://schemas.microsoft.com/office/drawing/2014/main" id="{BB024F45-96E9-2636-7699-0DEEE69EE08D}"/>
                </a:ext>
              </a:extLst>
            </p:cNvPr>
            <p:cNvSpPr/>
            <p:nvPr/>
          </p:nvSpPr>
          <p:spPr>
            <a:xfrm>
              <a:off x="4204942" y="3049208"/>
              <a:ext cx="751980" cy="761459"/>
            </a:xfrm>
            <a:custGeom>
              <a:avLst/>
              <a:gdLst/>
              <a:ahLst/>
              <a:cxnLst/>
              <a:rect l="l" t="t" r="r" b="b"/>
              <a:pathLst>
                <a:path w="15628" h="15825" extrusionOk="0">
                  <a:moveTo>
                    <a:pt x="9034" y="1"/>
                  </a:moveTo>
                  <a:cubicBezTo>
                    <a:pt x="9013" y="1"/>
                    <a:pt x="8992" y="1"/>
                    <a:pt x="8971" y="1"/>
                  </a:cubicBezTo>
                  <a:cubicBezTo>
                    <a:pt x="7363" y="29"/>
                    <a:pt x="7447" y="2230"/>
                    <a:pt x="7447" y="2230"/>
                  </a:cubicBezTo>
                  <a:cubicBezTo>
                    <a:pt x="7035" y="1773"/>
                    <a:pt x="6492" y="1488"/>
                    <a:pt x="5865" y="1488"/>
                  </a:cubicBezTo>
                  <a:cubicBezTo>
                    <a:pt x="5333" y="1488"/>
                    <a:pt x="4741" y="1694"/>
                    <a:pt x="4119" y="2173"/>
                  </a:cubicBezTo>
                  <a:cubicBezTo>
                    <a:pt x="2766" y="3217"/>
                    <a:pt x="2597" y="4881"/>
                    <a:pt x="2597" y="4881"/>
                  </a:cubicBezTo>
                  <a:cubicBezTo>
                    <a:pt x="2894" y="4332"/>
                    <a:pt x="3542" y="4043"/>
                    <a:pt x="4766" y="4043"/>
                  </a:cubicBezTo>
                  <a:cubicBezTo>
                    <a:pt x="5054" y="4043"/>
                    <a:pt x="5373" y="4059"/>
                    <a:pt x="5728" y="4091"/>
                  </a:cubicBezTo>
                  <a:cubicBezTo>
                    <a:pt x="5846" y="4102"/>
                    <a:pt x="5957" y="4107"/>
                    <a:pt x="6061" y="4107"/>
                  </a:cubicBezTo>
                  <a:cubicBezTo>
                    <a:pt x="7080" y="4107"/>
                    <a:pt x="7432" y="3625"/>
                    <a:pt x="7553" y="3302"/>
                  </a:cubicBezTo>
                  <a:lnTo>
                    <a:pt x="7553" y="3302"/>
                  </a:lnTo>
                  <a:cubicBezTo>
                    <a:pt x="8211" y="6815"/>
                    <a:pt x="7311" y="9126"/>
                    <a:pt x="7158" y="9484"/>
                  </a:cubicBezTo>
                  <a:cubicBezTo>
                    <a:pt x="6984" y="9474"/>
                    <a:pt x="6810" y="9469"/>
                    <a:pt x="6635" y="9469"/>
                  </a:cubicBezTo>
                  <a:cubicBezTo>
                    <a:pt x="6072" y="9469"/>
                    <a:pt x="5509" y="9523"/>
                    <a:pt x="4964" y="9647"/>
                  </a:cubicBezTo>
                  <a:cubicBezTo>
                    <a:pt x="1861" y="10353"/>
                    <a:pt x="0" y="12242"/>
                    <a:pt x="0" y="12242"/>
                  </a:cubicBezTo>
                  <a:lnTo>
                    <a:pt x="649" y="13201"/>
                  </a:lnTo>
                  <a:lnTo>
                    <a:pt x="6882" y="15401"/>
                  </a:lnTo>
                  <a:lnTo>
                    <a:pt x="15624" y="15825"/>
                  </a:lnTo>
                  <a:cubicBezTo>
                    <a:pt x="15628" y="15822"/>
                    <a:pt x="14415" y="12241"/>
                    <a:pt x="13061" y="11367"/>
                  </a:cubicBezTo>
                  <a:cubicBezTo>
                    <a:pt x="12162" y="10786"/>
                    <a:pt x="10254" y="9907"/>
                    <a:pt x="8164" y="9589"/>
                  </a:cubicBezTo>
                  <a:cubicBezTo>
                    <a:pt x="8608" y="6163"/>
                    <a:pt x="7927" y="3653"/>
                    <a:pt x="7744" y="3065"/>
                  </a:cubicBezTo>
                  <a:lnTo>
                    <a:pt x="7744" y="3065"/>
                  </a:lnTo>
                  <a:cubicBezTo>
                    <a:pt x="7970" y="3142"/>
                    <a:pt x="8475" y="3284"/>
                    <a:pt x="9102" y="3284"/>
                  </a:cubicBezTo>
                  <a:cubicBezTo>
                    <a:pt x="9461" y="3284"/>
                    <a:pt x="9860" y="3237"/>
                    <a:pt x="10269" y="3104"/>
                  </a:cubicBezTo>
                  <a:cubicBezTo>
                    <a:pt x="11651" y="2653"/>
                    <a:pt x="13399" y="2"/>
                    <a:pt x="13399" y="1"/>
                  </a:cubicBezTo>
                  <a:lnTo>
                    <a:pt x="13399" y="1"/>
                  </a:lnTo>
                  <a:cubicBezTo>
                    <a:pt x="12944" y="335"/>
                    <a:pt x="12483" y="447"/>
                    <a:pt x="12012" y="447"/>
                  </a:cubicBezTo>
                  <a:cubicBezTo>
                    <a:pt x="11071" y="447"/>
                    <a:pt x="10089" y="1"/>
                    <a:pt x="9034"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89;p38">
              <a:extLst>
                <a:ext uri="{FF2B5EF4-FFF2-40B4-BE49-F238E27FC236}">
                  <a16:creationId xmlns:a16="http://schemas.microsoft.com/office/drawing/2014/main" id="{FA0D5E60-F2D7-0487-F77E-1255CE946535}"/>
                </a:ext>
              </a:extLst>
            </p:cNvPr>
            <p:cNvSpPr/>
            <p:nvPr/>
          </p:nvSpPr>
          <p:spPr>
            <a:xfrm>
              <a:off x="4058376" y="3500309"/>
              <a:ext cx="1089861" cy="608734"/>
            </a:xfrm>
            <a:custGeom>
              <a:avLst/>
              <a:gdLst/>
              <a:ahLst/>
              <a:cxnLst/>
              <a:rect l="l" t="t" r="r" b="b"/>
              <a:pathLst>
                <a:path w="22650" h="12651" extrusionOk="0">
                  <a:moveTo>
                    <a:pt x="7505" y="0"/>
                  </a:moveTo>
                  <a:cubicBezTo>
                    <a:pt x="6236" y="0"/>
                    <a:pt x="5475" y="593"/>
                    <a:pt x="5771" y="931"/>
                  </a:cubicBezTo>
                  <a:cubicBezTo>
                    <a:pt x="6067" y="1270"/>
                    <a:pt x="7801" y="2032"/>
                    <a:pt x="8522" y="2158"/>
                  </a:cubicBezTo>
                  <a:cubicBezTo>
                    <a:pt x="9241" y="2285"/>
                    <a:pt x="9791" y="2539"/>
                    <a:pt x="9791" y="2539"/>
                  </a:cubicBezTo>
                  <a:cubicBezTo>
                    <a:pt x="11059" y="4063"/>
                    <a:pt x="13218" y="5713"/>
                    <a:pt x="13218" y="5713"/>
                  </a:cubicBezTo>
                  <a:cubicBezTo>
                    <a:pt x="9791" y="5502"/>
                    <a:pt x="6151" y="4401"/>
                    <a:pt x="6151" y="4401"/>
                  </a:cubicBezTo>
                  <a:cubicBezTo>
                    <a:pt x="5601" y="4190"/>
                    <a:pt x="2624" y="1238"/>
                    <a:pt x="1531" y="691"/>
                  </a:cubicBezTo>
                  <a:cubicBezTo>
                    <a:pt x="1111" y="481"/>
                    <a:pt x="788" y="416"/>
                    <a:pt x="549" y="416"/>
                  </a:cubicBezTo>
                  <a:cubicBezTo>
                    <a:pt x="166" y="416"/>
                    <a:pt x="1" y="582"/>
                    <a:pt x="1" y="582"/>
                  </a:cubicBezTo>
                  <a:cubicBezTo>
                    <a:pt x="1" y="582"/>
                    <a:pt x="3608" y="4627"/>
                    <a:pt x="4373" y="5391"/>
                  </a:cubicBezTo>
                  <a:cubicBezTo>
                    <a:pt x="5138" y="6156"/>
                    <a:pt x="8634" y="7578"/>
                    <a:pt x="12133" y="8780"/>
                  </a:cubicBezTo>
                  <a:cubicBezTo>
                    <a:pt x="15629" y="9982"/>
                    <a:pt x="17596" y="12059"/>
                    <a:pt x="17596" y="12059"/>
                  </a:cubicBezTo>
                  <a:lnTo>
                    <a:pt x="22650" y="12650"/>
                  </a:lnTo>
                  <a:cubicBezTo>
                    <a:pt x="22650" y="12650"/>
                    <a:pt x="21974" y="9266"/>
                    <a:pt x="20873" y="8038"/>
                  </a:cubicBezTo>
                  <a:cubicBezTo>
                    <a:pt x="19773" y="6811"/>
                    <a:pt x="16515" y="3766"/>
                    <a:pt x="15289" y="3046"/>
                  </a:cubicBezTo>
                  <a:cubicBezTo>
                    <a:pt x="14063" y="2328"/>
                    <a:pt x="11905" y="1566"/>
                    <a:pt x="11312" y="1228"/>
                  </a:cubicBezTo>
                  <a:cubicBezTo>
                    <a:pt x="10721" y="889"/>
                    <a:pt x="8775" y="0"/>
                    <a:pt x="7505" y="0"/>
                  </a:cubicBezTo>
                  <a:close/>
                </a:path>
              </a:pathLst>
            </a:custGeom>
            <a:solidFill>
              <a:srgbClr val="8E5F2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346400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32" name="Google Shape;632;p40"/>
          <p:cNvSpPr/>
          <p:nvPr/>
        </p:nvSpPr>
        <p:spPr>
          <a:xfrm>
            <a:off x="6794238" y="510579"/>
            <a:ext cx="2628564" cy="4706384"/>
          </a:xfrm>
          <a:custGeom>
            <a:avLst/>
            <a:gdLst/>
            <a:ahLst/>
            <a:cxnLst/>
            <a:rect l="l" t="t" r="r" b="b"/>
            <a:pathLst>
              <a:path w="18986" h="33994" extrusionOk="0">
                <a:moveTo>
                  <a:pt x="13828" y="7022"/>
                </a:moveTo>
                <a:cubicBezTo>
                  <a:pt x="13835" y="7024"/>
                  <a:pt x="13841" y="7025"/>
                  <a:pt x="13848" y="7027"/>
                </a:cubicBezTo>
                <a:cubicBezTo>
                  <a:pt x="13996" y="8996"/>
                  <a:pt x="13996" y="11687"/>
                  <a:pt x="13996" y="11687"/>
                </a:cubicBezTo>
                <a:lnTo>
                  <a:pt x="11033" y="8224"/>
                </a:lnTo>
                <a:cubicBezTo>
                  <a:pt x="11200" y="8155"/>
                  <a:pt x="11358" y="8067"/>
                  <a:pt x="11503" y="7957"/>
                </a:cubicBezTo>
                <a:cubicBezTo>
                  <a:pt x="11633" y="7858"/>
                  <a:pt x="11748" y="7745"/>
                  <a:pt x="11853" y="7623"/>
                </a:cubicBezTo>
                <a:cubicBezTo>
                  <a:pt x="11972" y="7829"/>
                  <a:pt x="12155" y="7982"/>
                  <a:pt x="12433" y="8010"/>
                </a:cubicBezTo>
                <a:cubicBezTo>
                  <a:pt x="12464" y="8013"/>
                  <a:pt x="12496" y="8014"/>
                  <a:pt x="12527" y="8014"/>
                </a:cubicBezTo>
                <a:cubicBezTo>
                  <a:pt x="12744" y="8014"/>
                  <a:pt x="12960" y="7942"/>
                  <a:pt x="13157" y="7856"/>
                </a:cubicBezTo>
                <a:cubicBezTo>
                  <a:pt x="13405" y="7747"/>
                  <a:pt x="13617" y="7570"/>
                  <a:pt x="13732" y="7320"/>
                </a:cubicBezTo>
                <a:cubicBezTo>
                  <a:pt x="13777" y="7224"/>
                  <a:pt x="13806" y="7124"/>
                  <a:pt x="13828" y="7022"/>
                </a:cubicBezTo>
                <a:close/>
                <a:moveTo>
                  <a:pt x="4652" y="1"/>
                </a:moveTo>
                <a:cubicBezTo>
                  <a:pt x="4343" y="1"/>
                  <a:pt x="4050" y="92"/>
                  <a:pt x="3771" y="218"/>
                </a:cubicBezTo>
                <a:cubicBezTo>
                  <a:pt x="3461" y="359"/>
                  <a:pt x="3167" y="551"/>
                  <a:pt x="2844" y="660"/>
                </a:cubicBezTo>
                <a:cubicBezTo>
                  <a:pt x="2786" y="679"/>
                  <a:pt x="2733" y="687"/>
                  <a:pt x="2683" y="687"/>
                </a:cubicBezTo>
                <a:cubicBezTo>
                  <a:pt x="2466" y="687"/>
                  <a:pt x="2313" y="525"/>
                  <a:pt x="2134" y="375"/>
                </a:cubicBezTo>
                <a:cubicBezTo>
                  <a:pt x="1928" y="202"/>
                  <a:pt x="1705" y="58"/>
                  <a:pt x="1441" y="58"/>
                </a:cubicBezTo>
                <a:cubicBezTo>
                  <a:pt x="1393" y="58"/>
                  <a:pt x="1343" y="63"/>
                  <a:pt x="1292" y="74"/>
                </a:cubicBezTo>
                <a:cubicBezTo>
                  <a:pt x="979" y="138"/>
                  <a:pt x="690" y="381"/>
                  <a:pt x="490" y="623"/>
                </a:cubicBezTo>
                <a:cubicBezTo>
                  <a:pt x="178" y="1004"/>
                  <a:pt x="0" y="1527"/>
                  <a:pt x="90" y="2020"/>
                </a:cubicBezTo>
                <a:cubicBezTo>
                  <a:pt x="137" y="2277"/>
                  <a:pt x="264" y="2475"/>
                  <a:pt x="442" y="2617"/>
                </a:cubicBezTo>
                <a:cubicBezTo>
                  <a:pt x="236" y="2823"/>
                  <a:pt x="69" y="3092"/>
                  <a:pt x="100" y="3390"/>
                </a:cubicBezTo>
                <a:cubicBezTo>
                  <a:pt x="159" y="3952"/>
                  <a:pt x="718" y="4177"/>
                  <a:pt x="1232" y="4177"/>
                </a:cubicBezTo>
                <a:cubicBezTo>
                  <a:pt x="1356" y="4177"/>
                  <a:pt x="1478" y="4164"/>
                  <a:pt x="1589" y="4139"/>
                </a:cubicBezTo>
                <a:cubicBezTo>
                  <a:pt x="1592" y="4138"/>
                  <a:pt x="1596" y="4136"/>
                  <a:pt x="1600" y="4136"/>
                </a:cubicBezTo>
                <a:cubicBezTo>
                  <a:pt x="1589" y="4283"/>
                  <a:pt x="1621" y="4435"/>
                  <a:pt x="1727" y="4542"/>
                </a:cubicBezTo>
                <a:cubicBezTo>
                  <a:pt x="1827" y="4641"/>
                  <a:pt x="1971" y="4679"/>
                  <a:pt x="2108" y="4682"/>
                </a:cubicBezTo>
                <a:cubicBezTo>
                  <a:pt x="2113" y="4682"/>
                  <a:pt x="2118" y="4682"/>
                  <a:pt x="2124" y="4682"/>
                </a:cubicBezTo>
                <a:cubicBezTo>
                  <a:pt x="2353" y="4682"/>
                  <a:pt x="2611" y="4594"/>
                  <a:pt x="2791" y="4436"/>
                </a:cubicBezTo>
                <a:cubicBezTo>
                  <a:pt x="3006" y="4593"/>
                  <a:pt x="3284" y="4655"/>
                  <a:pt x="3563" y="4655"/>
                </a:cubicBezTo>
                <a:cubicBezTo>
                  <a:pt x="3752" y="4655"/>
                  <a:pt x="3940" y="4627"/>
                  <a:pt x="4110" y="4581"/>
                </a:cubicBezTo>
                <a:lnTo>
                  <a:pt x="4110" y="4581"/>
                </a:lnTo>
                <a:cubicBezTo>
                  <a:pt x="4109" y="4621"/>
                  <a:pt x="4114" y="4663"/>
                  <a:pt x="4128" y="4703"/>
                </a:cubicBezTo>
                <a:cubicBezTo>
                  <a:pt x="4172" y="4827"/>
                  <a:pt x="4275" y="4905"/>
                  <a:pt x="4396" y="4950"/>
                </a:cubicBezTo>
                <a:cubicBezTo>
                  <a:pt x="4490" y="4986"/>
                  <a:pt x="4592" y="5001"/>
                  <a:pt x="4695" y="5001"/>
                </a:cubicBezTo>
                <a:cubicBezTo>
                  <a:pt x="4789" y="5001"/>
                  <a:pt x="4884" y="4988"/>
                  <a:pt x="4975" y="4966"/>
                </a:cubicBezTo>
                <a:cubicBezTo>
                  <a:pt x="5102" y="5405"/>
                  <a:pt x="5590" y="5575"/>
                  <a:pt x="6045" y="5594"/>
                </a:cubicBezTo>
                <a:cubicBezTo>
                  <a:pt x="6082" y="5596"/>
                  <a:pt x="6121" y="5596"/>
                  <a:pt x="6159" y="5596"/>
                </a:cubicBezTo>
                <a:cubicBezTo>
                  <a:pt x="6570" y="5596"/>
                  <a:pt x="7004" y="5507"/>
                  <a:pt x="7349" y="5280"/>
                </a:cubicBezTo>
                <a:cubicBezTo>
                  <a:pt x="7356" y="5445"/>
                  <a:pt x="7396" y="5607"/>
                  <a:pt x="7488" y="5752"/>
                </a:cubicBezTo>
                <a:cubicBezTo>
                  <a:pt x="7669" y="6038"/>
                  <a:pt x="8042" y="6243"/>
                  <a:pt x="8387" y="6243"/>
                </a:cubicBezTo>
                <a:cubicBezTo>
                  <a:pt x="8395" y="6243"/>
                  <a:pt x="8403" y="6243"/>
                  <a:pt x="8410" y="6243"/>
                </a:cubicBezTo>
                <a:lnTo>
                  <a:pt x="8410" y="6243"/>
                </a:lnTo>
                <a:cubicBezTo>
                  <a:pt x="8366" y="6375"/>
                  <a:pt x="8356" y="6517"/>
                  <a:pt x="8406" y="6648"/>
                </a:cubicBezTo>
                <a:cubicBezTo>
                  <a:pt x="8461" y="6797"/>
                  <a:pt x="8579" y="6903"/>
                  <a:pt x="8725" y="6962"/>
                </a:cubicBezTo>
                <a:cubicBezTo>
                  <a:pt x="8793" y="6990"/>
                  <a:pt x="8864" y="7004"/>
                  <a:pt x="8935" y="7007"/>
                </a:cubicBezTo>
                <a:cubicBezTo>
                  <a:pt x="8853" y="7428"/>
                  <a:pt x="9083" y="7932"/>
                  <a:pt x="9420" y="8184"/>
                </a:cubicBezTo>
                <a:cubicBezTo>
                  <a:pt x="9524" y="8261"/>
                  <a:pt x="9634" y="8311"/>
                  <a:pt x="9747" y="8347"/>
                </a:cubicBezTo>
                <a:lnTo>
                  <a:pt x="13828" y="14431"/>
                </a:lnTo>
                <a:cubicBezTo>
                  <a:pt x="13828" y="14431"/>
                  <a:pt x="14167" y="15870"/>
                  <a:pt x="14336" y="20439"/>
                </a:cubicBezTo>
                <a:cubicBezTo>
                  <a:pt x="14504" y="25008"/>
                  <a:pt x="13363" y="33512"/>
                  <a:pt x="13363" y="33512"/>
                </a:cubicBezTo>
                <a:cubicBezTo>
                  <a:pt x="13363" y="33512"/>
                  <a:pt x="14376" y="33994"/>
                  <a:pt x="15483" y="33994"/>
                </a:cubicBezTo>
                <a:cubicBezTo>
                  <a:pt x="16532" y="33994"/>
                  <a:pt x="17664" y="33561"/>
                  <a:pt x="18096" y="31872"/>
                </a:cubicBezTo>
                <a:cubicBezTo>
                  <a:pt x="18985" y="28407"/>
                  <a:pt x="17720" y="13082"/>
                  <a:pt x="17169" y="10797"/>
                </a:cubicBezTo>
                <a:cubicBezTo>
                  <a:pt x="16819" y="9339"/>
                  <a:pt x="15520" y="7779"/>
                  <a:pt x="14627" y="6839"/>
                </a:cubicBezTo>
                <a:cubicBezTo>
                  <a:pt x="14792" y="6628"/>
                  <a:pt x="14776" y="6318"/>
                  <a:pt x="14701" y="6062"/>
                </a:cubicBezTo>
                <a:cubicBezTo>
                  <a:pt x="14645" y="5878"/>
                  <a:pt x="14562" y="5697"/>
                  <a:pt x="14454" y="5538"/>
                </a:cubicBezTo>
                <a:cubicBezTo>
                  <a:pt x="14431" y="5504"/>
                  <a:pt x="14397" y="5489"/>
                  <a:pt x="14364" y="5489"/>
                </a:cubicBezTo>
                <a:cubicBezTo>
                  <a:pt x="14344" y="5489"/>
                  <a:pt x="14325" y="5494"/>
                  <a:pt x="14307" y="5503"/>
                </a:cubicBezTo>
                <a:cubicBezTo>
                  <a:pt x="14133" y="5205"/>
                  <a:pt x="14084" y="4857"/>
                  <a:pt x="13983" y="4531"/>
                </a:cubicBezTo>
                <a:cubicBezTo>
                  <a:pt x="13883" y="4218"/>
                  <a:pt x="13747" y="3903"/>
                  <a:pt x="13609" y="3604"/>
                </a:cubicBezTo>
                <a:cubicBezTo>
                  <a:pt x="13300" y="2937"/>
                  <a:pt x="12761" y="2456"/>
                  <a:pt x="12139" y="2082"/>
                </a:cubicBezTo>
                <a:cubicBezTo>
                  <a:pt x="11489" y="1690"/>
                  <a:pt x="10770" y="1463"/>
                  <a:pt x="10011" y="1442"/>
                </a:cubicBezTo>
                <a:cubicBezTo>
                  <a:pt x="9939" y="1440"/>
                  <a:pt x="9867" y="1440"/>
                  <a:pt x="9795" y="1440"/>
                </a:cubicBezTo>
                <a:cubicBezTo>
                  <a:pt x="9508" y="1440"/>
                  <a:pt x="9221" y="1452"/>
                  <a:pt x="8935" y="1452"/>
                </a:cubicBezTo>
                <a:cubicBezTo>
                  <a:pt x="8466" y="1452"/>
                  <a:pt x="8002" y="1419"/>
                  <a:pt x="7553" y="1246"/>
                </a:cubicBezTo>
                <a:cubicBezTo>
                  <a:pt x="6882" y="988"/>
                  <a:pt x="6309" y="528"/>
                  <a:pt x="5648" y="243"/>
                </a:cubicBezTo>
                <a:cubicBezTo>
                  <a:pt x="5335" y="108"/>
                  <a:pt x="5000" y="2"/>
                  <a:pt x="4657" y="1"/>
                </a:cubicBezTo>
                <a:cubicBezTo>
                  <a:pt x="4655" y="1"/>
                  <a:pt x="4654" y="1"/>
                  <a:pt x="4652"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6787087" y="-34533"/>
            <a:ext cx="1310798" cy="441299"/>
          </a:xfrm>
          <a:custGeom>
            <a:avLst/>
            <a:gdLst/>
            <a:ahLst/>
            <a:cxnLst/>
            <a:rect l="l" t="t" r="r" b="b"/>
            <a:pathLst>
              <a:path w="13783" h="4640" extrusionOk="0">
                <a:moveTo>
                  <a:pt x="1" y="1"/>
                </a:moveTo>
                <a:cubicBezTo>
                  <a:pt x="210" y="2231"/>
                  <a:pt x="3424" y="3398"/>
                  <a:pt x="3424" y="3398"/>
                </a:cubicBezTo>
                <a:cubicBezTo>
                  <a:pt x="3424" y="3398"/>
                  <a:pt x="5673" y="4640"/>
                  <a:pt x="7519" y="4640"/>
                </a:cubicBezTo>
                <a:cubicBezTo>
                  <a:pt x="7654" y="4640"/>
                  <a:pt x="7786" y="4633"/>
                  <a:pt x="7916" y="4619"/>
                </a:cubicBezTo>
                <a:cubicBezTo>
                  <a:pt x="9688" y="4424"/>
                  <a:pt x="12555" y="2006"/>
                  <a:pt x="13782"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rot="10800000">
            <a:off x="7575842" y="4675117"/>
            <a:ext cx="1709874" cy="653117"/>
          </a:xfrm>
          <a:custGeom>
            <a:avLst/>
            <a:gdLst/>
            <a:ahLst/>
            <a:cxnLst/>
            <a:rect l="l" t="t" r="r" b="b"/>
            <a:pathLst>
              <a:path w="23680" h="9045" extrusionOk="0">
                <a:moveTo>
                  <a:pt x="0" y="1"/>
                </a:moveTo>
                <a:cubicBezTo>
                  <a:pt x="332" y="2430"/>
                  <a:pt x="1964" y="4992"/>
                  <a:pt x="1964" y="4992"/>
                </a:cubicBezTo>
                <a:cubicBezTo>
                  <a:pt x="3639" y="7730"/>
                  <a:pt x="6893" y="9045"/>
                  <a:pt x="9878" y="9045"/>
                </a:cubicBezTo>
                <a:cubicBezTo>
                  <a:pt x="10393" y="9045"/>
                  <a:pt x="10900" y="9005"/>
                  <a:pt x="11390" y="8928"/>
                </a:cubicBezTo>
                <a:cubicBezTo>
                  <a:pt x="14717" y="8401"/>
                  <a:pt x="21487" y="4264"/>
                  <a:pt x="23432" y="543"/>
                </a:cubicBezTo>
                <a:cubicBezTo>
                  <a:pt x="23522" y="371"/>
                  <a:pt x="23605" y="190"/>
                  <a:pt x="23679" y="2"/>
                </a:cubicBezTo>
                <a:lnTo>
                  <a:pt x="17975" y="2"/>
                </a:lnTo>
                <a:cubicBezTo>
                  <a:pt x="16747" y="2007"/>
                  <a:pt x="13882" y="4423"/>
                  <a:pt x="12109" y="4619"/>
                </a:cubicBezTo>
                <a:cubicBezTo>
                  <a:pt x="11979" y="4633"/>
                  <a:pt x="11846" y="4640"/>
                  <a:pt x="11710" y="4640"/>
                </a:cubicBezTo>
                <a:cubicBezTo>
                  <a:pt x="9864" y="4640"/>
                  <a:pt x="7617" y="3399"/>
                  <a:pt x="7617" y="3399"/>
                </a:cubicBezTo>
                <a:cubicBezTo>
                  <a:pt x="7617" y="3399"/>
                  <a:pt x="4402" y="2231"/>
                  <a:pt x="4194"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rot="5400000">
            <a:off x="7811635" y="429717"/>
            <a:ext cx="2664746" cy="996319"/>
          </a:xfrm>
          <a:custGeom>
            <a:avLst/>
            <a:gdLst/>
            <a:ahLst/>
            <a:cxnLst/>
            <a:rect l="l" t="t" r="r" b="b"/>
            <a:pathLst>
              <a:path w="36904" h="13798" extrusionOk="0">
                <a:moveTo>
                  <a:pt x="2420" y="1"/>
                </a:moveTo>
                <a:cubicBezTo>
                  <a:pt x="2224" y="238"/>
                  <a:pt x="2032" y="470"/>
                  <a:pt x="1847" y="694"/>
                </a:cubicBezTo>
                <a:cubicBezTo>
                  <a:pt x="140" y="2764"/>
                  <a:pt x="0" y="4320"/>
                  <a:pt x="2249" y="8927"/>
                </a:cubicBezTo>
                <a:cubicBezTo>
                  <a:pt x="4496" y="13533"/>
                  <a:pt x="10267" y="13798"/>
                  <a:pt x="10267" y="13798"/>
                </a:cubicBezTo>
                <a:cubicBezTo>
                  <a:pt x="13369" y="13741"/>
                  <a:pt x="14652" y="13232"/>
                  <a:pt x="17811" y="12301"/>
                </a:cubicBezTo>
                <a:cubicBezTo>
                  <a:pt x="18622" y="12062"/>
                  <a:pt x="19274" y="11974"/>
                  <a:pt x="19900" y="11974"/>
                </a:cubicBezTo>
                <a:cubicBezTo>
                  <a:pt x="21662" y="11974"/>
                  <a:pt x="23218" y="12671"/>
                  <a:pt x="27530" y="12671"/>
                </a:cubicBezTo>
                <a:cubicBezTo>
                  <a:pt x="27654" y="12671"/>
                  <a:pt x="27780" y="12671"/>
                  <a:pt x="27908" y="12670"/>
                </a:cubicBezTo>
                <a:cubicBezTo>
                  <a:pt x="33266" y="12621"/>
                  <a:pt x="36668" y="5644"/>
                  <a:pt x="36904" y="1"/>
                </a:cubicBezTo>
                <a:lnTo>
                  <a:pt x="29381" y="1"/>
                </a:lnTo>
                <a:cubicBezTo>
                  <a:pt x="29308" y="188"/>
                  <a:pt x="29226" y="369"/>
                  <a:pt x="29135" y="541"/>
                </a:cubicBezTo>
                <a:cubicBezTo>
                  <a:pt x="27190" y="4262"/>
                  <a:pt x="20420" y="8399"/>
                  <a:pt x="17093" y="8926"/>
                </a:cubicBezTo>
                <a:cubicBezTo>
                  <a:pt x="16603" y="9003"/>
                  <a:pt x="16096" y="9043"/>
                  <a:pt x="15580" y="9043"/>
                </a:cubicBezTo>
                <a:cubicBezTo>
                  <a:pt x="12595" y="9043"/>
                  <a:pt x="9342" y="7728"/>
                  <a:pt x="7665" y="4992"/>
                </a:cubicBezTo>
                <a:cubicBezTo>
                  <a:pt x="7665" y="4992"/>
                  <a:pt x="6034" y="2428"/>
                  <a:pt x="5702"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40"/>
          <p:cNvGrpSpPr/>
          <p:nvPr/>
        </p:nvGrpSpPr>
        <p:grpSpPr>
          <a:xfrm>
            <a:off x="7949271" y="-6"/>
            <a:ext cx="1021044" cy="942788"/>
            <a:chOff x="2182419" y="1840929"/>
            <a:chExt cx="340768" cy="314640"/>
          </a:xfrm>
        </p:grpSpPr>
        <p:sp>
          <p:nvSpPr>
            <p:cNvPr id="637" name="Google Shape;637;p40"/>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596;p38">
            <a:extLst>
              <a:ext uri="{FF2B5EF4-FFF2-40B4-BE49-F238E27FC236}">
                <a16:creationId xmlns:a16="http://schemas.microsoft.com/office/drawing/2014/main" id="{14314A9D-16DB-C269-7980-6A5805ACFE9D}"/>
              </a:ext>
            </a:extLst>
          </p:cNvPr>
          <p:cNvGrpSpPr/>
          <p:nvPr/>
        </p:nvGrpSpPr>
        <p:grpSpPr>
          <a:xfrm>
            <a:off x="835616" y="-646170"/>
            <a:ext cx="641555" cy="2105871"/>
            <a:chOff x="1793918" y="1559153"/>
            <a:chExt cx="220186" cy="722773"/>
          </a:xfrm>
        </p:grpSpPr>
        <p:sp>
          <p:nvSpPr>
            <p:cNvPr id="33" name="Google Shape;597;p38">
              <a:extLst>
                <a:ext uri="{FF2B5EF4-FFF2-40B4-BE49-F238E27FC236}">
                  <a16:creationId xmlns:a16="http://schemas.microsoft.com/office/drawing/2014/main" id="{04193ED7-2DE4-979E-3EC5-3935391D86ED}"/>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8;p38">
              <a:extLst>
                <a:ext uri="{FF2B5EF4-FFF2-40B4-BE49-F238E27FC236}">
                  <a16:creationId xmlns:a16="http://schemas.microsoft.com/office/drawing/2014/main" id="{E5FB2788-2AE2-9E7E-22E7-25F30D14AF89}"/>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9;p38">
              <a:extLst>
                <a:ext uri="{FF2B5EF4-FFF2-40B4-BE49-F238E27FC236}">
                  <a16:creationId xmlns:a16="http://schemas.microsoft.com/office/drawing/2014/main" id="{C873BEE1-6E53-CD25-F48E-8EFAFBE6F12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0"/>
          <p:cNvSpPr txBox="1">
            <a:spLocks noGrp="1"/>
          </p:cNvSpPr>
          <p:nvPr>
            <p:ph type="title" idx="18"/>
          </p:nvPr>
        </p:nvSpPr>
        <p:spPr>
          <a:xfrm>
            <a:off x="571981" y="1321842"/>
            <a:ext cx="7799886" cy="259508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3500">
                <a:latin typeface="+mn-lt"/>
              </a:rPr>
              <a:t>PHẦN </a:t>
            </a:r>
            <a:r>
              <a:rPr lang="en-US" sz="3500">
                <a:latin typeface="+mn-lt"/>
              </a:rPr>
              <a:t>3</a:t>
            </a:r>
            <a:r>
              <a:rPr lang="vi-VN" sz="3500">
                <a:latin typeface="+mn-lt"/>
              </a:rPr>
              <a:t>. CÁC BƯỚC THỰC HIỆN SẢN PHẨM MĨ THUẬT VỀ CHỦ ĐỀ: MÔI TRƯỜNG XANH – SẠCH – ĐẸP</a:t>
            </a:r>
            <a:br>
              <a:rPr lang="vi-VN" sz="3500">
                <a:latin typeface="+mn-lt"/>
              </a:rPr>
            </a:br>
            <a:br>
              <a:rPr lang="vi-VN" sz="3500">
                <a:latin typeface="+mn-lt"/>
              </a:rPr>
            </a:br>
            <a:endParaRPr lang="vi-VN" sz="3500">
              <a:latin typeface="+mn-lt"/>
            </a:endParaRPr>
          </a:p>
        </p:txBody>
      </p:sp>
    </p:spTree>
    <p:extLst>
      <p:ext uri="{BB962C8B-B14F-4D97-AF65-F5344CB8AC3E}">
        <p14:creationId xmlns:p14="http://schemas.microsoft.com/office/powerpoint/2010/main" val="1178228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7832E00-4A8A-61D8-5045-F848AD3CE1E6}"/>
              </a:ext>
            </a:extLst>
          </p:cNvPr>
          <p:cNvGrpSpPr/>
          <p:nvPr/>
        </p:nvGrpSpPr>
        <p:grpSpPr>
          <a:xfrm>
            <a:off x="3197156" y="1607994"/>
            <a:ext cx="5946844" cy="2811929"/>
            <a:chOff x="3028218" y="912619"/>
            <a:chExt cx="5946844" cy="2811929"/>
          </a:xfrm>
        </p:grpSpPr>
        <p:sp>
          <p:nvSpPr>
            <p:cNvPr id="10" name="TextBox 9">
              <a:extLst>
                <a:ext uri="{FF2B5EF4-FFF2-40B4-BE49-F238E27FC236}">
                  <a16:creationId xmlns:a16="http://schemas.microsoft.com/office/drawing/2014/main" id="{00B0024D-EC58-BED1-0FE4-5E2300E1FB68}"/>
                </a:ext>
              </a:extLst>
            </p:cNvPr>
            <p:cNvSpPr txBox="1"/>
            <p:nvPr/>
          </p:nvSpPr>
          <p:spPr>
            <a:xfrm>
              <a:off x="3970148" y="3268013"/>
              <a:ext cx="4593771" cy="456535"/>
            </a:xfrm>
            <a:prstGeom prst="rect">
              <a:avLst/>
            </a:prstGeom>
            <a:noFill/>
          </p:spPr>
          <p:txBody>
            <a:bodyPr wrap="square" rtlCol="0">
              <a:spAutoFit/>
            </a:bodyPr>
            <a:lstStyle/>
            <a:p>
              <a:pPr>
                <a:lnSpc>
                  <a:spcPct val="150000"/>
                </a:lnSpc>
              </a:pPr>
              <a:r>
                <a:rPr lang="en-US" sz="1800"/>
                <a:t>2. Dùng giấy màu trang trí, tạo bối cảnh </a:t>
              </a:r>
            </a:p>
          </p:txBody>
        </p:sp>
        <p:pic>
          <p:nvPicPr>
            <p:cNvPr id="11" name="Picture 10">
              <a:extLst>
                <a:ext uri="{FF2B5EF4-FFF2-40B4-BE49-F238E27FC236}">
                  <a16:creationId xmlns:a16="http://schemas.microsoft.com/office/drawing/2014/main" id="{E0B756C3-1738-F842-0705-96803BE40973}"/>
                </a:ext>
              </a:extLst>
            </p:cNvPr>
            <p:cNvPicPr>
              <a:picLocks noChangeAspect="1"/>
            </p:cNvPicPr>
            <p:nvPr/>
          </p:nvPicPr>
          <p:blipFill rotWithShape="1">
            <a:blip r:embed="rId2"/>
            <a:srcRect l="31265" t="965" r="1112" b="12437"/>
            <a:stretch/>
          </p:blipFill>
          <p:spPr>
            <a:xfrm>
              <a:off x="3028218" y="912619"/>
              <a:ext cx="5946844" cy="2355394"/>
            </a:xfrm>
            <a:prstGeom prst="rect">
              <a:avLst/>
            </a:prstGeom>
          </p:spPr>
        </p:pic>
      </p:grpSp>
      <p:sp>
        <p:nvSpPr>
          <p:cNvPr id="3" name="TextBox 2">
            <a:extLst>
              <a:ext uri="{FF2B5EF4-FFF2-40B4-BE49-F238E27FC236}">
                <a16:creationId xmlns:a16="http://schemas.microsoft.com/office/drawing/2014/main" id="{87262550-F332-B285-154C-E208BC4FEC85}"/>
              </a:ext>
            </a:extLst>
          </p:cNvPr>
          <p:cNvSpPr txBox="1"/>
          <p:nvPr/>
        </p:nvSpPr>
        <p:spPr>
          <a:xfrm>
            <a:off x="-464457" y="149944"/>
            <a:ext cx="10072914" cy="477054"/>
          </a:xfrm>
          <a:prstGeom prst="rect">
            <a:avLst/>
          </a:prstGeom>
          <a:noFill/>
        </p:spPr>
        <p:txBody>
          <a:bodyPr wrap="square" rtlCol="0">
            <a:spAutoFit/>
          </a:bodyPr>
          <a:lstStyle/>
          <a:p>
            <a:pPr algn="ctr"/>
            <a:r>
              <a:rPr lang="en-US" sz="2500" b="1">
                <a:solidFill>
                  <a:srgbClr val="C00000"/>
                </a:solidFill>
              </a:rPr>
              <a:t>QUAN SÁT CÁC BƯỚC THỰC HIỆN SẢN PHẨM MĨ THUẬT </a:t>
            </a:r>
          </a:p>
        </p:txBody>
      </p:sp>
      <p:grpSp>
        <p:nvGrpSpPr>
          <p:cNvPr id="12" name="Group 11">
            <a:extLst>
              <a:ext uri="{FF2B5EF4-FFF2-40B4-BE49-F238E27FC236}">
                <a16:creationId xmlns:a16="http://schemas.microsoft.com/office/drawing/2014/main" id="{212140E9-BFE1-FA07-D746-22A2205D6751}"/>
              </a:ext>
            </a:extLst>
          </p:cNvPr>
          <p:cNvGrpSpPr/>
          <p:nvPr/>
        </p:nvGrpSpPr>
        <p:grpSpPr>
          <a:xfrm>
            <a:off x="117543" y="890134"/>
            <a:ext cx="3156857" cy="2811928"/>
            <a:chOff x="57582" y="912619"/>
            <a:chExt cx="3156857" cy="2811928"/>
          </a:xfrm>
        </p:grpSpPr>
        <p:pic>
          <p:nvPicPr>
            <p:cNvPr id="5" name="Picture 4">
              <a:extLst>
                <a:ext uri="{FF2B5EF4-FFF2-40B4-BE49-F238E27FC236}">
                  <a16:creationId xmlns:a16="http://schemas.microsoft.com/office/drawing/2014/main" id="{39465816-DBAC-5FBA-1946-036AE7DD05DB}"/>
                </a:ext>
              </a:extLst>
            </p:cNvPr>
            <p:cNvPicPr>
              <a:picLocks noChangeAspect="1"/>
            </p:cNvPicPr>
            <p:nvPr/>
          </p:nvPicPr>
          <p:blipFill rotWithShape="1">
            <a:blip r:embed="rId2"/>
            <a:srcRect l="1429" r="67777" b="13402"/>
            <a:stretch/>
          </p:blipFill>
          <p:spPr>
            <a:xfrm>
              <a:off x="168938" y="912619"/>
              <a:ext cx="2708030" cy="2355394"/>
            </a:xfrm>
            <a:prstGeom prst="rect">
              <a:avLst/>
            </a:prstGeom>
          </p:spPr>
        </p:pic>
        <p:sp>
          <p:nvSpPr>
            <p:cNvPr id="8" name="TextBox 7">
              <a:extLst>
                <a:ext uri="{FF2B5EF4-FFF2-40B4-BE49-F238E27FC236}">
                  <a16:creationId xmlns:a16="http://schemas.microsoft.com/office/drawing/2014/main" id="{E0E49863-8FCE-1D3F-0ADF-EEBA748B18FF}"/>
                </a:ext>
              </a:extLst>
            </p:cNvPr>
            <p:cNvSpPr txBox="1"/>
            <p:nvPr/>
          </p:nvSpPr>
          <p:spPr>
            <a:xfrm>
              <a:off x="57582" y="3268012"/>
              <a:ext cx="3156857" cy="456535"/>
            </a:xfrm>
            <a:prstGeom prst="rect">
              <a:avLst/>
            </a:prstGeom>
            <a:noFill/>
          </p:spPr>
          <p:txBody>
            <a:bodyPr wrap="square" rtlCol="0">
              <a:spAutoFit/>
            </a:bodyPr>
            <a:lstStyle/>
            <a:p>
              <a:pPr>
                <a:lnSpc>
                  <a:spcPct val="150000"/>
                </a:lnSpc>
              </a:pPr>
              <a:r>
                <a:rPr lang="en-US" sz="1800"/>
                <a:t>1. Cắt bìa tạo hình sản phẩm </a:t>
              </a:r>
            </a:p>
          </p:txBody>
        </p:sp>
      </p:grpSp>
    </p:spTree>
    <p:extLst>
      <p:ext uri="{BB962C8B-B14F-4D97-AF65-F5344CB8AC3E}">
        <p14:creationId xmlns:p14="http://schemas.microsoft.com/office/powerpoint/2010/main" val="173684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262550-F332-B285-154C-E208BC4FEC85}"/>
              </a:ext>
            </a:extLst>
          </p:cNvPr>
          <p:cNvSpPr txBox="1"/>
          <p:nvPr/>
        </p:nvSpPr>
        <p:spPr>
          <a:xfrm>
            <a:off x="-464457" y="149944"/>
            <a:ext cx="10072914" cy="477054"/>
          </a:xfrm>
          <a:prstGeom prst="rect">
            <a:avLst/>
          </a:prstGeom>
          <a:noFill/>
        </p:spPr>
        <p:txBody>
          <a:bodyPr wrap="square" rtlCol="0">
            <a:spAutoFit/>
          </a:bodyPr>
          <a:lstStyle/>
          <a:p>
            <a:pPr algn="ctr"/>
            <a:r>
              <a:rPr lang="en-US" sz="2500" b="1">
                <a:solidFill>
                  <a:srgbClr val="C00000"/>
                </a:solidFill>
              </a:rPr>
              <a:t>QUAN SÁT CÁC BƯỚC THỰC HIỆN SẢN PHẨM MĨ THUẬT </a:t>
            </a:r>
          </a:p>
        </p:txBody>
      </p:sp>
      <p:grpSp>
        <p:nvGrpSpPr>
          <p:cNvPr id="9" name="Group 8">
            <a:extLst>
              <a:ext uri="{FF2B5EF4-FFF2-40B4-BE49-F238E27FC236}">
                <a16:creationId xmlns:a16="http://schemas.microsoft.com/office/drawing/2014/main" id="{00551E2F-9228-FD7A-500A-A6BC6B7F0811}"/>
              </a:ext>
            </a:extLst>
          </p:cNvPr>
          <p:cNvGrpSpPr/>
          <p:nvPr/>
        </p:nvGrpSpPr>
        <p:grpSpPr>
          <a:xfrm>
            <a:off x="95772" y="886022"/>
            <a:ext cx="3156857" cy="3449254"/>
            <a:chOff x="95772" y="886022"/>
            <a:chExt cx="3156857" cy="3449254"/>
          </a:xfrm>
        </p:grpSpPr>
        <p:sp>
          <p:nvSpPr>
            <p:cNvPr id="8" name="TextBox 7">
              <a:extLst>
                <a:ext uri="{FF2B5EF4-FFF2-40B4-BE49-F238E27FC236}">
                  <a16:creationId xmlns:a16="http://schemas.microsoft.com/office/drawing/2014/main" id="{E0E49863-8FCE-1D3F-0ADF-EEBA748B18FF}"/>
                </a:ext>
              </a:extLst>
            </p:cNvPr>
            <p:cNvSpPr txBox="1"/>
            <p:nvPr/>
          </p:nvSpPr>
          <p:spPr>
            <a:xfrm>
              <a:off x="95772" y="3463242"/>
              <a:ext cx="3156857" cy="872034"/>
            </a:xfrm>
            <a:prstGeom prst="rect">
              <a:avLst/>
            </a:prstGeom>
            <a:noFill/>
          </p:spPr>
          <p:txBody>
            <a:bodyPr wrap="square" rtlCol="0">
              <a:spAutoFit/>
            </a:bodyPr>
            <a:lstStyle/>
            <a:p>
              <a:pPr>
                <a:lnSpc>
                  <a:spcPct val="150000"/>
                </a:lnSpc>
              </a:pPr>
              <a:r>
                <a:rPr lang="en-US" sz="1800"/>
                <a:t>3. Thêm một số hình để tạo không gian cho sản phẩm </a:t>
              </a:r>
            </a:p>
          </p:txBody>
        </p:sp>
        <p:pic>
          <p:nvPicPr>
            <p:cNvPr id="4" name="Picture 3">
              <a:extLst>
                <a:ext uri="{FF2B5EF4-FFF2-40B4-BE49-F238E27FC236}">
                  <a16:creationId xmlns:a16="http://schemas.microsoft.com/office/drawing/2014/main" id="{D129FD38-4567-5344-A1D3-C966F035273C}"/>
                </a:ext>
              </a:extLst>
            </p:cNvPr>
            <p:cNvPicPr>
              <a:picLocks noChangeAspect="1"/>
            </p:cNvPicPr>
            <p:nvPr/>
          </p:nvPicPr>
          <p:blipFill rotWithShape="1">
            <a:blip r:embed="rId2"/>
            <a:srcRect r="68492" b="19041"/>
            <a:stretch/>
          </p:blipFill>
          <p:spPr>
            <a:xfrm>
              <a:off x="95772" y="886022"/>
              <a:ext cx="2757827" cy="2318196"/>
            </a:xfrm>
            <a:prstGeom prst="rect">
              <a:avLst/>
            </a:prstGeom>
          </p:spPr>
        </p:pic>
      </p:grpSp>
      <p:grpSp>
        <p:nvGrpSpPr>
          <p:cNvPr id="7" name="Group 6">
            <a:extLst>
              <a:ext uri="{FF2B5EF4-FFF2-40B4-BE49-F238E27FC236}">
                <a16:creationId xmlns:a16="http://schemas.microsoft.com/office/drawing/2014/main" id="{57EC93CC-94CC-9E6D-A8C2-5CC3CA5C1AA8}"/>
              </a:ext>
            </a:extLst>
          </p:cNvPr>
          <p:cNvGrpSpPr/>
          <p:nvPr/>
        </p:nvGrpSpPr>
        <p:grpSpPr>
          <a:xfrm>
            <a:off x="3011714" y="988063"/>
            <a:ext cx="6036514" cy="2961652"/>
            <a:chOff x="3011714" y="988063"/>
            <a:chExt cx="6036514" cy="2961652"/>
          </a:xfrm>
        </p:grpSpPr>
        <p:sp>
          <p:nvSpPr>
            <p:cNvPr id="10" name="TextBox 9">
              <a:extLst>
                <a:ext uri="{FF2B5EF4-FFF2-40B4-BE49-F238E27FC236}">
                  <a16:creationId xmlns:a16="http://schemas.microsoft.com/office/drawing/2014/main" id="{00B0024D-EC58-BED1-0FE4-5E2300E1FB68}"/>
                </a:ext>
              </a:extLst>
            </p:cNvPr>
            <p:cNvSpPr txBox="1"/>
            <p:nvPr/>
          </p:nvSpPr>
          <p:spPr>
            <a:xfrm>
              <a:off x="3863315" y="3493180"/>
              <a:ext cx="4593771" cy="456535"/>
            </a:xfrm>
            <a:prstGeom prst="rect">
              <a:avLst/>
            </a:prstGeom>
            <a:noFill/>
          </p:spPr>
          <p:txBody>
            <a:bodyPr wrap="square" rtlCol="0">
              <a:spAutoFit/>
            </a:bodyPr>
            <a:lstStyle/>
            <a:p>
              <a:pPr>
                <a:lnSpc>
                  <a:spcPct val="150000"/>
                </a:lnSpc>
              </a:pPr>
              <a:r>
                <a:rPr lang="en-US" sz="1800"/>
                <a:t>4. Tạo một số hình trang trí cho sản phẩm</a:t>
              </a:r>
            </a:p>
          </p:txBody>
        </p:sp>
        <p:pic>
          <p:nvPicPr>
            <p:cNvPr id="6" name="Picture 5">
              <a:extLst>
                <a:ext uri="{FF2B5EF4-FFF2-40B4-BE49-F238E27FC236}">
                  <a16:creationId xmlns:a16="http://schemas.microsoft.com/office/drawing/2014/main" id="{0BE1B234-66DE-62FA-BC50-1BD85738C9D3}"/>
                </a:ext>
              </a:extLst>
            </p:cNvPr>
            <p:cNvPicPr>
              <a:picLocks noChangeAspect="1"/>
            </p:cNvPicPr>
            <p:nvPr/>
          </p:nvPicPr>
          <p:blipFill rotWithShape="1">
            <a:blip r:embed="rId2"/>
            <a:srcRect l="31230" t="2567" r="611" b="16474"/>
            <a:stretch/>
          </p:blipFill>
          <p:spPr>
            <a:xfrm>
              <a:off x="3011714" y="988063"/>
              <a:ext cx="6036514" cy="2345667"/>
            </a:xfrm>
            <a:prstGeom prst="rect">
              <a:avLst/>
            </a:prstGeom>
          </p:spPr>
        </p:pic>
      </p:grpSp>
    </p:spTree>
    <p:extLst>
      <p:ext uri="{BB962C8B-B14F-4D97-AF65-F5344CB8AC3E}">
        <p14:creationId xmlns:p14="http://schemas.microsoft.com/office/powerpoint/2010/main" val="16033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4DBB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262550-F332-B285-154C-E208BC4FEC85}"/>
              </a:ext>
            </a:extLst>
          </p:cNvPr>
          <p:cNvSpPr txBox="1"/>
          <p:nvPr/>
        </p:nvSpPr>
        <p:spPr>
          <a:xfrm>
            <a:off x="-464457" y="149944"/>
            <a:ext cx="10072914" cy="477054"/>
          </a:xfrm>
          <a:prstGeom prst="rect">
            <a:avLst/>
          </a:prstGeom>
          <a:noFill/>
        </p:spPr>
        <p:txBody>
          <a:bodyPr wrap="square" rtlCol="0">
            <a:spAutoFit/>
          </a:bodyPr>
          <a:lstStyle/>
          <a:p>
            <a:pPr algn="ctr"/>
            <a:r>
              <a:rPr lang="en-US" sz="2500" b="1">
                <a:solidFill>
                  <a:srgbClr val="C00000"/>
                </a:solidFill>
              </a:rPr>
              <a:t>QUAN SÁT CÁC BƯỚC THỰC HIỆN SẢN PHẨM MĨ THUẬT </a:t>
            </a:r>
          </a:p>
        </p:txBody>
      </p:sp>
      <p:grpSp>
        <p:nvGrpSpPr>
          <p:cNvPr id="12" name="Group 11">
            <a:extLst>
              <a:ext uri="{FF2B5EF4-FFF2-40B4-BE49-F238E27FC236}">
                <a16:creationId xmlns:a16="http://schemas.microsoft.com/office/drawing/2014/main" id="{9E7FDADD-4C1A-DC42-647F-B10B7FCD3518}"/>
              </a:ext>
            </a:extLst>
          </p:cNvPr>
          <p:cNvGrpSpPr/>
          <p:nvPr/>
        </p:nvGrpSpPr>
        <p:grpSpPr>
          <a:xfrm>
            <a:off x="1060657" y="654442"/>
            <a:ext cx="7022685" cy="4489058"/>
            <a:chOff x="1083544" y="579189"/>
            <a:chExt cx="7022685" cy="4489058"/>
          </a:xfrm>
        </p:grpSpPr>
        <p:pic>
          <p:nvPicPr>
            <p:cNvPr id="5" name="Picture 4">
              <a:extLst>
                <a:ext uri="{FF2B5EF4-FFF2-40B4-BE49-F238E27FC236}">
                  <a16:creationId xmlns:a16="http://schemas.microsoft.com/office/drawing/2014/main" id="{55DA1139-3167-E5AA-17F1-ED90B7004DA6}"/>
                </a:ext>
              </a:extLst>
            </p:cNvPr>
            <p:cNvPicPr>
              <a:picLocks noChangeAspect="1"/>
            </p:cNvPicPr>
            <p:nvPr/>
          </p:nvPicPr>
          <p:blipFill>
            <a:blip r:embed="rId2"/>
            <a:stretch>
              <a:fillRect/>
            </a:stretch>
          </p:blipFill>
          <p:spPr>
            <a:xfrm>
              <a:off x="1083544" y="579189"/>
              <a:ext cx="5847027" cy="4248179"/>
            </a:xfrm>
            <a:prstGeom prst="rect">
              <a:avLst/>
            </a:prstGeom>
          </p:spPr>
        </p:pic>
        <p:sp>
          <p:nvSpPr>
            <p:cNvPr id="11" name="Rectangle 10">
              <a:extLst>
                <a:ext uri="{FF2B5EF4-FFF2-40B4-BE49-F238E27FC236}">
                  <a16:creationId xmlns:a16="http://schemas.microsoft.com/office/drawing/2014/main" id="{C29D06D8-5F5D-CDB2-ABC1-7E8FEDA8C4DA}"/>
                </a:ext>
              </a:extLst>
            </p:cNvPr>
            <p:cNvSpPr/>
            <p:nvPr/>
          </p:nvSpPr>
          <p:spPr>
            <a:xfrm>
              <a:off x="4949371" y="4223657"/>
              <a:ext cx="2075543" cy="651520"/>
            </a:xfrm>
            <a:prstGeom prst="rect">
              <a:avLst/>
            </a:prstGeom>
            <a:solidFill>
              <a:srgbClr val="B4D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E49863-8FCE-1D3F-0ADF-EEBA748B18FF}"/>
                </a:ext>
              </a:extLst>
            </p:cNvPr>
            <p:cNvSpPr txBox="1"/>
            <p:nvPr/>
          </p:nvSpPr>
          <p:spPr>
            <a:xfrm>
              <a:off x="4949372" y="4196213"/>
              <a:ext cx="3156857" cy="872034"/>
            </a:xfrm>
            <a:prstGeom prst="rect">
              <a:avLst/>
            </a:prstGeom>
            <a:noFill/>
          </p:spPr>
          <p:txBody>
            <a:bodyPr wrap="square" rtlCol="0">
              <a:spAutoFit/>
            </a:bodyPr>
            <a:lstStyle/>
            <a:p>
              <a:pPr>
                <a:lnSpc>
                  <a:spcPct val="150000"/>
                </a:lnSpc>
              </a:pPr>
              <a:r>
                <a:rPr lang="en-US" sz="1800"/>
                <a:t>5. Ghép các hình đã thực hiện và hoàn thiện sản phẩm</a:t>
              </a:r>
            </a:p>
          </p:txBody>
        </p:sp>
      </p:grpSp>
    </p:spTree>
    <p:extLst>
      <p:ext uri="{BB962C8B-B14F-4D97-AF65-F5344CB8AC3E}">
        <p14:creationId xmlns:p14="http://schemas.microsoft.com/office/powerpoint/2010/main" val="2224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4A0E13-B7DC-6965-4840-30D74F8C52C3}"/>
              </a:ext>
            </a:extLst>
          </p:cNvPr>
          <p:cNvSpPr/>
          <p:nvPr/>
        </p:nvSpPr>
        <p:spPr>
          <a:xfrm>
            <a:off x="-239485" y="3316514"/>
            <a:ext cx="9485086" cy="1886857"/>
          </a:xfrm>
          <a:prstGeom prst="rect">
            <a:avLst/>
          </a:prstGeom>
          <a:solidFill>
            <a:srgbClr val="B4D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29D6D5-FADA-F8DB-453D-EDA4F6729C05}"/>
              </a:ext>
            </a:extLst>
          </p:cNvPr>
          <p:cNvPicPr>
            <a:picLocks noChangeAspect="1"/>
          </p:cNvPicPr>
          <p:nvPr/>
        </p:nvPicPr>
        <p:blipFill rotWithShape="1">
          <a:blip r:embed="rId2"/>
          <a:srcRect l="7395"/>
          <a:stretch/>
        </p:blipFill>
        <p:spPr>
          <a:xfrm>
            <a:off x="65315" y="587829"/>
            <a:ext cx="4912505" cy="4275022"/>
          </a:xfrm>
          <a:prstGeom prst="rect">
            <a:avLst/>
          </a:prstGeom>
        </p:spPr>
      </p:pic>
      <p:sp>
        <p:nvSpPr>
          <p:cNvPr id="14" name="TextBox 13">
            <a:extLst>
              <a:ext uri="{FF2B5EF4-FFF2-40B4-BE49-F238E27FC236}">
                <a16:creationId xmlns:a16="http://schemas.microsoft.com/office/drawing/2014/main" id="{7F455F71-3D0B-66EA-BAB7-D1DF2F6DA5EC}"/>
              </a:ext>
            </a:extLst>
          </p:cNvPr>
          <p:cNvSpPr txBox="1"/>
          <p:nvPr/>
        </p:nvSpPr>
        <p:spPr>
          <a:xfrm>
            <a:off x="4891315" y="508409"/>
            <a:ext cx="3998686" cy="4047262"/>
          </a:xfrm>
          <a:prstGeom prst="rect">
            <a:avLst/>
          </a:prstGeom>
          <a:solidFill>
            <a:schemeClr val="bg1"/>
          </a:solidFill>
        </p:spPr>
        <p:txBody>
          <a:bodyPr wrap="square" rtlCol="0">
            <a:spAutoFit/>
          </a:bodyPr>
          <a:lstStyle/>
          <a:p>
            <a:pPr algn="ctr">
              <a:lnSpc>
                <a:spcPct val="150000"/>
              </a:lnSpc>
            </a:pPr>
            <a:r>
              <a:rPr lang="en-US" sz="1800" b="1"/>
              <a:t>THẢO LUẬN NHÓM ĐÔI </a:t>
            </a:r>
          </a:p>
          <a:p>
            <a:pPr marL="285750" indent="-285750" algn="just">
              <a:lnSpc>
                <a:spcPct val="150000"/>
              </a:lnSpc>
              <a:buFont typeface="Arial" panose="020B0604020202020204" pitchFamily="34" charset="0"/>
              <a:buChar char="•"/>
            </a:pPr>
            <a:r>
              <a:rPr lang="vi-VN" sz="1800"/>
              <a:t>Ý tưởng thể hiện SPMT là gì?</a:t>
            </a:r>
          </a:p>
          <a:p>
            <a:pPr marL="285750" indent="-285750" algn="just">
              <a:lnSpc>
                <a:spcPct val="150000"/>
              </a:lnSpc>
              <a:buFont typeface="Arial" panose="020B0604020202020204" pitchFamily="34" charset="0"/>
              <a:buChar char="•"/>
            </a:pPr>
            <a:r>
              <a:rPr lang="vi-VN" sz="1800"/>
              <a:t>SPMT được tạo nên từ những vật liệu gì? Em đã thực hành tạo SPMT với những vật liệu nào?</a:t>
            </a:r>
          </a:p>
          <a:p>
            <a:pPr marL="285750" indent="-285750" algn="just">
              <a:lnSpc>
                <a:spcPct val="150000"/>
              </a:lnSpc>
              <a:buFont typeface="Arial" panose="020B0604020202020204" pitchFamily="34" charset="0"/>
              <a:buChar char="•"/>
            </a:pPr>
            <a:r>
              <a:rPr lang="vi-VN" sz="1800"/>
              <a:t>Nếu được điều chỉnh, em sẽ thêm hay bớt hình gì để SPMT thể hiện rõ hơn về chủ đề Môi trường xanh – sạch – đẹp? </a:t>
            </a:r>
          </a:p>
          <a:p>
            <a:endParaRPr lang="en-US"/>
          </a:p>
        </p:txBody>
      </p:sp>
    </p:spTree>
    <p:extLst>
      <p:ext uri="{BB962C8B-B14F-4D97-AF65-F5344CB8AC3E}">
        <p14:creationId xmlns:p14="http://schemas.microsoft.com/office/powerpoint/2010/main" val="11039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7DE60-AE81-8359-6E50-F41E13B694A9}"/>
              </a:ext>
            </a:extLst>
          </p:cNvPr>
          <p:cNvSpPr txBox="1"/>
          <p:nvPr/>
        </p:nvSpPr>
        <p:spPr>
          <a:xfrm>
            <a:off x="2743200" y="203199"/>
            <a:ext cx="3657600" cy="553998"/>
          </a:xfrm>
          <a:prstGeom prst="rect">
            <a:avLst/>
          </a:prstGeom>
          <a:noFill/>
        </p:spPr>
        <p:txBody>
          <a:bodyPr wrap="square" rtlCol="0">
            <a:spAutoFit/>
          </a:bodyPr>
          <a:lstStyle/>
          <a:p>
            <a:pPr algn="ctr"/>
            <a:r>
              <a:rPr lang="en-US" sz="3000" b="1">
                <a:solidFill>
                  <a:srgbClr val="002060"/>
                </a:solidFill>
              </a:rPr>
              <a:t>KẾT LUẬN </a:t>
            </a:r>
          </a:p>
        </p:txBody>
      </p:sp>
      <p:cxnSp>
        <p:nvCxnSpPr>
          <p:cNvPr id="4" name="Straight Connector 3">
            <a:extLst>
              <a:ext uri="{FF2B5EF4-FFF2-40B4-BE49-F238E27FC236}">
                <a16:creationId xmlns:a16="http://schemas.microsoft.com/office/drawing/2014/main" id="{F027A2DD-E702-16F6-3FC0-8656DA1D89F0}"/>
              </a:ext>
            </a:extLst>
          </p:cNvPr>
          <p:cNvCxnSpPr>
            <a:cxnSpLocks/>
          </p:cNvCxnSpPr>
          <p:nvPr/>
        </p:nvCxnSpPr>
        <p:spPr>
          <a:xfrm>
            <a:off x="3824515" y="1052285"/>
            <a:ext cx="0" cy="342537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BC30DC-E17E-3E83-51A9-20096F488B0F}"/>
              </a:ext>
            </a:extLst>
          </p:cNvPr>
          <p:cNvSpPr txBox="1"/>
          <p:nvPr/>
        </p:nvSpPr>
        <p:spPr>
          <a:xfrm>
            <a:off x="261257" y="882980"/>
            <a:ext cx="3563251" cy="1881990"/>
          </a:xfrm>
          <a:prstGeom prst="rect">
            <a:avLst/>
          </a:prstGeom>
          <a:noFill/>
        </p:spPr>
        <p:txBody>
          <a:bodyPr wrap="square">
            <a:spAutoFit/>
          </a:bodyPr>
          <a:lstStyle/>
          <a:p>
            <a:pPr algn="just">
              <a:lnSpc>
                <a:spcPct val="150000"/>
              </a:lnSpc>
            </a:pPr>
            <a:r>
              <a:rPr lang="vi-VN" sz="2000" b="1" i="1"/>
              <a:t>Ý tưởng thể hiện SPMT: </a:t>
            </a:r>
            <a:r>
              <a:rPr lang="vi-VN" sz="2000"/>
              <a:t>Tạo SPMT về chủ đề Môi trường xanh – sạch – đẹp từ vật liệu sẵn có (bìa các-tông)</a:t>
            </a:r>
            <a:r>
              <a:rPr lang="en-US" sz="2000"/>
              <a:t>.</a:t>
            </a:r>
          </a:p>
        </p:txBody>
      </p:sp>
      <p:sp>
        <p:nvSpPr>
          <p:cNvPr id="10" name="TextBox 9">
            <a:extLst>
              <a:ext uri="{FF2B5EF4-FFF2-40B4-BE49-F238E27FC236}">
                <a16:creationId xmlns:a16="http://schemas.microsoft.com/office/drawing/2014/main" id="{24868BE5-D919-24DE-B13B-B20CC515F33E}"/>
              </a:ext>
            </a:extLst>
          </p:cNvPr>
          <p:cNvSpPr txBox="1"/>
          <p:nvPr/>
        </p:nvSpPr>
        <p:spPr>
          <a:xfrm>
            <a:off x="4078516" y="882980"/>
            <a:ext cx="4855027" cy="4008470"/>
          </a:xfrm>
          <a:prstGeom prst="rect">
            <a:avLst/>
          </a:prstGeom>
          <a:noFill/>
        </p:spPr>
        <p:txBody>
          <a:bodyPr wrap="square">
            <a:spAutoFit/>
          </a:bodyPr>
          <a:lstStyle/>
          <a:p>
            <a:pPr algn="just">
              <a:lnSpc>
                <a:spcPct val="150000"/>
              </a:lnSpc>
            </a:pPr>
            <a:r>
              <a:rPr lang="en-US" sz="2000" b="1" i="1"/>
              <a:t>Các bước thực hiện:</a:t>
            </a:r>
          </a:p>
          <a:p>
            <a:pPr marL="342900" indent="-342900" algn="just">
              <a:lnSpc>
                <a:spcPct val="150000"/>
              </a:lnSpc>
              <a:buFont typeface="Arial" panose="020B0604020202020204" pitchFamily="34" charset="0"/>
              <a:buChar char="•"/>
            </a:pPr>
            <a:r>
              <a:rPr lang="vi-VN" sz="1900"/>
              <a:t>Bước 1: Cắt bìa tạo hình sản phẩm.</a:t>
            </a:r>
          </a:p>
          <a:p>
            <a:pPr marL="342900" indent="-342900" algn="just">
              <a:lnSpc>
                <a:spcPct val="150000"/>
              </a:lnSpc>
              <a:buFont typeface="Arial" panose="020B0604020202020204" pitchFamily="34" charset="0"/>
              <a:buChar char="•"/>
            </a:pPr>
            <a:r>
              <a:rPr lang="vi-VN" sz="1900"/>
              <a:t>Bước 2: </a:t>
            </a:r>
            <a:r>
              <a:rPr lang="en-US" sz="1900"/>
              <a:t>T</a:t>
            </a:r>
            <a:r>
              <a:rPr lang="vi-VN" sz="1900"/>
              <a:t>rang trí, tạo bối cảnh.</a:t>
            </a:r>
          </a:p>
          <a:p>
            <a:pPr marL="342900" indent="-342900" algn="just">
              <a:lnSpc>
                <a:spcPct val="150000"/>
              </a:lnSpc>
              <a:buFont typeface="Arial" panose="020B0604020202020204" pitchFamily="34" charset="0"/>
              <a:buChar char="•"/>
            </a:pPr>
            <a:r>
              <a:rPr lang="vi-VN" sz="1900"/>
              <a:t>Bước 3: Thêm một số hình ảnh tạo không gian </a:t>
            </a:r>
            <a:endParaRPr lang="en-US" sz="1900"/>
          </a:p>
          <a:p>
            <a:pPr marL="342900" indent="-342900" algn="just">
              <a:lnSpc>
                <a:spcPct val="150000"/>
              </a:lnSpc>
              <a:buFont typeface="Arial" panose="020B0604020202020204" pitchFamily="34" charset="0"/>
              <a:buChar char="•"/>
            </a:pPr>
            <a:r>
              <a:rPr lang="vi-VN" sz="1900"/>
              <a:t>Bước 4: Tạo một số hình ảnh cho sản phẩm.</a:t>
            </a:r>
          </a:p>
          <a:p>
            <a:pPr marL="342900" indent="-342900" algn="just">
              <a:lnSpc>
                <a:spcPct val="150000"/>
              </a:lnSpc>
              <a:buFont typeface="Arial" panose="020B0604020202020204" pitchFamily="34" charset="0"/>
              <a:buChar char="•"/>
            </a:pPr>
            <a:r>
              <a:rPr lang="vi-VN" sz="1900"/>
              <a:t>Bước 5: Ghép các hình đã thực hiện và hoàn thiện sản phẩm. </a:t>
            </a:r>
          </a:p>
        </p:txBody>
      </p:sp>
      <p:sp>
        <p:nvSpPr>
          <p:cNvPr id="11" name="Freeform 15">
            <a:extLst>
              <a:ext uri="{FF2B5EF4-FFF2-40B4-BE49-F238E27FC236}">
                <a16:creationId xmlns:a16="http://schemas.microsoft.com/office/drawing/2014/main" id="{01C8BCE4-5453-0D9D-3FA4-9021EED51DF6}"/>
              </a:ext>
            </a:extLst>
          </p:cNvPr>
          <p:cNvSpPr/>
          <p:nvPr/>
        </p:nvSpPr>
        <p:spPr>
          <a:xfrm>
            <a:off x="-141842" y="2934275"/>
            <a:ext cx="3966353" cy="2231074"/>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544436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0836B1-C9CD-301A-4F7B-7F3D1AFE5FD5}"/>
              </a:ext>
            </a:extLst>
          </p:cNvPr>
          <p:cNvSpPr txBox="1"/>
          <p:nvPr/>
        </p:nvSpPr>
        <p:spPr>
          <a:xfrm>
            <a:off x="388257" y="174171"/>
            <a:ext cx="8367485" cy="477054"/>
          </a:xfrm>
          <a:prstGeom prst="rect">
            <a:avLst/>
          </a:prstGeom>
          <a:noFill/>
        </p:spPr>
        <p:txBody>
          <a:bodyPr wrap="square" rtlCol="0">
            <a:spAutoFit/>
          </a:bodyPr>
          <a:lstStyle/>
          <a:p>
            <a:pPr algn="ctr"/>
            <a:r>
              <a:rPr lang="en-US" sz="2500" b="1">
                <a:solidFill>
                  <a:srgbClr val="C00000"/>
                </a:solidFill>
              </a:rPr>
              <a:t>QUAN SÁT CÁCH VẼ MỘT SẢN PHẨM MĨ THUẬT</a:t>
            </a:r>
          </a:p>
        </p:txBody>
      </p:sp>
      <p:grpSp>
        <p:nvGrpSpPr>
          <p:cNvPr id="13" name="Group 12">
            <a:extLst>
              <a:ext uri="{FF2B5EF4-FFF2-40B4-BE49-F238E27FC236}">
                <a16:creationId xmlns:a16="http://schemas.microsoft.com/office/drawing/2014/main" id="{46B28E8A-D2C5-B0D8-1198-165FA85825B8}"/>
              </a:ext>
            </a:extLst>
          </p:cNvPr>
          <p:cNvGrpSpPr/>
          <p:nvPr/>
        </p:nvGrpSpPr>
        <p:grpSpPr>
          <a:xfrm>
            <a:off x="231435" y="651225"/>
            <a:ext cx="8524307" cy="4315937"/>
            <a:chOff x="218765" y="818754"/>
            <a:chExt cx="8524307" cy="4315937"/>
          </a:xfrm>
        </p:grpSpPr>
        <p:pic>
          <p:nvPicPr>
            <p:cNvPr id="4" name="Picture 3">
              <a:extLst>
                <a:ext uri="{FF2B5EF4-FFF2-40B4-BE49-F238E27FC236}">
                  <a16:creationId xmlns:a16="http://schemas.microsoft.com/office/drawing/2014/main" id="{7D736B96-32BD-5336-ABD3-AEC1AE719826}"/>
                </a:ext>
              </a:extLst>
            </p:cNvPr>
            <p:cNvPicPr>
              <a:picLocks noChangeAspect="1"/>
            </p:cNvPicPr>
            <p:nvPr/>
          </p:nvPicPr>
          <p:blipFill rotWithShape="1">
            <a:blip r:embed="rId2"/>
            <a:srcRect r="68540"/>
            <a:stretch/>
          </p:blipFill>
          <p:spPr>
            <a:xfrm>
              <a:off x="262212" y="865078"/>
              <a:ext cx="2553559" cy="1808403"/>
            </a:xfrm>
            <a:prstGeom prst="rect">
              <a:avLst/>
            </a:prstGeom>
          </p:spPr>
        </p:pic>
        <p:pic>
          <p:nvPicPr>
            <p:cNvPr id="5" name="Picture 4">
              <a:extLst>
                <a:ext uri="{FF2B5EF4-FFF2-40B4-BE49-F238E27FC236}">
                  <a16:creationId xmlns:a16="http://schemas.microsoft.com/office/drawing/2014/main" id="{A9846D0E-D447-58E1-0610-05D5FAC94C40}"/>
                </a:ext>
              </a:extLst>
            </p:cNvPr>
            <p:cNvPicPr>
              <a:picLocks noChangeAspect="1"/>
            </p:cNvPicPr>
            <p:nvPr/>
          </p:nvPicPr>
          <p:blipFill rotWithShape="1">
            <a:blip r:embed="rId2"/>
            <a:srcRect l="34372" t="1105" r="34168" b="-1105"/>
            <a:stretch/>
          </p:blipFill>
          <p:spPr>
            <a:xfrm>
              <a:off x="3145557" y="818754"/>
              <a:ext cx="2618972" cy="1854728"/>
            </a:xfrm>
            <a:prstGeom prst="rect">
              <a:avLst/>
            </a:prstGeom>
          </p:spPr>
        </p:pic>
        <p:pic>
          <p:nvPicPr>
            <p:cNvPr id="6" name="Picture 5">
              <a:extLst>
                <a:ext uri="{FF2B5EF4-FFF2-40B4-BE49-F238E27FC236}">
                  <a16:creationId xmlns:a16="http://schemas.microsoft.com/office/drawing/2014/main" id="{EE7F8BD4-EBC5-4D32-1176-2C31DBFC0A21}"/>
                </a:ext>
              </a:extLst>
            </p:cNvPr>
            <p:cNvPicPr>
              <a:picLocks noChangeAspect="1"/>
            </p:cNvPicPr>
            <p:nvPr/>
          </p:nvPicPr>
          <p:blipFill rotWithShape="1">
            <a:blip r:embed="rId2"/>
            <a:srcRect l="68937" t="-611" r="-397" b="611"/>
            <a:stretch/>
          </p:blipFill>
          <p:spPr>
            <a:xfrm>
              <a:off x="6028902" y="878556"/>
              <a:ext cx="2534528" cy="1794925"/>
            </a:xfrm>
            <a:prstGeom prst="rect">
              <a:avLst/>
            </a:prstGeom>
          </p:spPr>
        </p:pic>
        <p:sp>
          <p:nvSpPr>
            <p:cNvPr id="7" name="TextBox 6">
              <a:extLst>
                <a:ext uri="{FF2B5EF4-FFF2-40B4-BE49-F238E27FC236}">
                  <a16:creationId xmlns:a16="http://schemas.microsoft.com/office/drawing/2014/main" id="{2EEAE5D7-5DE0-8D8D-0043-69033F5CFD1E}"/>
                </a:ext>
              </a:extLst>
            </p:cNvPr>
            <p:cNvSpPr txBox="1"/>
            <p:nvPr/>
          </p:nvSpPr>
          <p:spPr>
            <a:xfrm>
              <a:off x="262211" y="2774078"/>
              <a:ext cx="2714171" cy="307777"/>
            </a:xfrm>
            <a:prstGeom prst="rect">
              <a:avLst/>
            </a:prstGeom>
            <a:noFill/>
          </p:spPr>
          <p:txBody>
            <a:bodyPr wrap="square" rtlCol="0">
              <a:spAutoFit/>
            </a:bodyPr>
            <a:lstStyle/>
            <a:p>
              <a:r>
                <a:rPr lang="en-US"/>
                <a:t>1. Phác nét, xây dựng bố cục </a:t>
              </a:r>
            </a:p>
          </p:txBody>
        </p:sp>
        <p:sp>
          <p:nvSpPr>
            <p:cNvPr id="8" name="TextBox 7">
              <a:extLst>
                <a:ext uri="{FF2B5EF4-FFF2-40B4-BE49-F238E27FC236}">
                  <a16:creationId xmlns:a16="http://schemas.microsoft.com/office/drawing/2014/main" id="{1FDDD80B-1865-C985-D0DD-1DE93CAD1E53}"/>
                </a:ext>
              </a:extLst>
            </p:cNvPr>
            <p:cNvSpPr txBox="1"/>
            <p:nvPr/>
          </p:nvSpPr>
          <p:spPr>
            <a:xfrm>
              <a:off x="3145556" y="2774078"/>
              <a:ext cx="2714171" cy="307777"/>
            </a:xfrm>
            <a:prstGeom prst="rect">
              <a:avLst/>
            </a:prstGeom>
            <a:noFill/>
          </p:spPr>
          <p:txBody>
            <a:bodyPr wrap="square" rtlCol="0">
              <a:spAutoFit/>
            </a:bodyPr>
            <a:lstStyle/>
            <a:p>
              <a:r>
                <a:rPr lang="en-US"/>
                <a:t>2. Vẽ hình </a:t>
              </a:r>
            </a:p>
          </p:txBody>
        </p:sp>
        <p:sp>
          <p:nvSpPr>
            <p:cNvPr id="9" name="TextBox 8">
              <a:extLst>
                <a:ext uri="{FF2B5EF4-FFF2-40B4-BE49-F238E27FC236}">
                  <a16:creationId xmlns:a16="http://schemas.microsoft.com/office/drawing/2014/main" id="{38B27268-9091-2490-0801-22A2338CE08A}"/>
                </a:ext>
              </a:extLst>
            </p:cNvPr>
            <p:cNvSpPr txBox="1"/>
            <p:nvPr/>
          </p:nvSpPr>
          <p:spPr>
            <a:xfrm>
              <a:off x="6028901" y="2774078"/>
              <a:ext cx="2714171" cy="307777"/>
            </a:xfrm>
            <a:prstGeom prst="rect">
              <a:avLst/>
            </a:prstGeom>
            <a:noFill/>
          </p:spPr>
          <p:txBody>
            <a:bodyPr wrap="square" rtlCol="0">
              <a:spAutoFit/>
            </a:bodyPr>
            <a:lstStyle/>
            <a:p>
              <a:r>
                <a:rPr lang="en-US"/>
                <a:t>3. Vẽ màu vào hình </a:t>
              </a:r>
            </a:p>
          </p:txBody>
        </p:sp>
        <p:pic>
          <p:nvPicPr>
            <p:cNvPr id="11" name="Picture 10">
              <a:extLst>
                <a:ext uri="{FF2B5EF4-FFF2-40B4-BE49-F238E27FC236}">
                  <a16:creationId xmlns:a16="http://schemas.microsoft.com/office/drawing/2014/main" id="{11F9A00D-0C73-7BEF-1A0F-2EF19F80CAF8}"/>
                </a:ext>
              </a:extLst>
            </p:cNvPr>
            <p:cNvPicPr>
              <a:picLocks noChangeAspect="1"/>
            </p:cNvPicPr>
            <p:nvPr/>
          </p:nvPicPr>
          <p:blipFill>
            <a:blip r:embed="rId3"/>
            <a:stretch>
              <a:fillRect/>
            </a:stretch>
          </p:blipFill>
          <p:spPr>
            <a:xfrm>
              <a:off x="357407" y="3129158"/>
              <a:ext cx="2523776" cy="1804342"/>
            </a:xfrm>
            <a:prstGeom prst="rect">
              <a:avLst/>
            </a:prstGeom>
          </p:spPr>
        </p:pic>
        <p:sp>
          <p:nvSpPr>
            <p:cNvPr id="12" name="TextBox 11">
              <a:extLst>
                <a:ext uri="{FF2B5EF4-FFF2-40B4-BE49-F238E27FC236}">
                  <a16:creationId xmlns:a16="http://schemas.microsoft.com/office/drawing/2014/main" id="{13289747-16A0-AC84-3EE0-8345769901D3}"/>
                </a:ext>
              </a:extLst>
            </p:cNvPr>
            <p:cNvSpPr txBox="1"/>
            <p:nvPr/>
          </p:nvSpPr>
          <p:spPr>
            <a:xfrm>
              <a:off x="218765" y="4826914"/>
              <a:ext cx="2714171" cy="307777"/>
            </a:xfrm>
            <a:prstGeom prst="rect">
              <a:avLst/>
            </a:prstGeom>
            <a:noFill/>
          </p:spPr>
          <p:txBody>
            <a:bodyPr wrap="square" rtlCol="0">
              <a:spAutoFit/>
            </a:bodyPr>
            <a:lstStyle/>
            <a:p>
              <a:r>
                <a:rPr lang="en-US"/>
                <a:t>4. Hoàn thiện sản phẩm  </a:t>
              </a:r>
            </a:p>
          </p:txBody>
        </p:sp>
      </p:grpSp>
      <p:sp>
        <p:nvSpPr>
          <p:cNvPr id="14" name="TextBox 13">
            <a:extLst>
              <a:ext uri="{FF2B5EF4-FFF2-40B4-BE49-F238E27FC236}">
                <a16:creationId xmlns:a16="http://schemas.microsoft.com/office/drawing/2014/main" id="{CCAEC0E4-F03B-506F-EA0D-AC3389DBF841}"/>
              </a:ext>
            </a:extLst>
          </p:cNvPr>
          <p:cNvSpPr txBox="1"/>
          <p:nvPr/>
        </p:nvSpPr>
        <p:spPr>
          <a:xfrm>
            <a:off x="3128512" y="3014922"/>
            <a:ext cx="5826117" cy="2005934"/>
          </a:xfrm>
          <a:prstGeom prst="rect">
            <a:avLst/>
          </a:prstGeom>
          <a:solidFill>
            <a:srgbClr val="FCF5EF"/>
          </a:solidFill>
        </p:spPr>
        <p:txBody>
          <a:bodyPr wrap="square" rtlCol="0">
            <a:spAutoFit/>
          </a:bodyPr>
          <a:lstStyle/>
          <a:p>
            <a:pPr algn="ctr">
              <a:lnSpc>
                <a:spcPct val="150000"/>
              </a:lnSpc>
            </a:pPr>
            <a:r>
              <a:rPr lang="en-US" sz="1700" b="1">
                <a:solidFill>
                  <a:srgbClr val="7030A0"/>
                </a:solidFill>
              </a:rPr>
              <a:t>THẢO LUẬN NHÓM </a:t>
            </a:r>
          </a:p>
          <a:p>
            <a:pPr marL="285750" indent="-285750" algn="just">
              <a:lnSpc>
                <a:spcPct val="150000"/>
              </a:lnSpc>
              <a:buFont typeface="Wingdings" panose="05000000000000000000" pitchFamily="2" charset="2"/>
              <a:buChar char="§"/>
            </a:pPr>
            <a:r>
              <a:rPr lang="vi-VN" sz="1700"/>
              <a:t>Hình ảnh trong SPMT thể hiện hoạt động bảo vệ môi trường nào?</a:t>
            </a:r>
            <a:r>
              <a:rPr lang="en-US" sz="1700"/>
              <a:t> có gam màu chủ đạo là gì?</a:t>
            </a:r>
          </a:p>
          <a:p>
            <a:pPr marL="285750" indent="-285750" algn="just">
              <a:lnSpc>
                <a:spcPct val="150000"/>
              </a:lnSpc>
              <a:buFont typeface="Wingdings" panose="05000000000000000000" pitchFamily="2" charset="2"/>
              <a:buChar char="§"/>
            </a:pPr>
            <a:r>
              <a:rPr lang="vi-VN" sz="1700"/>
              <a:t>Theo em, cách thể hiện bức tranh về chủ đề Môi trường xanh – sạch – đẹp đã phù hợp chưa? Vì sao?</a:t>
            </a:r>
          </a:p>
        </p:txBody>
      </p:sp>
    </p:spTree>
    <p:extLst>
      <p:ext uri="{BB962C8B-B14F-4D97-AF65-F5344CB8AC3E}">
        <p14:creationId xmlns:p14="http://schemas.microsoft.com/office/powerpoint/2010/main" val="34813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5E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A93B6-F6AE-9DB2-DB3A-018D8BD32B79}"/>
              </a:ext>
            </a:extLst>
          </p:cNvPr>
          <p:cNvSpPr txBox="1"/>
          <p:nvPr/>
        </p:nvSpPr>
        <p:spPr>
          <a:xfrm>
            <a:off x="1727200" y="232227"/>
            <a:ext cx="5689600" cy="477054"/>
          </a:xfrm>
          <a:prstGeom prst="rect">
            <a:avLst/>
          </a:prstGeom>
          <a:noFill/>
        </p:spPr>
        <p:txBody>
          <a:bodyPr wrap="square" rtlCol="0">
            <a:spAutoFit/>
          </a:bodyPr>
          <a:lstStyle/>
          <a:p>
            <a:pPr algn="ctr"/>
            <a:r>
              <a:rPr lang="en-US" sz="2500" b="1">
                <a:solidFill>
                  <a:srgbClr val="002060"/>
                </a:solidFill>
              </a:rPr>
              <a:t>HƯỚNG DẪN TRẢ LỜI CÂU HỎI </a:t>
            </a:r>
          </a:p>
        </p:txBody>
      </p:sp>
      <p:grpSp>
        <p:nvGrpSpPr>
          <p:cNvPr id="20" name="Group 19">
            <a:extLst>
              <a:ext uri="{FF2B5EF4-FFF2-40B4-BE49-F238E27FC236}">
                <a16:creationId xmlns:a16="http://schemas.microsoft.com/office/drawing/2014/main" id="{013683AC-B729-1A4C-4E18-CE5B64B9873A}"/>
              </a:ext>
            </a:extLst>
          </p:cNvPr>
          <p:cNvGrpSpPr/>
          <p:nvPr/>
        </p:nvGrpSpPr>
        <p:grpSpPr>
          <a:xfrm>
            <a:off x="254001" y="824548"/>
            <a:ext cx="8450943" cy="1239052"/>
            <a:chOff x="145143" y="918991"/>
            <a:chExt cx="8450943" cy="1239052"/>
          </a:xfrm>
        </p:grpSpPr>
        <p:sp>
          <p:nvSpPr>
            <p:cNvPr id="10" name="Rectangle: Rounded Corners 9">
              <a:extLst>
                <a:ext uri="{FF2B5EF4-FFF2-40B4-BE49-F238E27FC236}">
                  <a16:creationId xmlns:a16="http://schemas.microsoft.com/office/drawing/2014/main" id="{89FBB8E9-DF06-1367-5908-77C837AA869B}"/>
                </a:ext>
              </a:extLst>
            </p:cNvPr>
            <p:cNvSpPr/>
            <p:nvPr/>
          </p:nvSpPr>
          <p:spPr>
            <a:xfrm>
              <a:off x="547914" y="918991"/>
              <a:ext cx="8048172" cy="1239052"/>
            </a:xfrm>
            <a:prstGeom prst="roundRect">
              <a:avLst/>
            </a:prstGeom>
            <a:ln>
              <a:solidFill>
                <a:srgbClr val="FFD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000000"/>
                  </a:solidFill>
                </a:rPr>
                <a:t>Hình ảnh trong sản phẩm mĩ thuật thể hiện việc làm bảo vệ môi trường: </a:t>
              </a:r>
              <a:r>
                <a:rPr lang="en-US" sz="2000">
                  <a:solidFill>
                    <a:srgbClr val="000000"/>
                  </a:solidFill>
                </a:rPr>
                <a:t>trồng và chăm sóc cây xanh, bỏ rác vào đúng nơi quy định.  </a:t>
              </a:r>
            </a:p>
          </p:txBody>
        </p:sp>
        <p:sp>
          <p:nvSpPr>
            <p:cNvPr id="17" name="Oval 16">
              <a:extLst>
                <a:ext uri="{FF2B5EF4-FFF2-40B4-BE49-F238E27FC236}">
                  <a16:creationId xmlns:a16="http://schemas.microsoft.com/office/drawing/2014/main" id="{A87011B7-1463-B31D-7D27-9ED4DB5A6F16}"/>
                </a:ext>
              </a:extLst>
            </p:cNvPr>
            <p:cNvSpPr/>
            <p:nvPr/>
          </p:nvSpPr>
          <p:spPr>
            <a:xfrm>
              <a:off x="145143" y="1266373"/>
              <a:ext cx="544288" cy="544288"/>
            </a:xfrm>
            <a:prstGeom prst="ellipse">
              <a:avLst/>
            </a:prstGeom>
            <a:ln>
              <a:solidFill>
                <a:srgbClr val="FFD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1</a:t>
              </a:r>
            </a:p>
          </p:txBody>
        </p:sp>
      </p:grpSp>
      <p:grpSp>
        <p:nvGrpSpPr>
          <p:cNvPr id="21" name="Group 20">
            <a:extLst>
              <a:ext uri="{FF2B5EF4-FFF2-40B4-BE49-F238E27FC236}">
                <a16:creationId xmlns:a16="http://schemas.microsoft.com/office/drawing/2014/main" id="{52287DC8-6DBA-26B3-9AA8-570F5C46633F}"/>
              </a:ext>
            </a:extLst>
          </p:cNvPr>
          <p:cNvGrpSpPr/>
          <p:nvPr/>
        </p:nvGrpSpPr>
        <p:grpSpPr>
          <a:xfrm>
            <a:off x="254001" y="2271489"/>
            <a:ext cx="8450943" cy="1239052"/>
            <a:chOff x="145143" y="2365932"/>
            <a:chExt cx="8450943" cy="1239052"/>
          </a:xfrm>
        </p:grpSpPr>
        <p:sp>
          <p:nvSpPr>
            <p:cNvPr id="15" name="Rectangle: Rounded Corners 14">
              <a:extLst>
                <a:ext uri="{FF2B5EF4-FFF2-40B4-BE49-F238E27FC236}">
                  <a16:creationId xmlns:a16="http://schemas.microsoft.com/office/drawing/2014/main" id="{8C687666-F8AE-4974-D29A-89318DB2F944}"/>
                </a:ext>
              </a:extLst>
            </p:cNvPr>
            <p:cNvSpPr/>
            <p:nvPr/>
          </p:nvSpPr>
          <p:spPr>
            <a:xfrm>
              <a:off x="547914" y="2365932"/>
              <a:ext cx="8048172" cy="1239052"/>
            </a:xfrm>
            <a:prstGeom prst="roundRect">
              <a:avLst/>
            </a:prstGeom>
            <a:ln>
              <a:solidFill>
                <a:srgbClr val="FFD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Hòa sắc chính trong tranh có gam màu nóng là chủ đạo (đỏ, vàng, hồng, cam). </a:t>
              </a:r>
            </a:p>
          </p:txBody>
        </p:sp>
        <p:sp>
          <p:nvSpPr>
            <p:cNvPr id="18" name="Oval 17">
              <a:extLst>
                <a:ext uri="{FF2B5EF4-FFF2-40B4-BE49-F238E27FC236}">
                  <a16:creationId xmlns:a16="http://schemas.microsoft.com/office/drawing/2014/main" id="{B97835DF-261D-F692-A9B8-6A45C349A034}"/>
                </a:ext>
              </a:extLst>
            </p:cNvPr>
            <p:cNvSpPr/>
            <p:nvPr/>
          </p:nvSpPr>
          <p:spPr>
            <a:xfrm>
              <a:off x="145143" y="2713314"/>
              <a:ext cx="544288" cy="544288"/>
            </a:xfrm>
            <a:prstGeom prst="ellipse">
              <a:avLst/>
            </a:prstGeom>
            <a:ln>
              <a:solidFill>
                <a:srgbClr val="FFD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2</a:t>
              </a:r>
            </a:p>
          </p:txBody>
        </p:sp>
      </p:grpSp>
      <p:grpSp>
        <p:nvGrpSpPr>
          <p:cNvPr id="22" name="Group 21">
            <a:extLst>
              <a:ext uri="{FF2B5EF4-FFF2-40B4-BE49-F238E27FC236}">
                <a16:creationId xmlns:a16="http://schemas.microsoft.com/office/drawing/2014/main" id="{79BBC52B-7251-5897-8534-F1AB6B3CADC0}"/>
              </a:ext>
            </a:extLst>
          </p:cNvPr>
          <p:cNvGrpSpPr/>
          <p:nvPr/>
        </p:nvGrpSpPr>
        <p:grpSpPr>
          <a:xfrm>
            <a:off x="254001" y="3672221"/>
            <a:ext cx="8450943" cy="1239052"/>
            <a:chOff x="145143" y="3766664"/>
            <a:chExt cx="8450943" cy="1239052"/>
          </a:xfrm>
        </p:grpSpPr>
        <p:sp>
          <p:nvSpPr>
            <p:cNvPr id="16" name="Rectangle: Rounded Corners 15">
              <a:extLst>
                <a:ext uri="{FF2B5EF4-FFF2-40B4-BE49-F238E27FC236}">
                  <a16:creationId xmlns:a16="http://schemas.microsoft.com/office/drawing/2014/main" id="{C428147F-BA05-5959-49C6-2F16BD98A81A}"/>
                </a:ext>
              </a:extLst>
            </p:cNvPr>
            <p:cNvSpPr/>
            <p:nvPr/>
          </p:nvSpPr>
          <p:spPr>
            <a:xfrm>
              <a:off x="547914" y="3766664"/>
              <a:ext cx="8048172" cy="1239052"/>
            </a:xfrm>
            <a:prstGeom prst="roundRect">
              <a:avLst/>
            </a:prstGeom>
            <a:ln>
              <a:solidFill>
                <a:srgbClr val="FFD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Cách thể hiện bức tranh về chủ đề Môi trường xanh – sạch – đẹp phù hợp về ý tưởng và hình thức thể hiện. </a:t>
              </a:r>
              <a:endParaRPr lang="en-US" sz="2000">
                <a:solidFill>
                  <a:srgbClr val="000000"/>
                </a:solidFill>
              </a:endParaRPr>
            </a:p>
          </p:txBody>
        </p:sp>
        <p:sp>
          <p:nvSpPr>
            <p:cNvPr id="19" name="Oval 18">
              <a:extLst>
                <a:ext uri="{FF2B5EF4-FFF2-40B4-BE49-F238E27FC236}">
                  <a16:creationId xmlns:a16="http://schemas.microsoft.com/office/drawing/2014/main" id="{9158F632-41B8-2AB1-E687-8CA11D4EB911}"/>
                </a:ext>
              </a:extLst>
            </p:cNvPr>
            <p:cNvSpPr/>
            <p:nvPr/>
          </p:nvSpPr>
          <p:spPr>
            <a:xfrm>
              <a:off x="145143" y="4160255"/>
              <a:ext cx="544288" cy="544288"/>
            </a:xfrm>
            <a:prstGeom prst="ellipse">
              <a:avLst/>
            </a:prstGeom>
            <a:ln>
              <a:solidFill>
                <a:srgbClr val="FFD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3</a:t>
              </a:r>
            </a:p>
          </p:txBody>
        </p:sp>
      </p:grpSp>
    </p:spTree>
    <p:extLst>
      <p:ext uri="{BB962C8B-B14F-4D97-AF65-F5344CB8AC3E}">
        <p14:creationId xmlns:p14="http://schemas.microsoft.com/office/powerpoint/2010/main" val="160533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8" name="TextBox 7">
            <a:extLst>
              <a:ext uri="{FF2B5EF4-FFF2-40B4-BE49-F238E27FC236}">
                <a16:creationId xmlns:a16="http://schemas.microsoft.com/office/drawing/2014/main" id="{939C1550-969F-B5F6-DD50-D03AD979801D}"/>
              </a:ext>
            </a:extLst>
          </p:cNvPr>
          <p:cNvSpPr txBox="1"/>
          <p:nvPr/>
        </p:nvSpPr>
        <p:spPr>
          <a:xfrm>
            <a:off x="1333568" y="1230297"/>
            <a:ext cx="6601615" cy="2805320"/>
          </a:xfrm>
          <a:prstGeom prst="rect">
            <a:avLst/>
          </a:prstGeom>
          <a:solidFill>
            <a:srgbClr val="FCF5EF"/>
          </a:solidFill>
        </p:spPr>
        <p:txBody>
          <a:bodyPr wrap="square">
            <a:spAutoFit/>
          </a:bodyPr>
          <a:lstStyle/>
          <a:p>
            <a:pPr marL="342900" indent="-342900" algn="just">
              <a:lnSpc>
                <a:spcPct val="150000"/>
              </a:lnSpc>
              <a:buFont typeface="Wingdings" panose="05000000000000000000" pitchFamily="2" charset="2"/>
              <a:buChar char="§"/>
            </a:pPr>
            <a:r>
              <a:rPr lang="vi-VN" sz="2000"/>
              <a:t>Có rất nhiều cách để thể hiện về chủ đề Môi trường xanh – sạch – đẹp như tạo SPMT 2D, 3D với những vật liệu sẵn có.</a:t>
            </a:r>
          </a:p>
          <a:p>
            <a:pPr marL="342900" indent="-342900" algn="just">
              <a:lnSpc>
                <a:spcPct val="150000"/>
              </a:lnSpc>
              <a:buFont typeface="Wingdings" panose="05000000000000000000" pitchFamily="2" charset="2"/>
              <a:buChar char="§"/>
            </a:pPr>
            <a:r>
              <a:rPr lang="vi-VN" sz="2000"/>
              <a:t>Để thực hiện SPMT hiệu quả, cần có ý tưởng và lựa chọn hình thức thể hiện phù hợp với khả năng thực hiện của bản thân. </a:t>
            </a:r>
          </a:p>
        </p:txBody>
      </p:sp>
      <p:grpSp>
        <p:nvGrpSpPr>
          <p:cNvPr id="780" name="Google Shape;780;p45"/>
          <p:cNvGrpSpPr/>
          <p:nvPr/>
        </p:nvGrpSpPr>
        <p:grpSpPr>
          <a:xfrm>
            <a:off x="-11003" y="2268348"/>
            <a:ext cx="1512201" cy="2840043"/>
            <a:chOff x="-11003" y="-2"/>
            <a:chExt cx="1512201" cy="2840043"/>
          </a:xfrm>
        </p:grpSpPr>
        <p:sp>
          <p:nvSpPr>
            <p:cNvPr id="781" name="Google Shape;781;p45"/>
            <p:cNvSpPr/>
            <p:nvPr/>
          </p:nvSpPr>
          <p:spPr>
            <a:xfrm rot="5400000">
              <a:off x="-267297" y="996962"/>
              <a:ext cx="1026598" cy="514011"/>
            </a:xfrm>
            <a:custGeom>
              <a:avLst/>
              <a:gdLst/>
              <a:ahLst/>
              <a:cxnLst/>
              <a:rect l="l" t="t" r="r" b="b"/>
              <a:pathLst>
                <a:path w="15141" h="7581" extrusionOk="0">
                  <a:moveTo>
                    <a:pt x="10534" y="1"/>
                  </a:moveTo>
                  <a:cubicBezTo>
                    <a:pt x="8616" y="1"/>
                    <a:pt x="6897" y="1811"/>
                    <a:pt x="5663" y="2876"/>
                  </a:cubicBezTo>
                  <a:cubicBezTo>
                    <a:pt x="4028" y="4287"/>
                    <a:pt x="2166" y="2649"/>
                    <a:pt x="418" y="5943"/>
                  </a:cubicBezTo>
                  <a:cubicBezTo>
                    <a:pt x="101" y="6539"/>
                    <a:pt x="1" y="7087"/>
                    <a:pt x="46" y="7580"/>
                  </a:cubicBezTo>
                  <a:lnTo>
                    <a:pt x="13828" y="7580"/>
                  </a:lnTo>
                  <a:cubicBezTo>
                    <a:pt x="13918" y="7435"/>
                    <a:pt x="13999" y="7289"/>
                    <a:pt x="14071" y="7148"/>
                  </a:cubicBezTo>
                  <a:cubicBezTo>
                    <a:pt x="15115" y="5076"/>
                    <a:pt x="15141" y="2593"/>
                    <a:pt x="12464" y="667"/>
                  </a:cubicBezTo>
                  <a:cubicBezTo>
                    <a:pt x="11806" y="193"/>
                    <a:pt x="11159" y="1"/>
                    <a:pt x="10534"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5"/>
            <p:cNvSpPr/>
            <p:nvPr/>
          </p:nvSpPr>
          <p:spPr>
            <a:xfrm rot="5400000">
              <a:off x="-402087" y="840814"/>
              <a:ext cx="1718726" cy="936556"/>
            </a:xfrm>
            <a:custGeom>
              <a:avLst/>
              <a:gdLst/>
              <a:ahLst/>
              <a:cxnLst/>
              <a:rect l="l" t="t" r="r" b="b"/>
              <a:pathLst>
                <a:path w="25349" h="13813" extrusionOk="0">
                  <a:moveTo>
                    <a:pt x="15751" y="1"/>
                  </a:moveTo>
                  <a:cubicBezTo>
                    <a:pt x="11639" y="1"/>
                    <a:pt x="7903" y="3668"/>
                    <a:pt x="6845" y="5976"/>
                  </a:cubicBezTo>
                  <a:cubicBezTo>
                    <a:pt x="5544" y="8814"/>
                    <a:pt x="2565" y="8374"/>
                    <a:pt x="667" y="10969"/>
                  </a:cubicBezTo>
                  <a:cubicBezTo>
                    <a:pt x="97" y="11749"/>
                    <a:pt x="1" y="12767"/>
                    <a:pt x="143" y="13812"/>
                  </a:cubicBezTo>
                  <a:lnTo>
                    <a:pt x="4336" y="13812"/>
                  </a:lnTo>
                  <a:cubicBezTo>
                    <a:pt x="4292" y="13317"/>
                    <a:pt x="4392" y="12771"/>
                    <a:pt x="4709" y="12175"/>
                  </a:cubicBezTo>
                  <a:cubicBezTo>
                    <a:pt x="6458" y="8881"/>
                    <a:pt x="8319" y="10519"/>
                    <a:pt x="9954" y="9108"/>
                  </a:cubicBezTo>
                  <a:cubicBezTo>
                    <a:pt x="11188" y="8043"/>
                    <a:pt x="12907" y="6233"/>
                    <a:pt x="14825" y="6233"/>
                  </a:cubicBezTo>
                  <a:cubicBezTo>
                    <a:pt x="15451" y="6233"/>
                    <a:pt x="16097" y="6426"/>
                    <a:pt x="16755" y="6899"/>
                  </a:cubicBezTo>
                  <a:cubicBezTo>
                    <a:pt x="19432" y="8825"/>
                    <a:pt x="19406" y="11308"/>
                    <a:pt x="18362" y="13380"/>
                  </a:cubicBezTo>
                  <a:cubicBezTo>
                    <a:pt x="18290" y="13521"/>
                    <a:pt x="18209" y="13667"/>
                    <a:pt x="18119" y="13812"/>
                  </a:cubicBezTo>
                  <a:lnTo>
                    <a:pt x="23823" y="13812"/>
                  </a:lnTo>
                  <a:cubicBezTo>
                    <a:pt x="25349" y="9937"/>
                    <a:pt x="23480" y="2905"/>
                    <a:pt x="18601" y="635"/>
                  </a:cubicBezTo>
                  <a:cubicBezTo>
                    <a:pt x="17649" y="192"/>
                    <a:pt x="16690" y="1"/>
                    <a:pt x="15751"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5"/>
            <p:cNvSpPr/>
            <p:nvPr/>
          </p:nvSpPr>
          <p:spPr>
            <a:xfrm rot="5400000">
              <a:off x="-589866" y="815831"/>
              <a:ext cx="2340678" cy="1182679"/>
            </a:xfrm>
            <a:custGeom>
              <a:avLst/>
              <a:gdLst/>
              <a:ahLst/>
              <a:cxnLst/>
              <a:rect l="l" t="t" r="r" b="b"/>
              <a:pathLst>
                <a:path w="34522" h="17443" extrusionOk="0">
                  <a:moveTo>
                    <a:pt x="13676" y="1"/>
                  </a:moveTo>
                  <a:cubicBezTo>
                    <a:pt x="13239" y="1"/>
                    <a:pt x="12776" y="29"/>
                    <a:pt x="12284" y="90"/>
                  </a:cubicBezTo>
                  <a:cubicBezTo>
                    <a:pt x="6463" y="811"/>
                    <a:pt x="3844" y="8734"/>
                    <a:pt x="3668" y="11040"/>
                  </a:cubicBezTo>
                  <a:cubicBezTo>
                    <a:pt x="3510" y="13098"/>
                    <a:pt x="1621" y="15483"/>
                    <a:pt x="1" y="17443"/>
                  </a:cubicBezTo>
                  <a:lnTo>
                    <a:pt x="3283" y="17443"/>
                  </a:lnTo>
                  <a:cubicBezTo>
                    <a:pt x="3141" y="16399"/>
                    <a:pt x="3237" y="15379"/>
                    <a:pt x="3807" y="14598"/>
                  </a:cubicBezTo>
                  <a:cubicBezTo>
                    <a:pt x="5705" y="12004"/>
                    <a:pt x="8685" y="12444"/>
                    <a:pt x="9985" y="9606"/>
                  </a:cubicBezTo>
                  <a:cubicBezTo>
                    <a:pt x="11043" y="7297"/>
                    <a:pt x="14778" y="3630"/>
                    <a:pt x="18890" y="3630"/>
                  </a:cubicBezTo>
                  <a:cubicBezTo>
                    <a:pt x="19830" y="3630"/>
                    <a:pt x="20789" y="3822"/>
                    <a:pt x="21741" y="4265"/>
                  </a:cubicBezTo>
                  <a:cubicBezTo>
                    <a:pt x="26621" y="6536"/>
                    <a:pt x="28489" y="13568"/>
                    <a:pt x="26963" y="17443"/>
                  </a:cubicBezTo>
                  <a:lnTo>
                    <a:pt x="34486" y="17443"/>
                  </a:lnTo>
                  <a:cubicBezTo>
                    <a:pt x="34521" y="16567"/>
                    <a:pt x="34481" y="15720"/>
                    <a:pt x="34360" y="14939"/>
                  </a:cubicBezTo>
                  <a:cubicBezTo>
                    <a:pt x="33458" y="9129"/>
                    <a:pt x="27874" y="4502"/>
                    <a:pt x="23812" y="3874"/>
                  </a:cubicBezTo>
                  <a:cubicBezTo>
                    <a:pt x="20094" y="3297"/>
                    <a:pt x="18401" y="1"/>
                    <a:pt x="13676"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5"/>
            <p:cNvSpPr/>
            <p:nvPr/>
          </p:nvSpPr>
          <p:spPr>
            <a:xfrm rot="5400000">
              <a:off x="-674855" y="663988"/>
              <a:ext cx="2840043" cy="1512064"/>
            </a:xfrm>
            <a:custGeom>
              <a:avLst/>
              <a:gdLst/>
              <a:ahLst/>
              <a:cxnLst/>
              <a:rect l="l" t="t" r="r" b="b"/>
              <a:pathLst>
                <a:path w="41887" h="22301" extrusionOk="0">
                  <a:moveTo>
                    <a:pt x="15102" y="1"/>
                  </a:moveTo>
                  <a:cubicBezTo>
                    <a:pt x="12580" y="1"/>
                    <a:pt x="9694" y="851"/>
                    <a:pt x="6960" y="3096"/>
                  </a:cubicBezTo>
                  <a:cubicBezTo>
                    <a:pt x="840" y="8125"/>
                    <a:pt x="3245" y="14026"/>
                    <a:pt x="3462" y="16539"/>
                  </a:cubicBezTo>
                  <a:cubicBezTo>
                    <a:pt x="3639" y="18568"/>
                    <a:pt x="1682" y="20240"/>
                    <a:pt x="1" y="22301"/>
                  </a:cubicBezTo>
                  <a:lnTo>
                    <a:pt x="3494" y="22301"/>
                  </a:lnTo>
                  <a:cubicBezTo>
                    <a:pt x="5114" y="20341"/>
                    <a:pt x="7003" y="17956"/>
                    <a:pt x="7161" y="15899"/>
                  </a:cubicBezTo>
                  <a:cubicBezTo>
                    <a:pt x="7337" y="13591"/>
                    <a:pt x="9955" y="5669"/>
                    <a:pt x="15777" y="4948"/>
                  </a:cubicBezTo>
                  <a:cubicBezTo>
                    <a:pt x="16270" y="4887"/>
                    <a:pt x="16733" y="4859"/>
                    <a:pt x="17170" y="4859"/>
                  </a:cubicBezTo>
                  <a:cubicBezTo>
                    <a:pt x="21894" y="4859"/>
                    <a:pt x="23587" y="8154"/>
                    <a:pt x="27305" y="8732"/>
                  </a:cubicBezTo>
                  <a:cubicBezTo>
                    <a:pt x="31367" y="9362"/>
                    <a:pt x="36951" y="13987"/>
                    <a:pt x="37853" y="19797"/>
                  </a:cubicBezTo>
                  <a:cubicBezTo>
                    <a:pt x="37974" y="20578"/>
                    <a:pt x="38014" y="21425"/>
                    <a:pt x="37979" y="22301"/>
                  </a:cubicBezTo>
                  <a:lnTo>
                    <a:pt x="41887" y="22301"/>
                  </a:lnTo>
                  <a:cubicBezTo>
                    <a:pt x="41796" y="21272"/>
                    <a:pt x="41668" y="20223"/>
                    <a:pt x="41496" y="19162"/>
                  </a:cubicBezTo>
                  <a:cubicBezTo>
                    <a:pt x="39856" y="8999"/>
                    <a:pt x="31879" y="7687"/>
                    <a:pt x="29145" y="7468"/>
                  </a:cubicBezTo>
                  <a:cubicBezTo>
                    <a:pt x="26414" y="7249"/>
                    <a:pt x="23682" y="5720"/>
                    <a:pt x="21823" y="2878"/>
                  </a:cubicBezTo>
                  <a:cubicBezTo>
                    <a:pt x="20795" y="1306"/>
                    <a:pt x="18228" y="1"/>
                    <a:pt x="15102"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45"/>
          <p:cNvGrpSpPr/>
          <p:nvPr/>
        </p:nvGrpSpPr>
        <p:grpSpPr>
          <a:xfrm>
            <a:off x="51400" y="-377304"/>
            <a:ext cx="992930" cy="916799"/>
            <a:chOff x="2182419" y="1840929"/>
            <a:chExt cx="340768" cy="314640"/>
          </a:xfrm>
        </p:grpSpPr>
        <p:sp>
          <p:nvSpPr>
            <p:cNvPr id="786" name="Google Shape;786;p45"/>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5"/>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45"/>
          <p:cNvGrpSpPr/>
          <p:nvPr/>
        </p:nvGrpSpPr>
        <p:grpSpPr>
          <a:xfrm>
            <a:off x="-386997" y="-76193"/>
            <a:ext cx="1331185" cy="1836907"/>
            <a:chOff x="2554415" y="1631859"/>
            <a:chExt cx="388838" cy="536558"/>
          </a:xfrm>
        </p:grpSpPr>
        <p:sp>
          <p:nvSpPr>
            <p:cNvPr id="789" name="Google Shape;789;p45"/>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5"/>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45"/>
          <p:cNvGrpSpPr/>
          <p:nvPr/>
        </p:nvGrpSpPr>
        <p:grpSpPr>
          <a:xfrm>
            <a:off x="8292132" y="-33"/>
            <a:ext cx="752617" cy="2470510"/>
            <a:chOff x="1793918" y="1559153"/>
            <a:chExt cx="220186" cy="722773"/>
          </a:xfrm>
        </p:grpSpPr>
        <p:sp>
          <p:nvSpPr>
            <p:cNvPr id="792" name="Google Shape;792;p45"/>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5"/>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5"/>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45"/>
          <p:cNvGrpSpPr/>
          <p:nvPr/>
        </p:nvGrpSpPr>
        <p:grpSpPr>
          <a:xfrm>
            <a:off x="7591425" y="-32479"/>
            <a:ext cx="884339" cy="1418823"/>
            <a:chOff x="1164349" y="1597503"/>
            <a:chExt cx="456010" cy="731578"/>
          </a:xfrm>
        </p:grpSpPr>
        <p:sp>
          <p:nvSpPr>
            <p:cNvPr id="796" name="Google Shape;796;p45"/>
            <p:cNvSpPr/>
            <p:nvPr/>
          </p:nvSpPr>
          <p:spPr>
            <a:xfrm>
              <a:off x="1389779" y="1597503"/>
              <a:ext cx="5245" cy="646074"/>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5"/>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D29E440-8D2F-CF81-4427-B71A5D3E7492}"/>
              </a:ext>
            </a:extLst>
          </p:cNvPr>
          <p:cNvSpPr txBox="1"/>
          <p:nvPr/>
        </p:nvSpPr>
        <p:spPr>
          <a:xfrm>
            <a:off x="3392714" y="462717"/>
            <a:ext cx="2358572" cy="553998"/>
          </a:xfrm>
          <a:prstGeom prst="rect">
            <a:avLst/>
          </a:prstGeom>
          <a:noFill/>
        </p:spPr>
        <p:txBody>
          <a:bodyPr wrap="square" rtlCol="0">
            <a:spAutoFit/>
          </a:bodyPr>
          <a:lstStyle/>
          <a:p>
            <a:pPr algn="ctr"/>
            <a:r>
              <a:rPr lang="en-US" sz="3000" b="1">
                <a:solidFill>
                  <a:srgbClr val="002060"/>
                </a:solidFill>
              </a:rPr>
              <a:t>KẾT LUẬN </a:t>
            </a:r>
          </a:p>
        </p:txBody>
      </p:sp>
    </p:spTree>
    <p:extLst>
      <p:ext uri="{BB962C8B-B14F-4D97-AF65-F5344CB8AC3E}">
        <p14:creationId xmlns:p14="http://schemas.microsoft.com/office/powerpoint/2010/main" val="3190045634"/>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38A43A1-D1E4-5FCF-419F-F67282A0704F}"/>
              </a:ext>
            </a:extLst>
          </p:cNvPr>
          <p:cNvSpPr/>
          <p:nvPr/>
        </p:nvSpPr>
        <p:spPr>
          <a:xfrm>
            <a:off x="933138" y="884420"/>
            <a:ext cx="7277724" cy="322288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rgbClr val="000000"/>
                </a:solidFill>
              </a:rPr>
              <a:t>NHIỆM VỤ </a:t>
            </a:r>
          </a:p>
          <a:p>
            <a:pPr algn="just">
              <a:lnSpc>
                <a:spcPct val="150000"/>
              </a:lnSpc>
            </a:pPr>
            <a:r>
              <a:rPr lang="en-US" sz="2500">
                <a:solidFill>
                  <a:srgbClr val="000000"/>
                </a:solidFill>
              </a:rPr>
              <a:t>Hoạt động theo nhóm, t</a:t>
            </a:r>
            <a:r>
              <a:rPr lang="vi-VN" sz="2500">
                <a:solidFill>
                  <a:srgbClr val="000000"/>
                </a:solidFill>
              </a:rPr>
              <a:t>hể hiện SPMT về chủ đề Môi trường xanh – sạch – đẹp</a:t>
            </a:r>
            <a:r>
              <a:rPr lang="en-US" sz="2500">
                <a:solidFill>
                  <a:srgbClr val="000000"/>
                </a:solidFill>
              </a:rPr>
              <a:t> dựa vào nội dung các em đã được học trong bài học ngày hôm nay. </a:t>
            </a:r>
          </a:p>
        </p:txBody>
      </p:sp>
      <p:grpSp>
        <p:nvGrpSpPr>
          <p:cNvPr id="21" name="Google Shape;795;p45">
            <a:extLst>
              <a:ext uri="{FF2B5EF4-FFF2-40B4-BE49-F238E27FC236}">
                <a16:creationId xmlns:a16="http://schemas.microsoft.com/office/drawing/2014/main" id="{912746CB-6AF1-8D4A-947C-198BBA4449E5}"/>
              </a:ext>
            </a:extLst>
          </p:cNvPr>
          <p:cNvGrpSpPr/>
          <p:nvPr/>
        </p:nvGrpSpPr>
        <p:grpSpPr>
          <a:xfrm>
            <a:off x="1318041" y="-234846"/>
            <a:ext cx="884339" cy="1418823"/>
            <a:chOff x="1164349" y="1597503"/>
            <a:chExt cx="456010" cy="731578"/>
          </a:xfrm>
        </p:grpSpPr>
        <p:sp>
          <p:nvSpPr>
            <p:cNvPr id="22" name="Google Shape;796;p45">
              <a:extLst>
                <a:ext uri="{FF2B5EF4-FFF2-40B4-BE49-F238E27FC236}">
                  <a16:creationId xmlns:a16="http://schemas.microsoft.com/office/drawing/2014/main" id="{ED15DDBE-F87D-7C2A-65E2-B10A22B77174}"/>
                </a:ext>
              </a:extLst>
            </p:cNvPr>
            <p:cNvSpPr/>
            <p:nvPr/>
          </p:nvSpPr>
          <p:spPr>
            <a:xfrm>
              <a:off x="1389779" y="1597503"/>
              <a:ext cx="5245" cy="646074"/>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7;p45">
              <a:extLst>
                <a:ext uri="{FF2B5EF4-FFF2-40B4-BE49-F238E27FC236}">
                  <a16:creationId xmlns:a16="http://schemas.microsoft.com/office/drawing/2014/main" id="{FF2A882A-A977-EA2C-AC81-52C1B2513FDB}"/>
                </a:ext>
              </a:extLst>
            </p:cNvPr>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95;p45">
            <a:extLst>
              <a:ext uri="{FF2B5EF4-FFF2-40B4-BE49-F238E27FC236}">
                <a16:creationId xmlns:a16="http://schemas.microsoft.com/office/drawing/2014/main" id="{62B8B18D-BC79-2F0E-CE52-E4269EF6B0E3}"/>
              </a:ext>
            </a:extLst>
          </p:cNvPr>
          <p:cNvGrpSpPr/>
          <p:nvPr/>
        </p:nvGrpSpPr>
        <p:grpSpPr>
          <a:xfrm>
            <a:off x="6399707" y="-234846"/>
            <a:ext cx="884339" cy="1748607"/>
            <a:chOff x="1164349" y="1597503"/>
            <a:chExt cx="456010" cy="731578"/>
          </a:xfrm>
        </p:grpSpPr>
        <p:sp>
          <p:nvSpPr>
            <p:cNvPr id="25" name="Google Shape;796;p45">
              <a:extLst>
                <a:ext uri="{FF2B5EF4-FFF2-40B4-BE49-F238E27FC236}">
                  <a16:creationId xmlns:a16="http://schemas.microsoft.com/office/drawing/2014/main" id="{334D9772-341A-FD45-D5BD-7395C14D5C59}"/>
                </a:ext>
              </a:extLst>
            </p:cNvPr>
            <p:cNvSpPr/>
            <p:nvPr/>
          </p:nvSpPr>
          <p:spPr>
            <a:xfrm>
              <a:off x="1389779" y="1597503"/>
              <a:ext cx="5245" cy="646074"/>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7;p45">
              <a:extLst>
                <a:ext uri="{FF2B5EF4-FFF2-40B4-BE49-F238E27FC236}">
                  <a16:creationId xmlns:a16="http://schemas.microsoft.com/office/drawing/2014/main" id="{E3284662-5301-45B6-6E92-584201CFD7E3}"/>
                </a:ext>
              </a:extLst>
            </p:cNvPr>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332002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26">
            <a:extLst>
              <a:ext uri="{FF2B5EF4-FFF2-40B4-BE49-F238E27FC236}">
                <a16:creationId xmlns:a16="http://schemas.microsoft.com/office/drawing/2014/main" id="{01335D9F-0ACE-CE45-BE70-2EE0F6F426B9}"/>
              </a:ext>
            </a:extLst>
          </p:cNvPr>
          <p:cNvSpPr/>
          <p:nvPr/>
        </p:nvSpPr>
        <p:spPr>
          <a:xfrm>
            <a:off x="-355600" y="3908278"/>
            <a:ext cx="10573657" cy="2015708"/>
          </a:xfrm>
          <a:prstGeom prst="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E87FE080-5AD3-17EA-26C6-7D92D3A94DD2}"/>
              </a:ext>
            </a:extLst>
          </p:cNvPr>
          <p:cNvGrpSpPr/>
          <p:nvPr/>
        </p:nvGrpSpPr>
        <p:grpSpPr>
          <a:xfrm>
            <a:off x="98207" y="1187609"/>
            <a:ext cx="5389275" cy="3230977"/>
            <a:chOff x="279636" y="1464462"/>
            <a:chExt cx="5389275" cy="3230977"/>
          </a:xfrm>
        </p:grpSpPr>
        <p:grpSp>
          <p:nvGrpSpPr>
            <p:cNvPr id="29" name="Group 28">
              <a:extLst>
                <a:ext uri="{FF2B5EF4-FFF2-40B4-BE49-F238E27FC236}">
                  <a16:creationId xmlns:a16="http://schemas.microsoft.com/office/drawing/2014/main" id="{2E6B28BA-B4BA-B93C-5742-175E6D1994CE}"/>
                </a:ext>
              </a:extLst>
            </p:cNvPr>
            <p:cNvGrpSpPr/>
            <p:nvPr/>
          </p:nvGrpSpPr>
          <p:grpSpPr>
            <a:xfrm>
              <a:off x="279636" y="1464462"/>
              <a:ext cx="5157927" cy="3230977"/>
              <a:chOff x="410226" y="1626523"/>
              <a:chExt cx="5157927" cy="3230977"/>
            </a:xfrm>
          </p:grpSpPr>
          <p:sp>
            <p:nvSpPr>
              <p:cNvPr id="27" name="Rectangle: Rounded Corners 26">
                <a:extLst>
                  <a:ext uri="{FF2B5EF4-FFF2-40B4-BE49-F238E27FC236}">
                    <a16:creationId xmlns:a16="http://schemas.microsoft.com/office/drawing/2014/main" id="{4FD72C60-B1EB-E3F8-C831-C61D7BE10EC3}"/>
                  </a:ext>
                </a:extLst>
              </p:cNvPr>
              <p:cNvSpPr/>
              <p:nvPr/>
            </p:nvSpPr>
            <p:spPr>
              <a:xfrm>
                <a:off x="410226" y="1626523"/>
                <a:ext cx="5156522" cy="3118553"/>
              </a:xfrm>
              <a:prstGeom prst="round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09F435-F189-4D27-3653-83128B7EBDCE}"/>
                  </a:ext>
                </a:extLst>
              </p:cNvPr>
              <p:cNvPicPr>
                <a:picLocks noChangeAspect="1"/>
              </p:cNvPicPr>
              <p:nvPr/>
            </p:nvPicPr>
            <p:blipFill>
              <a:blip r:embed="rId4"/>
              <a:stretch>
                <a:fillRect/>
              </a:stretch>
            </p:blipFill>
            <p:spPr>
              <a:xfrm>
                <a:off x="589509" y="1846699"/>
                <a:ext cx="4978644" cy="3010801"/>
              </a:xfrm>
              <a:prstGeom prst="roundRect">
                <a:avLst/>
              </a:prstGeom>
            </p:spPr>
          </p:pic>
        </p:grpSp>
        <p:sp>
          <p:nvSpPr>
            <p:cNvPr id="44" name="Google Shape;616;p40">
              <a:extLst>
                <a:ext uri="{FF2B5EF4-FFF2-40B4-BE49-F238E27FC236}">
                  <a16:creationId xmlns:a16="http://schemas.microsoft.com/office/drawing/2014/main" id="{F41DCB33-D53B-ACE4-4F79-B04DC00D1C89}"/>
                </a:ext>
              </a:extLst>
            </p:cNvPr>
            <p:cNvSpPr txBox="1">
              <a:spLocks/>
            </p:cNvSpPr>
            <p:nvPr/>
          </p:nvSpPr>
          <p:spPr>
            <a:xfrm rot="1259">
              <a:off x="4849611" y="1464612"/>
              <a:ext cx="819300" cy="658800"/>
            </a:xfrm>
            <a:prstGeom prst="rect">
              <a:avLst/>
            </a:prstGeom>
            <a:solidFill>
              <a:srgbClr val="FFFFFF"/>
            </a:solidFill>
            <a:ln>
              <a:solidFill>
                <a:srgbClr val="72BDFF"/>
              </a:solidFill>
            </a:ln>
            <a:effectLst>
              <a:outerShdw blurRad="57150" dist="19050" dir="5400000" algn="bl" rotWithShape="0">
                <a:srgbClr val="073763">
                  <a:alpha val="3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Hammersmith One"/>
                <a:buNone/>
                <a:defRPr sz="3000" b="1" i="0" u="none" strike="noStrike" cap="none">
                  <a:solidFill>
                    <a:schemeClr val="lt2"/>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en" sz="3000" b="1" i="0" u="none" strike="noStrike" kern="0" cap="none" spc="0" normalizeH="0" baseline="0" noProof="0">
                  <a:ln>
                    <a:noFill/>
                  </a:ln>
                  <a:solidFill>
                    <a:srgbClr val="40B3E5"/>
                  </a:solidFill>
                  <a:effectLst/>
                  <a:uLnTx/>
                  <a:uFillTx/>
                  <a:latin typeface="Amasis MT Pro Black" panose="02040A04050005020304" pitchFamily="18" charset="0"/>
                  <a:sym typeface="Hammersmith One"/>
                </a:rPr>
                <a:t>01</a:t>
              </a:r>
            </a:p>
          </p:txBody>
        </p:sp>
      </p:grpSp>
      <p:sp>
        <p:nvSpPr>
          <p:cNvPr id="3" name="Google Shape;685;p43">
            <a:extLst>
              <a:ext uri="{FF2B5EF4-FFF2-40B4-BE49-F238E27FC236}">
                <a16:creationId xmlns:a16="http://schemas.microsoft.com/office/drawing/2014/main" id="{70951BDE-43A9-CBF1-5795-35141A7F49B3}"/>
              </a:ext>
            </a:extLst>
          </p:cNvPr>
          <p:cNvSpPr txBox="1">
            <a:spLocks/>
          </p:cNvSpPr>
          <p:nvPr/>
        </p:nvSpPr>
        <p:spPr>
          <a:xfrm>
            <a:off x="720000" y="286000"/>
            <a:ext cx="770400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it-IT" sz="3000" b="1" i="0" u="none" strike="noStrike" kern="0" cap="none" spc="0" normalizeH="0" baseline="0" noProof="0">
                <a:ln>
                  <a:noFill/>
                </a:ln>
                <a:solidFill>
                  <a:srgbClr val="073763"/>
                </a:solidFill>
                <a:effectLst/>
                <a:uLnTx/>
                <a:uFillTx/>
                <a:latin typeface="Arial"/>
                <a:sym typeface="Hammersmith One"/>
              </a:rPr>
              <a:t>TRÒ CHƠI «AI NHANH AI ĐÚNG» </a:t>
            </a:r>
          </a:p>
        </p:txBody>
      </p:sp>
      <p:grpSp>
        <p:nvGrpSpPr>
          <p:cNvPr id="15" name="Google Shape;596;p38">
            <a:extLst>
              <a:ext uri="{FF2B5EF4-FFF2-40B4-BE49-F238E27FC236}">
                <a16:creationId xmlns:a16="http://schemas.microsoft.com/office/drawing/2014/main" id="{892CE083-5249-667F-E163-3C2EC20A5E43}"/>
              </a:ext>
            </a:extLst>
          </p:cNvPr>
          <p:cNvGrpSpPr/>
          <p:nvPr/>
        </p:nvGrpSpPr>
        <p:grpSpPr>
          <a:xfrm>
            <a:off x="279636" y="-119486"/>
            <a:ext cx="440364" cy="1445471"/>
            <a:chOff x="1793918" y="1559153"/>
            <a:chExt cx="220186" cy="722773"/>
          </a:xfrm>
        </p:grpSpPr>
        <p:sp>
          <p:nvSpPr>
            <p:cNvPr id="16" name="Google Shape;597;p38">
              <a:extLst>
                <a:ext uri="{FF2B5EF4-FFF2-40B4-BE49-F238E27FC236}">
                  <a16:creationId xmlns:a16="http://schemas.microsoft.com/office/drawing/2014/main" id="{34D18E2B-35DD-E8DB-5A09-4D0EC3EDE7E7}"/>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98;p38">
              <a:extLst>
                <a:ext uri="{FF2B5EF4-FFF2-40B4-BE49-F238E27FC236}">
                  <a16:creationId xmlns:a16="http://schemas.microsoft.com/office/drawing/2014/main" id="{6CF48B99-78CD-9421-B511-F94D090F2900}"/>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99;p38">
              <a:extLst>
                <a:ext uri="{FF2B5EF4-FFF2-40B4-BE49-F238E27FC236}">
                  <a16:creationId xmlns:a16="http://schemas.microsoft.com/office/drawing/2014/main" id="{B6104CA6-F234-862C-B0A3-43D2082811EF}"/>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 name="Google Shape;596;p38">
            <a:extLst>
              <a:ext uri="{FF2B5EF4-FFF2-40B4-BE49-F238E27FC236}">
                <a16:creationId xmlns:a16="http://schemas.microsoft.com/office/drawing/2014/main" id="{B30FF5DE-FE2E-38B3-ED98-27C0F4035DDA}"/>
              </a:ext>
            </a:extLst>
          </p:cNvPr>
          <p:cNvGrpSpPr/>
          <p:nvPr/>
        </p:nvGrpSpPr>
        <p:grpSpPr>
          <a:xfrm>
            <a:off x="8418706" y="-421358"/>
            <a:ext cx="440364" cy="1445471"/>
            <a:chOff x="1793918" y="1559153"/>
            <a:chExt cx="220186" cy="722773"/>
          </a:xfrm>
        </p:grpSpPr>
        <p:sp>
          <p:nvSpPr>
            <p:cNvPr id="23" name="Google Shape;597;p38">
              <a:extLst>
                <a:ext uri="{FF2B5EF4-FFF2-40B4-BE49-F238E27FC236}">
                  <a16:creationId xmlns:a16="http://schemas.microsoft.com/office/drawing/2014/main" id="{64E81444-E15D-7EEE-7776-AE9BBF742935}"/>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98;p38">
              <a:extLst>
                <a:ext uri="{FF2B5EF4-FFF2-40B4-BE49-F238E27FC236}">
                  <a16:creationId xmlns:a16="http://schemas.microsoft.com/office/drawing/2014/main" id="{7DE04BE1-A2E8-8E5F-651C-6892C8E4BCD4}"/>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99;p38">
              <a:extLst>
                <a:ext uri="{FF2B5EF4-FFF2-40B4-BE49-F238E27FC236}">
                  <a16:creationId xmlns:a16="http://schemas.microsoft.com/office/drawing/2014/main" id="{DF07CD20-A2AB-B363-0CD4-DA6E0CA813F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roup 48">
            <a:extLst>
              <a:ext uri="{FF2B5EF4-FFF2-40B4-BE49-F238E27FC236}">
                <a16:creationId xmlns:a16="http://schemas.microsoft.com/office/drawing/2014/main" id="{4151BA7D-9FEA-CB54-FF01-FCF8352CC0E5}"/>
              </a:ext>
            </a:extLst>
          </p:cNvPr>
          <p:cNvGrpSpPr/>
          <p:nvPr/>
        </p:nvGrpSpPr>
        <p:grpSpPr>
          <a:xfrm>
            <a:off x="5669838" y="1403840"/>
            <a:ext cx="3375955" cy="1897433"/>
            <a:chOff x="5679063" y="1427383"/>
            <a:chExt cx="3375955" cy="1897433"/>
          </a:xfrm>
        </p:grpSpPr>
        <p:sp>
          <p:nvSpPr>
            <p:cNvPr id="47" name="Rectangle 46">
              <a:extLst>
                <a:ext uri="{FF2B5EF4-FFF2-40B4-BE49-F238E27FC236}">
                  <a16:creationId xmlns:a16="http://schemas.microsoft.com/office/drawing/2014/main" id="{688ECA7D-6AEE-A9A9-0DB5-0E9E78B4D27C}"/>
                </a:ext>
              </a:extLst>
            </p:cNvPr>
            <p:cNvSpPr/>
            <p:nvPr/>
          </p:nvSpPr>
          <p:spPr>
            <a:xfrm>
              <a:off x="5679063" y="1427383"/>
              <a:ext cx="3180007" cy="1664010"/>
            </a:xfrm>
            <a:prstGeom prst="rect">
              <a:avLst/>
            </a:prstGeom>
            <a:solidFill>
              <a:srgbClr val="FCF5E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Hạn chế sử dụng túi nilong khi mua sắm là một cách bảo vệ môi trường. </a:t>
              </a:r>
            </a:p>
          </p:txBody>
        </p:sp>
        <p:pic>
          <p:nvPicPr>
            <p:cNvPr id="1026" name="Picture 2" descr="Pin ">
              <a:extLst>
                <a:ext uri="{FF2B5EF4-FFF2-40B4-BE49-F238E27FC236}">
                  <a16:creationId xmlns:a16="http://schemas.microsoft.com/office/drawing/2014/main" id="{A2ED9157-5E7C-898E-FDB6-8B5FFC6EE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19102">
              <a:off x="8566068" y="2835866"/>
              <a:ext cx="488950" cy="488950"/>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Freeform 4">
            <a:extLst>
              <a:ext uri="{FF2B5EF4-FFF2-40B4-BE49-F238E27FC236}">
                <a16:creationId xmlns:a16="http://schemas.microsoft.com/office/drawing/2014/main" id="{5DC99923-F0D5-37A3-4B93-295C4C611946}"/>
              </a:ext>
            </a:extLst>
          </p:cNvPr>
          <p:cNvSpPr/>
          <p:nvPr/>
        </p:nvSpPr>
        <p:spPr>
          <a:xfrm>
            <a:off x="4335392" y="2913185"/>
            <a:ext cx="1687391" cy="2238661"/>
          </a:xfrm>
          <a:custGeom>
            <a:avLst/>
            <a:gdLst/>
            <a:ahLst/>
            <a:cxnLst/>
            <a:rect l="l" t="t" r="r" b="b"/>
            <a:pathLst>
              <a:path w="3101531" h="4114800">
                <a:moveTo>
                  <a:pt x="0" y="0"/>
                </a:moveTo>
                <a:lnTo>
                  <a:pt x="3101531" y="0"/>
                </a:lnTo>
                <a:lnTo>
                  <a:pt x="31015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4" name="Google Shape;815;p46">
            <a:extLst>
              <a:ext uri="{FF2B5EF4-FFF2-40B4-BE49-F238E27FC236}">
                <a16:creationId xmlns:a16="http://schemas.microsoft.com/office/drawing/2014/main" id="{AF5E9289-FA11-DD48-3521-8211D07CBBC5}"/>
              </a:ext>
            </a:extLst>
          </p:cNvPr>
          <p:cNvGrpSpPr/>
          <p:nvPr/>
        </p:nvGrpSpPr>
        <p:grpSpPr>
          <a:xfrm>
            <a:off x="7721427" y="3653694"/>
            <a:ext cx="1591204" cy="1529783"/>
            <a:chOff x="3017258" y="3493429"/>
            <a:chExt cx="438783" cy="421846"/>
          </a:xfrm>
        </p:grpSpPr>
        <p:sp>
          <p:nvSpPr>
            <p:cNvPr id="55" name="Google Shape;816;p46">
              <a:extLst>
                <a:ext uri="{FF2B5EF4-FFF2-40B4-BE49-F238E27FC236}">
                  <a16:creationId xmlns:a16="http://schemas.microsoft.com/office/drawing/2014/main" id="{AD78E422-00AA-1649-95B4-92CB4A8987C2}"/>
                </a:ext>
              </a:extLst>
            </p:cNvPr>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17;p46">
              <a:extLst>
                <a:ext uri="{FF2B5EF4-FFF2-40B4-BE49-F238E27FC236}">
                  <a16:creationId xmlns:a16="http://schemas.microsoft.com/office/drawing/2014/main" id="{C8754DB5-C692-52C9-EA86-AC519A5C289C}"/>
                </a:ext>
              </a:extLst>
            </p:cNvPr>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18;p46">
              <a:extLst>
                <a:ext uri="{FF2B5EF4-FFF2-40B4-BE49-F238E27FC236}">
                  <a16:creationId xmlns:a16="http://schemas.microsoft.com/office/drawing/2014/main" id="{4426D92C-91CC-D2EE-4FC5-A84B0F63FFAE}"/>
                </a:ext>
              </a:extLst>
            </p:cNvPr>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8" name="Google Shape;1206;p59">
            <a:extLst>
              <a:ext uri="{FF2B5EF4-FFF2-40B4-BE49-F238E27FC236}">
                <a16:creationId xmlns:a16="http://schemas.microsoft.com/office/drawing/2014/main" id="{799586AE-051A-0183-9257-AF5BDE617CF5}"/>
              </a:ext>
            </a:extLst>
          </p:cNvPr>
          <p:cNvGrpSpPr/>
          <p:nvPr/>
        </p:nvGrpSpPr>
        <p:grpSpPr>
          <a:xfrm>
            <a:off x="-501235" y="3852592"/>
            <a:ext cx="1423902" cy="1416308"/>
            <a:chOff x="3615214" y="575680"/>
            <a:chExt cx="750489" cy="746447"/>
          </a:xfrm>
        </p:grpSpPr>
        <p:sp>
          <p:nvSpPr>
            <p:cNvPr id="1029" name="Google Shape;1207;p59">
              <a:extLst>
                <a:ext uri="{FF2B5EF4-FFF2-40B4-BE49-F238E27FC236}">
                  <a16:creationId xmlns:a16="http://schemas.microsoft.com/office/drawing/2014/main" id="{D57720FD-39DE-6F97-963A-7F6D32412C37}"/>
                </a:ext>
              </a:extLst>
            </p:cNvPr>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1208;p59">
              <a:extLst>
                <a:ext uri="{FF2B5EF4-FFF2-40B4-BE49-F238E27FC236}">
                  <a16:creationId xmlns:a16="http://schemas.microsoft.com/office/drawing/2014/main" id="{72958DEE-D9DC-D302-89EA-5397A85B62DD}"/>
                </a:ext>
              </a:extLst>
            </p:cNvPr>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1209;p59">
              <a:extLst>
                <a:ext uri="{FF2B5EF4-FFF2-40B4-BE49-F238E27FC236}">
                  <a16:creationId xmlns:a16="http://schemas.microsoft.com/office/drawing/2014/main" id="{C1C9B8E3-000C-491C-D6E5-6C23EC4371A3}"/>
                </a:ext>
              </a:extLst>
            </p:cNvPr>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032" name="Right-answer-sound-effect-www_tiengdong_com">
            <a:hlinkClick r:id="" action="ppaction://media"/>
            <a:extLst>
              <a:ext uri="{FF2B5EF4-FFF2-40B4-BE49-F238E27FC236}">
                <a16:creationId xmlns:a16="http://schemas.microsoft.com/office/drawing/2014/main" id="{38FC5ABF-C104-EFAB-0971-A120AD5953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5066" y="3501878"/>
            <a:ext cx="406400" cy="406400"/>
          </a:xfrm>
          <a:prstGeom prst="rect">
            <a:avLst/>
          </a:prstGeom>
        </p:spPr>
      </p:pic>
    </p:spTree>
    <p:extLst>
      <p:ext uri="{BB962C8B-B14F-4D97-AF65-F5344CB8AC3E}">
        <p14:creationId xmlns:p14="http://schemas.microsoft.com/office/powerpoint/2010/main" val="40405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1" presetClass="mediacall" presetSubtype="0" fill="hold" nodeType="withEffect">
                                  <p:stCondLst>
                                    <p:cond delay="0"/>
                                  </p:stCondLst>
                                  <p:childTnLst>
                                    <p:cmd type="call" cmd="playFrom(0.0)">
                                      <p:cBhvr>
                                        <p:cTn id="19" dur="4284" fill="hold"/>
                                        <p:tgtEl>
                                          <p:spTgt spid="1032"/>
                                        </p:tgtEl>
                                      </p:cBhvr>
                                    </p:cmd>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p:cTn id="24" dur="500" fill="hold"/>
                                        <p:tgtEl>
                                          <p:spTgt spid="49"/>
                                        </p:tgtEl>
                                        <p:attrNameLst>
                                          <p:attrName>ppt_w</p:attrName>
                                        </p:attrNameLst>
                                      </p:cBhvr>
                                      <p:tavLst>
                                        <p:tav tm="0">
                                          <p:val>
                                            <p:fltVal val="0"/>
                                          </p:val>
                                        </p:tav>
                                        <p:tav tm="100000">
                                          <p:val>
                                            <p:strVal val="#ppt_w"/>
                                          </p:val>
                                        </p:tav>
                                      </p:tavLst>
                                    </p:anim>
                                    <p:anim calcmode="lin" valueType="num">
                                      <p:cBhvr>
                                        <p:cTn id="25" dur="500" fill="hold"/>
                                        <p:tgtEl>
                                          <p:spTgt spid="49"/>
                                        </p:tgtEl>
                                        <p:attrNameLst>
                                          <p:attrName>ppt_h</p:attrName>
                                        </p:attrNameLst>
                                      </p:cBhvr>
                                      <p:tavLst>
                                        <p:tav tm="0">
                                          <p:val>
                                            <p:fltVal val="0"/>
                                          </p:val>
                                        </p:tav>
                                        <p:tav tm="100000">
                                          <p:val>
                                            <p:strVal val="#ppt_h"/>
                                          </p:val>
                                        </p:tav>
                                      </p:tavLst>
                                    </p:anim>
                                    <p:animEffect transition="in" filter="fade">
                                      <p:cBhvr>
                                        <p:cTn id="2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032"/>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F6C02E-FC67-76A7-660C-A2A5847603DE}"/>
              </a:ext>
            </a:extLst>
          </p:cNvPr>
          <p:cNvSpPr/>
          <p:nvPr/>
        </p:nvSpPr>
        <p:spPr>
          <a:xfrm>
            <a:off x="522629" y="515257"/>
            <a:ext cx="8098742" cy="41835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199210" y="4091343"/>
            <a:ext cx="1427121" cy="1214836"/>
          </a:xfrm>
          <a:custGeom>
            <a:avLst/>
            <a:gdLst/>
            <a:ahLst/>
            <a:cxnLst/>
            <a:rect l="l" t="t" r="r" b="b"/>
            <a:pathLst>
              <a:path w="2854241" h="2429672">
                <a:moveTo>
                  <a:pt x="0" y="0"/>
                </a:moveTo>
                <a:lnTo>
                  <a:pt x="2854240" y="0"/>
                </a:lnTo>
                <a:lnTo>
                  <a:pt x="2854240" y="2429672"/>
                </a:lnTo>
                <a:lnTo>
                  <a:pt x="0" y="2429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71438" y="-85725"/>
            <a:ext cx="2981325" cy="987552"/>
          </a:xfrm>
          <a:custGeom>
            <a:avLst/>
            <a:gdLst/>
            <a:ahLst/>
            <a:cxnLst/>
            <a:rect l="l" t="t" r="r" b="b"/>
            <a:pathLst>
              <a:path w="5962650" h="1975104">
                <a:moveTo>
                  <a:pt x="0" y="0"/>
                </a:moveTo>
                <a:lnTo>
                  <a:pt x="5962650" y="0"/>
                </a:lnTo>
                <a:lnTo>
                  <a:pt x="5962650" y="1975104"/>
                </a:lnTo>
                <a:lnTo>
                  <a:pt x="0" y="1975104"/>
                </a:lnTo>
                <a:lnTo>
                  <a:pt x="0" y="0"/>
                </a:lnTo>
                <a:close/>
              </a:path>
            </a:pathLst>
          </a:custGeom>
          <a:blipFill>
            <a:blip r:embed="rId4">
              <a:extLst>
                <a:ext uri="{96DAC541-7B7A-43D3-8B79-37D633B846F1}">
                  <asvg:svgBlip xmlns:asvg="http://schemas.microsoft.com/office/drawing/2016/SVG/main" r:embed="rId5"/>
                </a:ext>
              </a:extLst>
            </a:blip>
            <a:stretch>
              <a:fillRect r="-22683"/>
            </a:stretch>
          </a:blipFill>
        </p:spPr>
      </p:sp>
      <p:sp>
        <p:nvSpPr>
          <p:cNvPr id="6" name="Freeform 6"/>
          <p:cNvSpPr/>
          <p:nvPr/>
        </p:nvSpPr>
        <p:spPr>
          <a:xfrm>
            <a:off x="5232351" y="3819281"/>
            <a:ext cx="3992612" cy="1381370"/>
          </a:xfrm>
          <a:custGeom>
            <a:avLst/>
            <a:gdLst/>
            <a:ahLst/>
            <a:cxnLst/>
            <a:rect l="l" t="t" r="r" b="b"/>
            <a:pathLst>
              <a:path w="7985224" h="2762739">
                <a:moveTo>
                  <a:pt x="0" y="0"/>
                </a:moveTo>
                <a:lnTo>
                  <a:pt x="7985224" y="0"/>
                </a:lnTo>
                <a:lnTo>
                  <a:pt x="7985224" y="2762739"/>
                </a:lnTo>
                <a:lnTo>
                  <a:pt x="0" y="2762739"/>
                </a:lnTo>
                <a:lnTo>
                  <a:pt x="0" y="0"/>
                </a:lnTo>
                <a:close/>
              </a:path>
            </a:pathLst>
          </a:custGeom>
          <a:blipFill>
            <a:blip r:embed="rId6">
              <a:extLst>
                <a:ext uri="{96DAC541-7B7A-43D3-8B79-37D633B846F1}">
                  <asvg:svgBlip xmlns:asvg="http://schemas.microsoft.com/office/drawing/2016/SVG/main" r:embed="rId7"/>
                </a:ext>
              </a:extLst>
            </a:blip>
            <a:stretch>
              <a:fillRect r="-34815" b="-38152"/>
            </a:stretch>
          </a:blipFill>
        </p:spPr>
      </p:sp>
      <p:sp>
        <p:nvSpPr>
          <p:cNvPr id="7" name="TextBox 6">
            <a:extLst>
              <a:ext uri="{FF2B5EF4-FFF2-40B4-BE49-F238E27FC236}">
                <a16:creationId xmlns:a16="http://schemas.microsoft.com/office/drawing/2014/main" id="{C0CEC8C6-5EC6-878A-2F49-12CA3A2CE337}"/>
              </a:ext>
            </a:extLst>
          </p:cNvPr>
          <p:cNvSpPr txBox="1"/>
          <p:nvPr/>
        </p:nvSpPr>
        <p:spPr>
          <a:xfrm>
            <a:off x="1651000" y="598775"/>
            <a:ext cx="5842000" cy="553998"/>
          </a:xfrm>
          <a:prstGeom prst="rect">
            <a:avLst/>
          </a:prstGeom>
          <a:noFill/>
        </p:spPr>
        <p:txBody>
          <a:bodyPr wrap="square" rtlCol="0">
            <a:spAutoFit/>
          </a:bodyPr>
          <a:lstStyle/>
          <a:p>
            <a:pPr algn="ctr"/>
            <a:r>
              <a:rPr lang="en-US" sz="3000" b="1">
                <a:solidFill>
                  <a:srgbClr val="002060"/>
                </a:solidFill>
              </a:rPr>
              <a:t>CÂU HỎI GỢI Ý </a:t>
            </a:r>
          </a:p>
        </p:txBody>
      </p:sp>
      <p:sp>
        <p:nvSpPr>
          <p:cNvPr id="9" name="TextBox 8">
            <a:extLst>
              <a:ext uri="{FF2B5EF4-FFF2-40B4-BE49-F238E27FC236}">
                <a16:creationId xmlns:a16="http://schemas.microsoft.com/office/drawing/2014/main" id="{14A717C1-C1ED-A538-2335-30694C22C7DF}"/>
              </a:ext>
            </a:extLst>
          </p:cNvPr>
          <p:cNvSpPr txBox="1"/>
          <p:nvPr/>
        </p:nvSpPr>
        <p:spPr>
          <a:xfrm>
            <a:off x="883557" y="1394639"/>
            <a:ext cx="7376886"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Em sẽ chọn hình thức nào để thể hiện SPMT về chủ đề Môi trường xanh – sạch – đẹp.</a:t>
            </a:r>
          </a:p>
          <a:p>
            <a:pPr marL="342900" indent="-342900" algn="just">
              <a:lnSpc>
                <a:spcPct val="150000"/>
              </a:lnSpc>
              <a:buFont typeface="Wingdings" panose="05000000000000000000" pitchFamily="2" charset="2"/>
              <a:buChar char="§"/>
            </a:pPr>
            <a:r>
              <a:rPr lang="vi-VN" sz="2000"/>
              <a:t>Hình ảnh và màu sắc nào em sẽ sử dụng để thể hiện SPMT của mình?</a:t>
            </a:r>
          </a:p>
          <a:p>
            <a:pPr marL="342900" indent="-342900" algn="just">
              <a:lnSpc>
                <a:spcPct val="150000"/>
              </a:lnSpc>
              <a:buFont typeface="Wingdings" panose="05000000000000000000" pitchFamily="2" charset="2"/>
              <a:buChar char="§"/>
            </a:pPr>
            <a:r>
              <a:rPr lang="vi-VN" sz="2000"/>
              <a:t>Thông điệp về giữ gìn, bảo vệ môi trường mà em muốn gửi gắm thông qua SPMT của mình là gì?</a:t>
            </a:r>
          </a:p>
        </p:txBody>
      </p:sp>
    </p:spTree>
    <p:extLst>
      <p:ext uri="{BB962C8B-B14F-4D97-AF65-F5344CB8AC3E}">
        <p14:creationId xmlns:p14="http://schemas.microsoft.com/office/powerpoint/2010/main" val="22752741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4357B-168B-873B-CB4F-ED1B8AC15D0B}"/>
              </a:ext>
            </a:extLst>
          </p:cNvPr>
          <p:cNvSpPr txBox="1"/>
          <p:nvPr/>
        </p:nvSpPr>
        <p:spPr>
          <a:xfrm>
            <a:off x="3164114" y="137885"/>
            <a:ext cx="2815772" cy="630942"/>
          </a:xfrm>
          <a:prstGeom prst="rect">
            <a:avLst/>
          </a:prstGeom>
          <a:noFill/>
        </p:spPr>
        <p:txBody>
          <a:bodyPr wrap="square" rtlCol="0">
            <a:spAutoFit/>
          </a:bodyPr>
          <a:lstStyle/>
          <a:p>
            <a:r>
              <a:rPr lang="en-US" sz="3500" b="1">
                <a:solidFill>
                  <a:srgbClr val="FE7235"/>
                </a:solidFill>
              </a:rPr>
              <a:t>LUYỆN TẬP </a:t>
            </a:r>
          </a:p>
        </p:txBody>
      </p:sp>
      <p:sp>
        <p:nvSpPr>
          <p:cNvPr id="3" name="TextBox 2">
            <a:extLst>
              <a:ext uri="{FF2B5EF4-FFF2-40B4-BE49-F238E27FC236}">
                <a16:creationId xmlns:a16="http://schemas.microsoft.com/office/drawing/2014/main" id="{43D0A965-91CD-323B-98E1-CEB6AFB09792}"/>
              </a:ext>
            </a:extLst>
          </p:cNvPr>
          <p:cNvSpPr txBox="1"/>
          <p:nvPr/>
        </p:nvSpPr>
        <p:spPr>
          <a:xfrm>
            <a:off x="348343" y="768827"/>
            <a:ext cx="8447313" cy="537391"/>
          </a:xfrm>
          <a:prstGeom prst="rect">
            <a:avLst/>
          </a:prstGeom>
          <a:noFill/>
        </p:spPr>
        <p:txBody>
          <a:bodyPr wrap="square" rtlCol="0">
            <a:spAutoFit/>
          </a:bodyPr>
          <a:lstStyle/>
          <a:p>
            <a:pPr algn="ctr">
              <a:lnSpc>
                <a:spcPct val="150000"/>
              </a:lnSpc>
            </a:pPr>
            <a:r>
              <a:rPr lang="en-US" sz="2200"/>
              <a:t>Thực hiện trưng bày sản phẩm mĩ thuật cùng các bạn trong lớp. </a:t>
            </a:r>
          </a:p>
        </p:txBody>
      </p:sp>
      <p:sp>
        <p:nvSpPr>
          <p:cNvPr id="4" name="Rectangle: Rounded Corners 3">
            <a:extLst>
              <a:ext uri="{FF2B5EF4-FFF2-40B4-BE49-F238E27FC236}">
                <a16:creationId xmlns:a16="http://schemas.microsoft.com/office/drawing/2014/main" id="{7682E683-4D61-6705-6025-CE8DBB43EBB3}"/>
              </a:ext>
            </a:extLst>
          </p:cNvPr>
          <p:cNvSpPr/>
          <p:nvPr/>
        </p:nvSpPr>
        <p:spPr>
          <a:xfrm>
            <a:off x="312056" y="1306218"/>
            <a:ext cx="8519885" cy="3605846"/>
          </a:xfrm>
          <a:prstGeom prst="round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rgbClr val="002060"/>
                </a:solidFill>
              </a:rPr>
              <a:t>THẢO LUẬN NHÓM</a:t>
            </a:r>
          </a:p>
          <a:p>
            <a:pPr marL="342900" indent="-342900" algn="just">
              <a:lnSpc>
                <a:spcPct val="150000"/>
              </a:lnSpc>
              <a:buFont typeface="Wingdings" panose="05000000000000000000" pitchFamily="2" charset="2"/>
              <a:buChar char="§"/>
            </a:pPr>
            <a:r>
              <a:rPr lang="en-US" sz="2200">
                <a:solidFill>
                  <a:sysClr val="windowText" lastClr="000000"/>
                </a:solidFill>
              </a:rPr>
              <a:t> Sản phẩm mĩ thuật của bạn được thực hiện bằng hình thức, chất liệu gì?</a:t>
            </a:r>
          </a:p>
          <a:p>
            <a:pPr marL="342900" indent="-342900" algn="just">
              <a:lnSpc>
                <a:spcPct val="150000"/>
              </a:lnSpc>
              <a:buFont typeface="Wingdings" panose="05000000000000000000" pitchFamily="2" charset="2"/>
              <a:buChar char="§"/>
            </a:pPr>
            <a:r>
              <a:rPr lang="en-US" sz="2200">
                <a:solidFill>
                  <a:sysClr val="windowText" lastClr="000000"/>
                </a:solidFill>
              </a:rPr>
              <a:t>Thông điệp bảo vệ môi trường xanh - sạch - đẹp được thể hiện qua những chi tiết nào? </a:t>
            </a:r>
          </a:p>
          <a:p>
            <a:pPr marL="342900" indent="-342900" algn="just">
              <a:lnSpc>
                <a:spcPct val="150000"/>
              </a:lnSpc>
              <a:buFont typeface="Wingdings" panose="05000000000000000000" pitchFamily="2" charset="2"/>
              <a:buChar char="§"/>
            </a:pPr>
            <a:r>
              <a:rPr lang="en-US" sz="2200">
                <a:solidFill>
                  <a:sysClr val="windowText" lastClr="000000"/>
                </a:solidFill>
              </a:rPr>
              <a:t>Cách sử dụng màu, hình có hài hòa tạo nên sự hấp dẫn  khi xem hay không? </a:t>
            </a:r>
          </a:p>
        </p:txBody>
      </p:sp>
    </p:spTree>
    <p:extLst>
      <p:ext uri="{BB962C8B-B14F-4D97-AF65-F5344CB8AC3E}">
        <p14:creationId xmlns:p14="http://schemas.microsoft.com/office/powerpoint/2010/main" val="24683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5E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10622C-45E8-5F20-7288-B14CEFA50330}"/>
              </a:ext>
            </a:extLst>
          </p:cNvPr>
          <p:cNvSpPr txBox="1"/>
          <p:nvPr/>
        </p:nvSpPr>
        <p:spPr>
          <a:xfrm>
            <a:off x="1542143" y="224972"/>
            <a:ext cx="6059714" cy="477054"/>
          </a:xfrm>
          <a:prstGeom prst="rect">
            <a:avLst/>
          </a:prstGeom>
          <a:noFill/>
        </p:spPr>
        <p:txBody>
          <a:bodyPr wrap="square" rtlCol="0">
            <a:spAutoFit/>
          </a:bodyPr>
          <a:lstStyle/>
          <a:p>
            <a:pPr algn="ctr"/>
            <a:r>
              <a:rPr lang="en-US" sz="2500" b="1">
                <a:solidFill>
                  <a:srgbClr val="C00000"/>
                </a:solidFill>
              </a:rPr>
              <a:t>MỘT SỐ CÂU HỎI GỢI Ý THẢO LUẬN </a:t>
            </a:r>
          </a:p>
        </p:txBody>
      </p:sp>
      <p:sp>
        <p:nvSpPr>
          <p:cNvPr id="6" name="Rectangle: Rounded Corners 5">
            <a:extLst>
              <a:ext uri="{FF2B5EF4-FFF2-40B4-BE49-F238E27FC236}">
                <a16:creationId xmlns:a16="http://schemas.microsoft.com/office/drawing/2014/main" id="{0D56C80C-F178-E04E-2623-1DC67B864E2E}"/>
              </a:ext>
            </a:extLst>
          </p:cNvPr>
          <p:cNvSpPr/>
          <p:nvPr/>
        </p:nvSpPr>
        <p:spPr>
          <a:xfrm>
            <a:off x="638628" y="965200"/>
            <a:ext cx="4992914" cy="12554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ysClr val="windowText" lastClr="000000"/>
                </a:solidFill>
              </a:rPr>
              <a:t>Em chọn thể hiện hoạt động bảo vệ môi trường nào? Vì sao em lại lựa chọn hoạt động này để thể hiện SPMT?</a:t>
            </a:r>
            <a:endParaRPr lang="en-US" sz="1800">
              <a:solidFill>
                <a:sysClr val="windowText" lastClr="000000"/>
              </a:solidFill>
            </a:endParaRPr>
          </a:p>
        </p:txBody>
      </p:sp>
      <p:sp>
        <p:nvSpPr>
          <p:cNvPr id="7" name="Rectangle: Rounded Corners 6">
            <a:extLst>
              <a:ext uri="{FF2B5EF4-FFF2-40B4-BE49-F238E27FC236}">
                <a16:creationId xmlns:a16="http://schemas.microsoft.com/office/drawing/2014/main" id="{544ACE75-4F34-A710-6A76-CC43F3238048}"/>
              </a:ext>
            </a:extLst>
          </p:cNvPr>
          <p:cNvSpPr/>
          <p:nvPr/>
        </p:nvSpPr>
        <p:spPr>
          <a:xfrm>
            <a:off x="638628" y="2380343"/>
            <a:ext cx="4992914" cy="10794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ysClr val="windowText" lastClr="000000"/>
                </a:solidFill>
              </a:rPr>
              <a:t>Tạo hình ở SPMT nào gây ấn tượng nhất với em? Vì sao?</a:t>
            </a:r>
            <a:endParaRPr lang="en-US" sz="1800">
              <a:solidFill>
                <a:sysClr val="windowText" lastClr="000000"/>
              </a:solidFill>
            </a:endParaRPr>
          </a:p>
        </p:txBody>
      </p:sp>
      <p:sp>
        <p:nvSpPr>
          <p:cNvPr id="8" name="Rectangle: Rounded Corners 7">
            <a:extLst>
              <a:ext uri="{FF2B5EF4-FFF2-40B4-BE49-F238E27FC236}">
                <a16:creationId xmlns:a16="http://schemas.microsoft.com/office/drawing/2014/main" id="{CDA1ADF7-7382-A126-6DCC-3EF91239AD8B}"/>
              </a:ext>
            </a:extLst>
          </p:cNvPr>
          <p:cNvSpPr/>
          <p:nvPr/>
        </p:nvSpPr>
        <p:spPr>
          <a:xfrm>
            <a:off x="638628" y="3619499"/>
            <a:ext cx="4992914" cy="10794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ysClr val="windowText" lastClr="000000"/>
                </a:solidFill>
              </a:rPr>
              <a:t>Hoà sắc trong bức tranh nào em thích nhất? Đó là sự kết hợp của những màu nào?</a:t>
            </a:r>
            <a:endParaRPr lang="en-US" sz="1800">
              <a:solidFill>
                <a:sysClr val="windowText" lastClr="000000"/>
              </a:solidFill>
            </a:endParaRPr>
          </a:p>
        </p:txBody>
      </p:sp>
      <p:sp>
        <p:nvSpPr>
          <p:cNvPr id="9" name="Freeform 2">
            <a:extLst>
              <a:ext uri="{FF2B5EF4-FFF2-40B4-BE49-F238E27FC236}">
                <a16:creationId xmlns:a16="http://schemas.microsoft.com/office/drawing/2014/main" id="{25376FE0-AEED-1682-43AD-641EA9BEC807}"/>
              </a:ext>
            </a:extLst>
          </p:cNvPr>
          <p:cNvSpPr/>
          <p:nvPr/>
        </p:nvSpPr>
        <p:spPr>
          <a:xfrm>
            <a:off x="5798457" y="1360267"/>
            <a:ext cx="2706915" cy="3607246"/>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931031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905DD4F-4687-4474-8B6B-FF9C1C011D31}"/>
              </a:ext>
            </a:extLst>
          </p:cNvPr>
          <p:cNvPicPr>
            <a:picLocks noChangeAspect="1"/>
          </p:cNvPicPr>
          <p:nvPr/>
        </p:nvPicPr>
        <p:blipFill>
          <a:blip r:embed="rId2"/>
          <a:stretch>
            <a:fillRect/>
          </a:stretch>
        </p:blipFill>
        <p:spPr>
          <a:xfrm>
            <a:off x="5623436" y="2196504"/>
            <a:ext cx="3397194" cy="2588338"/>
          </a:xfrm>
          <a:prstGeom prst="rect">
            <a:avLst/>
          </a:prstGeom>
        </p:spPr>
      </p:pic>
      <p:sp>
        <p:nvSpPr>
          <p:cNvPr id="2" name="TextBox 1">
            <a:extLst>
              <a:ext uri="{FF2B5EF4-FFF2-40B4-BE49-F238E27FC236}">
                <a16:creationId xmlns:a16="http://schemas.microsoft.com/office/drawing/2014/main" id="{50881B54-6B4D-7D7C-6F39-1CA62745F79F}"/>
              </a:ext>
            </a:extLst>
          </p:cNvPr>
          <p:cNvSpPr txBox="1"/>
          <p:nvPr/>
        </p:nvSpPr>
        <p:spPr>
          <a:xfrm>
            <a:off x="2322285" y="131058"/>
            <a:ext cx="4499429" cy="630942"/>
          </a:xfrm>
          <a:prstGeom prst="rect">
            <a:avLst/>
          </a:prstGeom>
          <a:noFill/>
        </p:spPr>
        <p:txBody>
          <a:bodyPr wrap="square" rtlCol="0">
            <a:spAutoFit/>
          </a:bodyPr>
          <a:lstStyle/>
          <a:p>
            <a:pPr algn="ctr"/>
            <a:r>
              <a:rPr lang="en-US" sz="3500" b="1">
                <a:solidFill>
                  <a:srgbClr val="002060"/>
                </a:solidFill>
              </a:rPr>
              <a:t>VẬN DỤNG </a:t>
            </a:r>
          </a:p>
        </p:txBody>
      </p:sp>
      <p:sp>
        <p:nvSpPr>
          <p:cNvPr id="12" name="Rectangle: Rounded Corners 11">
            <a:extLst>
              <a:ext uri="{FF2B5EF4-FFF2-40B4-BE49-F238E27FC236}">
                <a16:creationId xmlns:a16="http://schemas.microsoft.com/office/drawing/2014/main" id="{6C4B1D62-B9BF-31CF-1122-02E303085803}"/>
              </a:ext>
            </a:extLst>
          </p:cNvPr>
          <p:cNvSpPr/>
          <p:nvPr/>
        </p:nvSpPr>
        <p:spPr>
          <a:xfrm>
            <a:off x="473528" y="871287"/>
            <a:ext cx="8196942" cy="791029"/>
          </a:xfrm>
          <a:prstGeom prst="roundRect">
            <a:avLst/>
          </a:prstGeom>
          <a:solidFill>
            <a:srgbClr val="FFF7B9"/>
          </a:solidFill>
          <a:ln>
            <a:solidFill>
              <a:srgbClr val="FFD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ysClr val="windowText" lastClr="000000"/>
                </a:solidFill>
              </a:rPr>
              <a:t>Thực hành thiết  kế chậu, giỏ trồng cây bằng vật liệu sẵn có </a:t>
            </a:r>
          </a:p>
        </p:txBody>
      </p:sp>
      <p:sp>
        <p:nvSpPr>
          <p:cNvPr id="13" name="TextBox 12">
            <a:extLst>
              <a:ext uri="{FF2B5EF4-FFF2-40B4-BE49-F238E27FC236}">
                <a16:creationId xmlns:a16="http://schemas.microsoft.com/office/drawing/2014/main" id="{BA7C0CF0-49BF-7148-27AE-2CE112A0AC88}"/>
              </a:ext>
            </a:extLst>
          </p:cNvPr>
          <p:cNvSpPr txBox="1"/>
          <p:nvPr/>
        </p:nvSpPr>
        <p:spPr>
          <a:xfrm>
            <a:off x="473528" y="1771603"/>
            <a:ext cx="3962400" cy="400110"/>
          </a:xfrm>
          <a:prstGeom prst="rect">
            <a:avLst/>
          </a:prstGeom>
          <a:noFill/>
        </p:spPr>
        <p:txBody>
          <a:bodyPr wrap="square" rtlCol="0">
            <a:spAutoFit/>
          </a:bodyPr>
          <a:lstStyle/>
          <a:p>
            <a:r>
              <a:rPr lang="en-US" sz="2000" b="1" i="1">
                <a:solidFill>
                  <a:srgbClr val="002060"/>
                </a:solidFill>
              </a:rPr>
              <a:t>Dụng cụ, vật liệu cần thiết: </a:t>
            </a:r>
          </a:p>
        </p:txBody>
      </p:sp>
      <p:sp>
        <p:nvSpPr>
          <p:cNvPr id="14" name="Rectangle: Rounded Corners 13">
            <a:extLst>
              <a:ext uri="{FF2B5EF4-FFF2-40B4-BE49-F238E27FC236}">
                <a16:creationId xmlns:a16="http://schemas.microsoft.com/office/drawing/2014/main" id="{DA1ADDB1-66DC-1468-AA09-9D64B99CFD65}"/>
              </a:ext>
            </a:extLst>
          </p:cNvPr>
          <p:cNvSpPr/>
          <p:nvPr/>
        </p:nvSpPr>
        <p:spPr>
          <a:xfrm>
            <a:off x="328643" y="2406706"/>
            <a:ext cx="1605883" cy="544286"/>
          </a:xfrm>
          <a:prstGeom prst="roundRect">
            <a:avLst/>
          </a:prstGeom>
          <a:solidFill>
            <a:srgbClr val="FC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ysClr val="windowText" lastClr="000000"/>
                </a:solidFill>
              </a:rPr>
              <a:t>Chai nhựa </a:t>
            </a:r>
          </a:p>
        </p:txBody>
      </p:sp>
      <p:sp>
        <p:nvSpPr>
          <p:cNvPr id="15" name="Rectangle: Rounded Corners 14">
            <a:extLst>
              <a:ext uri="{FF2B5EF4-FFF2-40B4-BE49-F238E27FC236}">
                <a16:creationId xmlns:a16="http://schemas.microsoft.com/office/drawing/2014/main" id="{C96A1205-8507-45AD-D592-C74DC7F9FDD8}"/>
              </a:ext>
            </a:extLst>
          </p:cNvPr>
          <p:cNvSpPr/>
          <p:nvPr/>
        </p:nvSpPr>
        <p:spPr>
          <a:xfrm>
            <a:off x="2115471" y="2406706"/>
            <a:ext cx="1605883" cy="544286"/>
          </a:xfrm>
          <a:prstGeom prst="roundRect">
            <a:avLst/>
          </a:prstGeom>
          <a:solidFill>
            <a:srgbClr val="FC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ysClr val="windowText" lastClr="000000"/>
                </a:solidFill>
              </a:rPr>
              <a:t>Màu goát </a:t>
            </a:r>
          </a:p>
        </p:txBody>
      </p:sp>
      <p:sp>
        <p:nvSpPr>
          <p:cNvPr id="16" name="Rectangle: Rounded Corners 15">
            <a:extLst>
              <a:ext uri="{FF2B5EF4-FFF2-40B4-BE49-F238E27FC236}">
                <a16:creationId xmlns:a16="http://schemas.microsoft.com/office/drawing/2014/main" id="{1978435A-F8E2-F8B1-750F-3CC39BA60C65}"/>
              </a:ext>
            </a:extLst>
          </p:cNvPr>
          <p:cNvSpPr/>
          <p:nvPr/>
        </p:nvSpPr>
        <p:spPr>
          <a:xfrm>
            <a:off x="3934828" y="2406706"/>
            <a:ext cx="1605883" cy="544286"/>
          </a:xfrm>
          <a:prstGeom prst="roundRect">
            <a:avLst/>
          </a:prstGeom>
          <a:solidFill>
            <a:srgbClr val="FC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ysClr val="windowText" lastClr="000000"/>
                </a:solidFill>
              </a:rPr>
              <a:t>Kéo </a:t>
            </a:r>
          </a:p>
        </p:txBody>
      </p:sp>
      <p:sp>
        <p:nvSpPr>
          <p:cNvPr id="17" name="Rectangle: Rounded Corners 16">
            <a:extLst>
              <a:ext uri="{FF2B5EF4-FFF2-40B4-BE49-F238E27FC236}">
                <a16:creationId xmlns:a16="http://schemas.microsoft.com/office/drawing/2014/main" id="{6F78B44D-B250-1986-4889-B083E0866253}"/>
              </a:ext>
            </a:extLst>
          </p:cNvPr>
          <p:cNvSpPr/>
          <p:nvPr/>
        </p:nvSpPr>
        <p:spPr>
          <a:xfrm>
            <a:off x="1048860" y="3218530"/>
            <a:ext cx="1605883" cy="544286"/>
          </a:xfrm>
          <a:prstGeom prst="roundRect">
            <a:avLst/>
          </a:prstGeom>
          <a:solidFill>
            <a:srgbClr val="FC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ysClr val="windowText" lastClr="000000"/>
                </a:solidFill>
              </a:rPr>
              <a:t>Bút dạ </a:t>
            </a:r>
          </a:p>
        </p:txBody>
      </p:sp>
      <p:sp>
        <p:nvSpPr>
          <p:cNvPr id="18" name="Rectangle: Rounded Corners 17">
            <a:extLst>
              <a:ext uri="{FF2B5EF4-FFF2-40B4-BE49-F238E27FC236}">
                <a16:creationId xmlns:a16="http://schemas.microsoft.com/office/drawing/2014/main" id="{E554C402-A6ED-6F33-5E74-A537F3AD26BD}"/>
              </a:ext>
            </a:extLst>
          </p:cNvPr>
          <p:cNvSpPr/>
          <p:nvPr/>
        </p:nvSpPr>
        <p:spPr>
          <a:xfrm>
            <a:off x="2874320" y="3218530"/>
            <a:ext cx="1605883" cy="544286"/>
          </a:xfrm>
          <a:prstGeom prst="roundRect">
            <a:avLst/>
          </a:prstGeom>
          <a:solidFill>
            <a:srgbClr val="FC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ysClr val="windowText" lastClr="000000"/>
                </a:solidFill>
              </a:rPr>
              <a:t>Bút lông </a:t>
            </a:r>
          </a:p>
        </p:txBody>
      </p:sp>
      <p:sp>
        <p:nvSpPr>
          <p:cNvPr id="19" name="Rectangle: Rounded Corners 18">
            <a:extLst>
              <a:ext uri="{FF2B5EF4-FFF2-40B4-BE49-F238E27FC236}">
                <a16:creationId xmlns:a16="http://schemas.microsoft.com/office/drawing/2014/main" id="{BAD7E5BE-D2CF-67C3-3E5E-F00E35F884BC}"/>
              </a:ext>
            </a:extLst>
          </p:cNvPr>
          <p:cNvSpPr/>
          <p:nvPr/>
        </p:nvSpPr>
        <p:spPr>
          <a:xfrm>
            <a:off x="1131584" y="4000070"/>
            <a:ext cx="3304344" cy="544286"/>
          </a:xfrm>
          <a:prstGeom prst="roundRect">
            <a:avLst/>
          </a:prstGeom>
          <a:solidFill>
            <a:srgbClr val="FC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ysClr val="windowText" lastClr="000000"/>
                </a:solidFill>
              </a:rPr>
              <a:t>Dây vải/ hoặc dây dù </a:t>
            </a:r>
          </a:p>
        </p:txBody>
      </p:sp>
    </p:spTree>
    <p:extLst>
      <p:ext uri="{BB962C8B-B14F-4D97-AF65-F5344CB8AC3E}">
        <p14:creationId xmlns:p14="http://schemas.microsoft.com/office/powerpoint/2010/main" val="115362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p:bldP spid="14" grpId="0" animBg="1"/>
      <p:bldP spid="15" grpId="0" animBg="1"/>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CF70BF-D6B2-98EE-C5CA-CF2DB62AF665}"/>
              </a:ext>
            </a:extLst>
          </p:cNvPr>
          <p:cNvSpPr txBox="1"/>
          <p:nvPr/>
        </p:nvSpPr>
        <p:spPr>
          <a:xfrm>
            <a:off x="1767114" y="246743"/>
            <a:ext cx="5609772" cy="477054"/>
          </a:xfrm>
          <a:prstGeom prst="rect">
            <a:avLst/>
          </a:prstGeom>
          <a:noFill/>
        </p:spPr>
        <p:txBody>
          <a:bodyPr wrap="square" rtlCol="0">
            <a:spAutoFit/>
          </a:bodyPr>
          <a:lstStyle/>
          <a:p>
            <a:pPr algn="ctr"/>
            <a:r>
              <a:rPr lang="en-US" sz="2500" b="1">
                <a:solidFill>
                  <a:srgbClr val="C00000"/>
                </a:solidFill>
              </a:rPr>
              <a:t>CÁC BƯỚC THỰC HIỆN  </a:t>
            </a:r>
          </a:p>
        </p:txBody>
      </p:sp>
      <p:grpSp>
        <p:nvGrpSpPr>
          <p:cNvPr id="25" name="Group 24">
            <a:extLst>
              <a:ext uri="{FF2B5EF4-FFF2-40B4-BE49-F238E27FC236}">
                <a16:creationId xmlns:a16="http://schemas.microsoft.com/office/drawing/2014/main" id="{B099E26E-0D5B-E006-A2C6-0649CFAA9EDE}"/>
              </a:ext>
            </a:extLst>
          </p:cNvPr>
          <p:cNvGrpSpPr/>
          <p:nvPr/>
        </p:nvGrpSpPr>
        <p:grpSpPr>
          <a:xfrm>
            <a:off x="160796" y="723797"/>
            <a:ext cx="9081109" cy="4343019"/>
            <a:chOff x="131535" y="717756"/>
            <a:chExt cx="9081109" cy="4343019"/>
          </a:xfrm>
        </p:grpSpPr>
        <p:pic>
          <p:nvPicPr>
            <p:cNvPr id="5" name="Picture 4">
              <a:extLst>
                <a:ext uri="{FF2B5EF4-FFF2-40B4-BE49-F238E27FC236}">
                  <a16:creationId xmlns:a16="http://schemas.microsoft.com/office/drawing/2014/main" id="{BDF6DB2D-E95A-64C9-EFB6-D85845FEAC42}"/>
                </a:ext>
              </a:extLst>
            </p:cNvPr>
            <p:cNvPicPr>
              <a:picLocks noChangeAspect="1"/>
            </p:cNvPicPr>
            <p:nvPr/>
          </p:nvPicPr>
          <p:blipFill rotWithShape="1">
            <a:blip r:embed="rId2"/>
            <a:srcRect l="1996" t="3386" r="2426" b="3070"/>
            <a:stretch/>
          </p:blipFill>
          <p:spPr>
            <a:xfrm>
              <a:off x="335643" y="717756"/>
              <a:ext cx="2474071" cy="1851365"/>
            </a:xfrm>
            <a:prstGeom prst="roundRect">
              <a:avLst/>
            </a:prstGeom>
          </p:spPr>
        </p:pic>
        <p:pic>
          <p:nvPicPr>
            <p:cNvPr id="7" name="Picture 6">
              <a:extLst>
                <a:ext uri="{FF2B5EF4-FFF2-40B4-BE49-F238E27FC236}">
                  <a16:creationId xmlns:a16="http://schemas.microsoft.com/office/drawing/2014/main" id="{658E12EE-2661-B8C1-A8E4-AC37D8763048}"/>
                </a:ext>
              </a:extLst>
            </p:cNvPr>
            <p:cNvPicPr>
              <a:picLocks noChangeAspect="1"/>
            </p:cNvPicPr>
            <p:nvPr/>
          </p:nvPicPr>
          <p:blipFill rotWithShape="1">
            <a:blip r:embed="rId3"/>
            <a:srcRect l="968" t="1241" r="1619" b="2705"/>
            <a:stretch/>
          </p:blipFill>
          <p:spPr>
            <a:xfrm>
              <a:off x="3504255" y="752872"/>
              <a:ext cx="2406271" cy="1787173"/>
            </a:xfrm>
            <a:prstGeom prst="roundRect">
              <a:avLst/>
            </a:prstGeom>
          </p:spPr>
        </p:pic>
        <p:pic>
          <p:nvPicPr>
            <p:cNvPr id="9" name="Picture 8">
              <a:extLst>
                <a:ext uri="{FF2B5EF4-FFF2-40B4-BE49-F238E27FC236}">
                  <a16:creationId xmlns:a16="http://schemas.microsoft.com/office/drawing/2014/main" id="{5C290883-2891-D094-3929-60B24F288AAF}"/>
                </a:ext>
              </a:extLst>
            </p:cNvPr>
            <p:cNvPicPr>
              <a:picLocks noChangeAspect="1"/>
            </p:cNvPicPr>
            <p:nvPr/>
          </p:nvPicPr>
          <p:blipFill rotWithShape="1">
            <a:blip r:embed="rId4"/>
            <a:srcRect l="4242" t="6509" r="3706" b="2486"/>
            <a:stretch/>
          </p:blipFill>
          <p:spPr>
            <a:xfrm>
              <a:off x="335643" y="2892285"/>
              <a:ext cx="2465615" cy="1851365"/>
            </a:xfrm>
            <a:prstGeom prst="roundRect">
              <a:avLst/>
            </a:prstGeom>
          </p:spPr>
        </p:pic>
        <p:pic>
          <p:nvPicPr>
            <p:cNvPr id="11" name="Picture 10">
              <a:extLst>
                <a:ext uri="{FF2B5EF4-FFF2-40B4-BE49-F238E27FC236}">
                  <a16:creationId xmlns:a16="http://schemas.microsoft.com/office/drawing/2014/main" id="{8B0FA313-E3F6-FE07-87E5-55AA3017C8D6}"/>
                </a:ext>
              </a:extLst>
            </p:cNvPr>
            <p:cNvPicPr>
              <a:picLocks noChangeAspect="1"/>
            </p:cNvPicPr>
            <p:nvPr/>
          </p:nvPicPr>
          <p:blipFill rotWithShape="1">
            <a:blip r:embed="rId5"/>
            <a:srcRect l="2344" t="1250" r="1433" b="1476"/>
            <a:stretch/>
          </p:blipFill>
          <p:spPr>
            <a:xfrm>
              <a:off x="6134410" y="965507"/>
              <a:ext cx="2732004" cy="3686629"/>
            </a:xfrm>
            <a:prstGeom prst="rect">
              <a:avLst/>
            </a:prstGeom>
          </p:spPr>
        </p:pic>
        <p:sp>
          <p:nvSpPr>
            <p:cNvPr id="20" name="TextBox 19">
              <a:extLst>
                <a:ext uri="{FF2B5EF4-FFF2-40B4-BE49-F238E27FC236}">
                  <a16:creationId xmlns:a16="http://schemas.microsoft.com/office/drawing/2014/main" id="{914DC35B-44D4-695D-F2BC-AE721B3B27D0}"/>
                </a:ext>
              </a:extLst>
            </p:cNvPr>
            <p:cNvSpPr txBox="1"/>
            <p:nvPr/>
          </p:nvSpPr>
          <p:spPr>
            <a:xfrm>
              <a:off x="135764" y="2569121"/>
              <a:ext cx="2873828" cy="323165"/>
            </a:xfrm>
            <a:prstGeom prst="rect">
              <a:avLst/>
            </a:prstGeom>
            <a:noFill/>
          </p:spPr>
          <p:txBody>
            <a:bodyPr wrap="square" rtlCol="0">
              <a:spAutoFit/>
            </a:bodyPr>
            <a:lstStyle/>
            <a:p>
              <a:r>
                <a:rPr lang="en-US" sz="1500" i="1">
                  <a:solidFill>
                    <a:srgbClr val="002060"/>
                  </a:solidFill>
                </a:rPr>
                <a:t>1. Gia công vật liệu để tạo hình </a:t>
              </a:r>
            </a:p>
          </p:txBody>
        </p:sp>
        <p:sp>
          <p:nvSpPr>
            <p:cNvPr id="22" name="TextBox 21">
              <a:extLst>
                <a:ext uri="{FF2B5EF4-FFF2-40B4-BE49-F238E27FC236}">
                  <a16:creationId xmlns:a16="http://schemas.microsoft.com/office/drawing/2014/main" id="{EE2F3140-50D0-EC58-A57C-0520CAC16046}"/>
                </a:ext>
              </a:extLst>
            </p:cNvPr>
            <p:cNvSpPr txBox="1"/>
            <p:nvPr/>
          </p:nvSpPr>
          <p:spPr>
            <a:xfrm>
              <a:off x="3367317" y="2569120"/>
              <a:ext cx="2873828" cy="323165"/>
            </a:xfrm>
            <a:prstGeom prst="rect">
              <a:avLst/>
            </a:prstGeom>
            <a:noFill/>
          </p:spPr>
          <p:txBody>
            <a:bodyPr wrap="square" rtlCol="0">
              <a:spAutoFit/>
            </a:bodyPr>
            <a:lstStyle/>
            <a:p>
              <a:r>
                <a:rPr lang="en-US" sz="1500" i="1">
                  <a:solidFill>
                    <a:srgbClr val="002060"/>
                  </a:solidFill>
                </a:rPr>
                <a:t>2. Vẽ màu nền cho sản phẩm </a:t>
              </a:r>
            </a:p>
          </p:txBody>
        </p:sp>
        <p:sp>
          <p:nvSpPr>
            <p:cNvPr id="23" name="TextBox 22">
              <a:extLst>
                <a:ext uri="{FF2B5EF4-FFF2-40B4-BE49-F238E27FC236}">
                  <a16:creationId xmlns:a16="http://schemas.microsoft.com/office/drawing/2014/main" id="{60289A82-9403-0C91-EDE8-3A4A6B86DA3D}"/>
                </a:ext>
              </a:extLst>
            </p:cNvPr>
            <p:cNvSpPr txBox="1"/>
            <p:nvPr/>
          </p:nvSpPr>
          <p:spPr>
            <a:xfrm>
              <a:off x="131535" y="4737610"/>
              <a:ext cx="3424465" cy="323165"/>
            </a:xfrm>
            <a:prstGeom prst="rect">
              <a:avLst/>
            </a:prstGeom>
            <a:noFill/>
          </p:spPr>
          <p:txBody>
            <a:bodyPr wrap="square" rtlCol="0">
              <a:spAutoFit/>
            </a:bodyPr>
            <a:lstStyle/>
            <a:p>
              <a:r>
                <a:rPr lang="en-US" sz="1500" i="1">
                  <a:solidFill>
                    <a:srgbClr val="002060"/>
                  </a:solidFill>
                </a:rPr>
                <a:t>3. Lựa chọn và vẽ màu cho sản phẩm </a:t>
              </a:r>
            </a:p>
          </p:txBody>
        </p:sp>
        <p:sp>
          <p:nvSpPr>
            <p:cNvPr id="24" name="TextBox 23">
              <a:extLst>
                <a:ext uri="{FF2B5EF4-FFF2-40B4-BE49-F238E27FC236}">
                  <a16:creationId xmlns:a16="http://schemas.microsoft.com/office/drawing/2014/main" id="{0B9ABFF8-BFE2-7498-0810-7BC672808618}"/>
                </a:ext>
              </a:extLst>
            </p:cNvPr>
            <p:cNvSpPr txBox="1"/>
            <p:nvPr/>
          </p:nvSpPr>
          <p:spPr>
            <a:xfrm>
              <a:off x="5788179" y="4690968"/>
              <a:ext cx="3424465" cy="323165"/>
            </a:xfrm>
            <a:prstGeom prst="rect">
              <a:avLst/>
            </a:prstGeom>
            <a:noFill/>
          </p:spPr>
          <p:txBody>
            <a:bodyPr wrap="square" rtlCol="0">
              <a:spAutoFit/>
            </a:bodyPr>
            <a:lstStyle/>
            <a:p>
              <a:r>
                <a:rPr lang="en-US" sz="1500" i="1">
                  <a:solidFill>
                    <a:srgbClr val="002060"/>
                  </a:solidFill>
                </a:rPr>
                <a:t>4. Hoàn thiện sản phẩm và trồng cây</a:t>
              </a:r>
            </a:p>
          </p:txBody>
        </p:sp>
      </p:grpSp>
    </p:spTree>
    <p:extLst>
      <p:ext uri="{BB962C8B-B14F-4D97-AF65-F5344CB8AC3E}">
        <p14:creationId xmlns:p14="http://schemas.microsoft.com/office/powerpoint/2010/main" val="251918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4439CB-BA5C-CDF2-057B-88BF5FA0CBFE}"/>
              </a:ext>
            </a:extLst>
          </p:cNvPr>
          <p:cNvSpPr txBox="1"/>
          <p:nvPr/>
        </p:nvSpPr>
        <p:spPr>
          <a:xfrm>
            <a:off x="1879600" y="181429"/>
            <a:ext cx="5384800" cy="477054"/>
          </a:xfrm>
          <a:prstGeom prst="rect">
            <a:avLst/>
          </a:prstGeom>
          <a:noFill/>
        </p:spPr>
        <p:txBody>
          <a:bodyPr wrap="square" rtlCol="0">
            <a:spAutoFit/>
          </a:bodyPr>
          <a:lstStyle/>
          <a:p>
            <a:pPr algn="ctr"/>
            <a:r>
              <a:rPr lang="en-US" sz="2500" b="1">
                <a:solidFill>
                  <a:srgbClr val="7030A0"/>
                </a:solidFill>
              </a:rPr>
              <a:t>MỘT SỐ LƯU Ý KHI LÀM BÀI </a:t>
            </a:r>
          </a:p>
        </p:txBody>
      </p:sp>
      <p:cxnSp>
        <p:nvCxnSpPr>
          <p:cNvPr id="6" name="Straight Connector 5">
            <a:extLst>
              <a:ext uri="{FF2B5EF4-FFF2-40B4-BE49-F238E27FC236}">
                <a16:creationId xmlns:a16="http://schemas.microsoft.com/office/drawing/2014/main" id="{8B4B3E93-35D5-1414-0248-B614F326EDB0}"/>
              </a:ext>
            </a:extLst>
          </p:cNvPr>
          <p:cNvCxnSpPr/>
          <p:nvPr/>
        </p:nvCxnSpPr>
        <p:spPr>
          <a:xfrm>
            <a:off x="4572000" y="1240064"/>
            <a:ext cx="0" cy="3548743"/>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7C35975-719E-6007-23BF-8EE1E137B9DE}"/>
              </a:ext>
            </a:extLst>
          </p:cNvPr>
          <p:cNvSpPr txBox="1"/>
          <p:nvPr/>
        </p:nvSpPr>
        <p:spPr>
          <a:xfrm>
            <a:off x="268515" y="919278"/>
            <a:ext cx="4114798" cy="3266985"/>
          </a:xfrm>
          <a:prstGeom prst="rect">
            <a:avLst/>
          </a:prstGeom>
          <a:noFill/>
        </p:spPr>
        <p:txBody>
          <a:bodyPr wrap="square" rtlCol="0">
            <a:spAutoFit/>
          </a:bodyPr>
          <a:lstStyle/>
          <a:p>
            <a:pPr algn="just">
              <a:lnSpc>
                <a:spcPct val="150000"/>
              </a:lnSpc>
            </a:pPr>
            <a:r>
              <a:rPr lang="en-US" sz="2000" b="1" i="1"/>
              <a:t>Lựa chọn vật liệu, hình thức trang trí:</a:t>
            </a:r>
          </a:p>
          <a:p>
            <a:pPr marL="342900" indent="-342900" algn="just">
              <a:lnSpc>
                <a:spcPct val="150000"/>
              </a:lnSpc>
              <a:buFont typeface="Wingdings" panose="05000000000000000000" pitchFamily="2" charset="2"/>
              <a:buChar char="§"/>
            </a:pPr>
            <a:r>
              <a:rPr lang="en-US" sz="2000"/>
              <a:t>Lựa chọn vật liệu để tạo dạng sản phẩm từ những vật liệu tái sử dụng (chai nhựa).</a:t>
            </a:r>
          </a:p>
          <a:p>
            <a:pPr marL="342900" indent="-342900" algn="just">
              <a:lnSpc>
                <a:spcPct val="150000"/>
              </a:lnSpc>
              <a:buFont typeface="Wingdings" panose="05000000000000000000" pitchFamily="2" charset="2"/>
              <a:buChar char="§"/>
            </a:pPr>
            <a:r>
              <a:rPr lang="en-US" sz="2000"/>
              <a:t>Lựa chọn hình để trang trí: trang trí theo hình yêu thích.</a:t>
            </a:r>
          </a:p>
        </p:txBody>
      </p:sp>
      <p:sp>
        <p:nvSpPr>
          <p:cNvPr id="10" name="TextBox 9">
            <a:extLst>
              <a:ext uri="{FF2B5EF4-FFF2-40B4-BE49-F238E27FC236}">
                <a16:creationId xmlns:a16="http://schemas.microsoft.com/office/drawing/2014/main" id="{42E89E03-E8F4-A374-BC4C-DCC0E31A2E0A}"/>
              </a:ext>
            </a:extLst>
          </p:cNvPr>
          <p:cNvSpPr txBox="1"/>
          <p:nvPr/>
        </p:nvSpPr>
        <p:spPr>
          <a:xfrm>
            <a:off x="4688116" y="909642"/>
            <a:ext cx="4274456" cy="4190314"/>
          </a:xfrm>
          <a:prstGeom prst="rect">
            <a:avLst/>
          </a:prstGeom>
          <a:noFill/>
        </p:spPr>
        <p:txBody>
          <a:bodyPr wrap="square" rtlCol="0">
            <a:spAutoFit/>
          </a:bodyPr>
          <a:lstStyle/>
          <a:p>
            <a:pPr algn="just">
              <a:lnSpc>
                <a:spcPct val="150000"/>
              </a:lnSpc>
            </a:pPr>
            <a:r>
              <a:rPr lang="en-US" sz="2000" b="1" i="1"/>
              <a:t>Kĩ thuật thực hiện: </a:t>
            </a:r>
          </a:p>
          <a:p>
            <a:pPr marL="342900" indent="-342900" algn="just">
              <a:lnSpc>
                <a:spcPct val="150000"/>
              </a:lnSpc>
              <a:buFont typeface="Wingdings" panose="05000000000000000000" pitchFamily="2" charset="2"/>
              <a:buChar char="§"/>
            </a:pPr>
            <a:r>
              <a:rPr lang="en-US" sz="2000"/>
              <a:t>Cắt tạo hình chậu cây từ vỏ chai. </a:t>
            </a:r>
          </a:p>
          <a:p>
            <a:pPr marL="342900" indent="-342900" algn="just">
              <a:lnSpc>
                <a:spcPct val="150000"/>
              </a:lnSpc>
              <a:buFont typeface="Wingdings" panose="05000000000000000000" pitchFamily="2" charset="2"/>
              <a:buChar char="§"/>
            </a:pPr>
            <a:r>
              <a:rPr lang="en-US" sz="2000"/>
              <a:t>Sử dụng dây gắn hai bên thành giỏ để có thể sử dụng treo. Gắn kết 2 vật liệu nhựa bằng keo dán nhựa hoặc ghim.</a:t>
            </a:r>
          </a:p>
          <a:p>
            <a:pPr marL="342900" indent="-342900" algn="just">
              <a:lnSpc>
                <a:spcPct val="150000"/>
              </a:lnSpc>
              <a:buFont typeface="Wingdings" panose="05000000000000000000" pitchFamily="2" charset="2"/>
              <a:buChar char="§"/>
            </a:pPr>
            <a:r>
              <a:rPr lang="en-US" sz="2000"/>
              <a:t>Sử dụng màu acrylic vẽ trang trí để tránh bị phai màu khi sử dụng.</a:t>
            </a:r>
          </a:p>
        </p:txBody>
      </p:sp>
    </p:spTree>
    <p:extLst>
      <p:ext uri="{BB962C8B-B14F-4D97-AF65-F5344CB8AC3E}">
        <p14:creationId xmlns:p14="http://schemas.microsoft.com/office/powerpoint/2010/main" val="336878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87F17B-72B2-F613-2022-449754B9E9C9}"/>
              </a:ext>
            </a:extLst>
          </p:cNvPr>
          <p:cNvSpPr txBox="1"/>
          <p:nvPr/>
        </p:nvSpPr>
        <p:spPr>
          <a:xfrm>
            <a:off x="972457" y="181430"/>
            <a:ext cx="7199086" cy="477054"/>
          </a:xfrm>
          <a:prstGeom prst="rect">
            <a:avLst/>
          </a:prstGeom>
          <a:noFill/>
        </p:spPr>
        <p:txBody>
          <a:bodyPr wrap="square" rtlCol="0">
            <a:spAutoFit/>
          </a:bodyPr>
          <a:lstStyle/>
          <a:p>
            <a:pPr algn="ctr"/>
            <a:r>
              <a:rPr lang="en-US" sz="2500" b="1">
                <a:solidFill>
                  <a:srgbClr val="002060"/>
                </a:solidFill>
              </a:rPr>
              <a:t>QUAN SÁT MỘT SỐ SẢN PHẨM THAM KHẢO </a:t>
            </a:r>
          </a:p>
        </p:txBody>
      </p:sp>
      <p:pic>
        <p:nvPicPr>
          <p:cNvPr id="4" name="Picture 3">
            <a:extLst>
              <a:ext uri="{FF2B5EF4-FFF2-40B4-BE49-F238E27FC236}">
                <a16:creationId xmlns:a16="http://schemas.microsoft.com/office/drawing/2014/main" id="{D3CE374D-4B93-203B-DDAC-6269B0E16052}"/>
              </a:ext>
            </a:extLst>
          </p:cNvPr>
          <p:cNvPicPr>
            <a:picLocks noChangeAspect="1"/>
          </p:cNvPicPr>
          <p:nvPr/>
        </p:nvPicPr>
        <p:blipFill>
          <a:blip r:embed="rId2"/>
          <a:stretch>
            <a:fillRect/>
          </a:stretch>
        </p:blipFill>
        <p:spPr>
          <a:xfrm>
            <a:off x="336772" y="857798"/>
            <a:ext cx="3408124" cy="199005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17.jpg" descr="8+ Ý Tưởng Cách Tái Chế Chai Nhựa Thành Đồ Chơi Cho Bé Độc Đáo | Cleanipedia">
            <a:extLst>
              <a:ext uri="{FF2B5EF4-FFF2-40B4-BE49-F238E27FC236}">
                <a16:creationId xmlns:a16="http://schemas.microsoft.com/office/drawing/2014/main" id="{E4E9007C-10F4-7832-FD0F-BD8F24930225}"/>
              </a:ext>
            </a:extLst>
          </p:cNvPr>
          <p:cNvPicPr/>
          <p:nvPr/>
        </p:nvPicPr>
        <p:blipFill>
          <a:blip r:embed="rId3"/>
          <a:srcRect/>
          <a:stretch>
            <a:fillRect/>
          </a:stretch>
        </p:blipFill>
        <p:spPr>
          <a:xfrm>
            <a:off x="4833256" y="857798"/>
            <a:ext cx="3200401" cy="204085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19BED39-5179-A750-14A7-74A6B5CF38D8}"/>
              </a:ext>
            </a:extLst>
          </p:cNvPr>
          <p:cNvPicPr>
            <a:picLocks noChangeAspect="1"/>
          </p:cNvPicPr>
          <p:nvPr/>
        </p:nvPicPr>
        <p:blipFill>
          <a:blip r:embed="rId4"/>
          <a:stretch>
            <a:fillRect/>
          </a:stretch>
        </p:blipFill>
        <p:spPr>
          <a:xfrm>
            <a:off x="808487" y="2926880"/>
            <a:ext cx="3408124" cy="211541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AA9253F-BE21-5801-F536-D313C2E57CD8}"/>
              </a:ext>
            </a:extLst>
          </p:cNvPr>
          <p:cNvPicPr>
            <a:picLocks noChangeAspect="1"/>
          </p:cNvPicPr>
          <p:nvPr/>
        </p:nvPicPr>
        <p:blipFill>
          <a:blip r:embed="rId5"/>
          <a:stretch>
            <a:fillRect/>
          </a:stretch>
        </p:blipFill>
        <p:spPr>
          <a:xfrm>
            <a:off x="5348512" y="2954041"/>
            <a:ext cx="3200401" cy="20882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0491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1EEC63-B1D7-BE0A-7EB4-142EAFBB8D95}"/>
              </a:ext>
            </a:extLst>
          </p:cNvPr>
          <p:cNvSpPr txBox="1"/>
          <p:nvPr/>
        </p:nvSpPr>
        <p:spPr>
          <a:xfrm>
            <a:off x="171450" y="431615"/>
            <a:ext cx="8801100" cy="477054"/>
          </a:xfrm>
          <a:prstGeom prst="rect">
            <a:avLst/>
          </a:prstGeom>
          <a:noFill/>
        </p:spPr>
        <p:txBody>
          <a:bodyPr wrap="square" rtlCol="0">
            <a:spAutoFit/>
          </a:bodyPr>
          <a:lstStyle/>
          <a:p>
            <a:pPr algn="ctr" defTabSz="457200">
              <a:buClrTx/>
            </a:pPr>
            <a:r>
              <a:rPr lang="en-US" sz="2500" b="1" kern="1200">
                <a:solidFill>
                  <a:srgbClr val="002060"/>
                </a:solidFill>
                <a:latin typeface="Arial" panose="020B0604020202020204" pitchFamily="34" charset="0"/>
                <a:ea typeface="+mn-ea"/>
                <a:cs typeface="Arial" panose="020B0604020202020204" pitchFamily="34" charset="0"/>
              </a:rPr>
              <a:t>TRƯNG BÀY, NHẬN XÉT SẢN PHẨM </a:t>
            </a:r>
          </a:p>
        </p:txBody>
      </p:sp>
      <p:sp>
        <p:nvSpPr>
          <p:cNvPr id="10" name="Freeform 4">
            <a:extLst>
              <a:ext uri="{FF2B5EF4-FFF2-40B4-BE49-F238E27FC236}">
                <a16:creationId xmlns:a16="http://schemas.microsoft.com/office/drawing/2014/main" id="{C9B316A5-5220-5DA4-C7DB-585933C6B899}"/>
              </a:ext>
            </a:extLst>
          </p:cNvPr>
          <p:cNvSpPr/>
          <p:nvPr/>
        </p:nvSpPr>
        <p:spPr>
          <a:xfrm>
            <a:off x="-114704" y="4120832"/>
            <a:ext cx="2763772" cy="1147005"/>
          </a:xfrm>
          <a:custGeom>
            <a:avLst/>
            <a:gdLst/>
            <a:ahLst/>
            <a:cxnLst/>
            <a:rect l="l" t="t" r="r" b="b"/>
            <a:pathLst>
              <a:path w="5527544" h="2294009">
                <a:moveTo>
                  <a:pt x="0" y="0"/>
                </a:moveTo>
                <a:lnTo>
                  <a:pt x="5527544" y="0"/>
                </a:lnTo>
                <a:lnTo>
                  <a:pt x="5527544" y="2294008"/>
                </a:lnTo>
                <a:lnTo>
                  <a:pt x="0" y="2294008"/>
                </a:lnTo>
                <a:lnTo>
                  <a:pt x="0" y="0"/>
                </a:lnTo>
                <a:close/>
              </a:path>
            </a:pathLst>
          </a:custGeom>
          <a:blipFill>
            <a:blip r:embed="rId2">
              <a:extLst>
                <a:ext uri="{96DAC541-7B7A-43D3-8B79-37D633B846F1}">
                  <asvg:svgBlip xmlns:asvg="http://schemas.microsoft.com/office/drawing/2016/SVG/main" r:embed="rId3"/>
                </a:ext>
              </a:extLst>
            </a:blip>
            <a:stretch>
              <a:fillRect l="-89473" b="-23267"/>
            </a:stretch>
          </a:blipFill>
        </p:spPr>
      </p:sp>
      <p:sp>
        <p:nvSpPr>
          <p:cNvPr id="11" name="Freeform 6">
            <a:extLst>
              <a:ext uri="{FF2B5EF4-FFF2-40B4-BE49-F238E27FC236}">
                <a16:creationId xmlns:a16="http://schemas.microsoft.com/office/drawing/2014/main" id="{C2424D85-5041-B1F5-7D97-31FA9436BF50}"/>
              </a:ext>
            </a:extLst>
          </p:cNvPr>
          <p:cNvSpPr/>
          <p:nvPr/>
        </p:nvSpPr>
        <p:spPr>
          <a:xfrm>
            <a:off x="2286000" y="4325032"/>
            <a:ext cx="4365733" cy="1071966"/>
          </a:xfrm>
          <a:custGeom>
            <a:avLst/>
            <a:gdLst/>
            <a:ahLst/>
            <a:cxnLst/>
            <a:rect l="l" t="t" r="r" b="b"/>
            <a:pathLst>
              <a:path w="8731465" h="2143932">
                <a:moveTo>
                  <a:pt x="0" y="0"/>
                </a:moveTo>
                <a:lnTo>
                  <a:pt x="8731465" y="0"/>
                </a:lnTo>
                <a:lnTo>
                  <a:pt x="8731465" y="2143932"/>
                </a:lnTo>
                <a:lnTo>
                  <a:pt x="0" y="2143932"/>
                </a:lnTo>
                <a:lnTo>
                  <a:pt x="0" y="0"/>
                </a:lnTo>
                <a:close/>
              </a:path>
            </a:pathLst>
          </a:custGeom>
          <a:blipFill>
            <a:blip r:embed="rId4">
              <a:extLst>
                <a:ext uri="{96DAC541-7B7A-43D3-8B79-37D633B846F1}">
                  <asvg:svgBlip xmlns:asvg="http://schemas.microsoft.com/office/drawing/2016/SVG/main" r:embed="rId5"/>
                </a:ext>
              </a:extLst>
            </a:blip>
            <a:stretch>
              <a:fillRect l="-261" b="-10248"/>
            </a:stretch>
          </a:blipFill>
        </p:spPr>
      </p:sp>
      <p:sp>
        <p:nvSpPr>
          <p:cNvPr id="12" name="Freeform 8">
            <a:extLst>
              <a:ext uri="{FF2B5EF4-FFF2-40B4-BE49-F238E27FC236}">
                <a16:creationId xmlns:a16="http://schemas.microsoft.com/office/drawing/2014/main" id="{3822C651-D8F4-EC34-7FEC-8ABDF6100163}"/>
              </a:ext>
            </a:extLst>
          </p:cNvPr>
          <p:cNvSpPr/>
          <p:nvPr/>
        </p:nvSpPr>
        <p:spPr>
          <a:xfrm>
            <a:off x="6415207" y="3872998"/>
            <a:ext cx="2838450" cy="1380058"/>
          </a:xfrm>
          <a:custGeom>
            <a:avLst/>
            <a:gdLst/>
            <a:ahLst/>
            <a:cxnLst/>
            <a:rect l="l" t="t" r="r" b="b"/>
            <a:pathLst>
              <a:path w="5676900" h="2760115">
                <a:moveTo>
                  <a:pt x="0" y="0"/>
                </a:moveTo>
                <a:lnTo>
                  <a:pt x="5676900" y="0"/>
                </a:lnTo>
                <a:lnTo>
                  <a:pt x="5676900" y="2760115"/>
                </a:lnTo>
                <a:lnTo>
                  <a:pt x="0" y="2760115"/>
                </a:lnTo>
                <a:lnTo>
                  <a:pt x="0" y="0"/>
                </a:lnTo>
                <a:close/>
              </a:path>
            </a:pathLst>
          </a:custGeom>
          <a:blipFill>
            <a:blip r:embed="rId2">
              <a:extLst>
                <a:ext uri="{96DAC541-7B7A-43D3-8B79-37D633B846F1}">
                  <asvg:svgBlip xmlns:asvg="http://schemas.microsoft.com/office/drawing/2016/SVG/main" r:embed="rId3"/>
                </a:ext>
              </a:extLst>
            </a:blip>
            <a:stretch>
              <a:fillRect t="-1760" r="-84488" b="-690"/>
            </a:stretch>
          </a:blipFill>
        </p:spPr>
      </p:sp>
      <p:sp>
        <p:nvSpPr>
          <p:cNvPr id="13" name="TextBox 12">
            <a:extLst>
              <a:ext uri="{FF2B5EF4-FFF2-40B4-BE49-F238E27FC236}">
                <a16:creationId xmlns:a16="http://schemas.microsoft.com/office/drawing/2014/main" id="{7A8CA27F-8D65-1476-4E2A-9A5941AB607F}"/>
              </a:ext>
            </a:extLst>
          </p:cNvPr>
          <p:cNvSpPr txBox="1"/>
          <p:nvPr/>
        </p:nvSpPr>
        <p:spPr>
          <a:xfrm>
            <a:off x="520700" y="1052611"/>
            <a:ext cx="8102599"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Nhóm em/ em đã sử dụng hình ảnh, màu sắc, chất liệu nào để tạo hình và trang trí sản phẩm?</a:t>
            </a:r>
          </a:p>
          <a:p>
            <a:pPr marL="342900" indent="-342900" algn="just">
              <a:lnSpc>
                <a:spcPct val="150000"/>
              </a:lnSpc>
              <a:buFont typeface="Wingdings" panose="05000000000000000000" pitchFamily="2" charset="2"/>
              <a:buChar char="§"/>
            </a:pPr>
            <a:r>
              <a:rPr lang="vi-VN" sz="2000"/>
              <a:t>Trong các SP em thực hiện, em thích sản phẩm nào nhất? Vì sao?</a:t>
            </a:r>
          </a:p>
          <a:p>
            <a:pPr marL="342900" indent="-342900" algn="just">
              <a:lnSpc>
                <a:spcPct val="150000"/>
              </a:lnSpc>
              <a:buFont typeface="Wingdings" panose="05000000000000000000" pitchFamily="2" charset="2"/>
              <a:buChar char="§"/>
            </a:pPr>
            <a:r>
              <a:rPr lang="vi-VN" sz="2000"/>
              <a:t>Hãy trình bày công năng sử dụng (SPMT dùng vào việc gì?) và tính thẩm mĩ (hình màu được trang trí) của SPMT em đã thực hiện với bạn bè, người thân trong gia đình. </a:t>
            </a:r>
          </a:p>
        </p:txBody>
      </p:sp>
    </p:spTree>
    <p:extLst>
      <p:ext uri="{BB962C8B-B14F-4D97-AF65-F5344CB8AC3E}">
        <p14:creationId xmlns:p14="http://schemas.microsoft.com/office/powerpoint/2010/main" val="24041684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57"/>
          <p:cNvSpPr txBox="1">
            <a:spLocks noGrp="1"/>
          </p:cNvSpPr>
          <p:nvPr>
            <p:ph type="title" idx="6"/>
          </p:nvPr>
        </p:nvSpPr>
        <p:spPr>
          <a:xfrm>
            <a:off x="720000" y="540000"/>
            <a:ext cx="77040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atin typeface="+mn-lt"/>
              </a:rPr>
              <a:t>HƯỚNG DẪN VỀ NHÀ </a:t>
            </a:r>
          </a:p>
        </p:txBody>
      </p:sp>
      <p:sp>
        <p:nvSpPr>
          <p:cNvPr id="1117" name="Google Shape;1117;p57"/>
          <p:cNvSpPr/>
          <p:nvPr/>
        </p:nvSpPr>
        <p:spPr>
          <a:xfrm flipH="1">
            <a:off x="6517475" y="478428"/>
            <a:ext cx="2722088" cy="3961140"/>
          </a:xfrm>
          <a:custGeom>
            <a:avLst/>
            <a:gdLst/>
            <a:ahLst/>
            <a:cxnLst/>
            <a:rect l="l" t="t" r="r" b="b"/>
            <a:pathLst>
              <a:path w="27033" h="39338" extrusionOk="0">
                <a:moveTo>
                  <a:pt x="10159" y="4406"/>
                </a:moveTo>
                <a:cubicBezTo>
                  <a:pt x="10312" y="4470"/>
                  <a:pt x="10476" y="4506"/>
                  <a:pt x="10635" y="4506"/>
                </a:cubicBezTo>
                <a:cubicBezTo>
                  <a:pt x="10666" y="4506"/>
                  <a:pt x="10696" y="4505"/>
                  <a:pt x="10726" y="4502"/>
                </a:cubicBezTo>
                <a:lnTo>
                  <a:pt x="10726" y="4502"/>
                </a:lnTo>
                <a:cubicBezTo>
                  <a:pt x="10725" y="4692"/>
                  <a:pt x="10796" y="4880"/>
                  <a:pt x="10948" y="5019"/>
                </a:cubicBezTo>
                <a:cubicBezTo>
                  <a:pt x="11103" y="5161"/>
                  <a:pt x="11326" y="5223"/>
                  <a:pt x="11548" y="5223"/>
                </a:cubicBezTo>
                <a:cubicBezTo>
                  <a:pt x="11690" y="5223"/>
                  <a:pt x="11831" y="5197"/>
                  <a:pt x="11953" y="5150"/>
                </a:cubicBezTo>
                <a:cubicBezTo>
                  <a:pt x="12005" y="5130"/>
                  <a:pt x="12057" y="5103"/>
                  <a:pt x="12103" y="5071"/>
                </a:cubicBezTo>
                <a:cubicBezTo>
                  <a:pt x="12135" y="5083"/>
                  <a:pt x="12166" y="5093"/>
                  <a:pt x="12197" y="5100"/>
                </a:cubicBezTo>
                <a:cubicBezTo>
                  <a:pt x="12239" y="5110"/>
                  <a:pt x="12281" y="5114"/>
                  <a:pt x="12322" y="5114"/>
                </a:cubicBezTo>
                <a:cubicBezTo>
                  <a:pt x="12360" y="5114"/>
                  <a:pt x="12397" y="5111"/>
                  <a:pt x="12433" y="5104"/>
                </a:cubicBezTo>
                <a:lnTo>
                  <a:pt x="12433" y="5104"/>
                </a:lnTo>
                <a:cubicBezTo>
                  <a:pt x="12403" y="5273"/>
                  <a:pt x="12409" y="5445"/>
                  <a:pt x="12480" y="5608"/>
                </a:cubicBezTo>
                <a:cubicBezTo>
                  <a:pt x="12612" y="5908"/>
                  <a:pt x="12933" y="6073"/>
                  <a:pt x="13251" y="6073"/>
                </a:cubicBezTo>
                <a:cubicBezTo>
                  <a:pt x="13255" y="6073"/>
                  <a:pt x="13259" y="6073"/>
                  <a:pt x="13263" y="6073"/>
                </a:cubicBezTo>
                <a:cubicBezTo>
                  <a:pt x="13331" y="6071"/>
                  <a:pt x="13396" y="6062"/>
                  <a:pt x="13462" y="6048"/>
                </a:cubicBezTo>
                <a:cubicBezTo>
                  <a:pt x="13520" y="6119"/>
                  <a:pt x="13605" y="6167"/>
                  <a:pt x="13690" y="6196"/>
                </a:cubicBezTo>
                <a:cubicBezTo>
                  <a:pt x="13759" y="6221"/>
                  <a:pt x="13831" y="6233"/>
                  <a:pt x="13906" y="6241"/>
                </a:cubicBezTo>
                <a:cubicBezTo>
                  <a:pt x="13756" y="6479"/>
                  <a:pt x="13609" y="6716"/>
                  <a:pt x="13662" y="7022"/>
                </a:cubicBezTo>
                <a:cubicBezTo>
                  <a:pt x="13663" y="7029"/>
                  <a:pt x="13665" y="7037"/>
                  <a:pt x="13667" y="7044"/>
                </a:cubicBezTo>
                <a:lnTo>
                  <a:pt x="8731" y="9722"/>
                </a:lnTo>
                <a:lnTo>
                  <a:pt x="10159" y="4406"/>
                </a:lnTo>
                <a:close/>
                <a:moveTo>
                  <a:pt x="18804" y="0"/>
                </a:moveTo>
                <a:cubicBezTo>
                  <a:pt x="18070" y="0"/>
                  <a:pt x="17335" y="27"/>
                  <a:pt x="16603" y="94"/>
                </a:cubicBezTo>
                <a:cubicBezTo>
                  <a:pt x="15783" y="168"/>
                  <a:pt x="14944" y="263"/>
                  <a:pt x="14165" y="539"/>
                </a:cubicBezTo>
                <a:cubicBezTo>
                  <a:pt x="13789" y="674"/>
                  <a:pt x="13426" y="850"/>
                  <a:pt x="13100" y="1082"/>
                </a:cubicBezTo>
                <a:cubicBezTo>
                  <a:pt x="12778" y="1312"/>
                  <a:pt x="12523" y="1628"/>
                  <a:pt x="12171" y="1812"/>
                </a:cubicBezTo>
                <a:cubicBezTo>
                  <a:pt x="11796" y="2010"/>
                  <a:pt x="11384" y="2116"/>
                  <a:pt x="11017" y="2337"/>
                </a:cubicBezTo>
                <a:cubicBezTo>
                  <a:pt x="10684" y="2539"/>
                  <a:pt x="10385" y="2783"/>
                  <a:pt x="10101" y="3049"/>
                </a:cubicBezTo>
                <a:cubicBezTo>
                  <a:pt x="10008" y="3137"/>
                  <a:pt x="9893" y="3271"/>
                  <a:pt x="9761" y="3291"/>
                </a:cubicBezTo>
                <a:cubicBezTo>
                  <a:pt x="9688" y="3301"/>
                  <a:pt x="9671" y="3363"/>
                  <a:pt x="9688" y="3417"/>
                </a:cubicBezTo>
                <a:cubicBezTo>
                  <a:pt x="9618" y="3512"/>
                  <a:pt x="9576" y="3626"/>
                  <a:pt x="9584" y="3747"/>
                </a:cubicBezTo>
                <a:cubicBezTo>
                  <a:pt x="9584" y="3754"/>
                  <a:pt x="9587" y="3763"/>
                  <a:pt x="9587" y="3770"/>
                </a:cubicBezTo>
                <a:cubicBezTo>
                  <a:pt x="6721" y="11834"/>
                  <a:pt x="3784" y="19868"/>
                  <a:pt x="875" y="27913"/>
                </a:cubicBezTo>
                <a:cubicBezTo>
                  <a:pt x="1" y="30328"/>
                  <a:pt x="832" y="33585"/>
                  <a:pt x="1029" y="36122"/>
                </a:cubicBezTo>
                <a:lnTo>
                  <a:pt x="4879" y="39338"/>
                </a:lnTo>
                <a:cubicBezTo>
                  <a:pt x="4879" y="39338"/>
                  <a:pt x="2256" y="28126"/>
                  <a:pt x="4666" y="21697"/>
                </a:cubicBezTo>
                <a:cubicBezTo>
                  <a:pt x="7079" y="15267"/>
                  <a:pt x="7586" y="13532"/>
                  <a:pt x="7586" y="13532"/>
                </a:cubicBezTo>
                <a:lnTo>
                  <a:pt x="14788" y="7976"/>
                </a:lnTo>
                <a:cubicBezTo>
                  <a:pt x="14961" y="8016"/>
                  <a:pt x="15146" y="8037"/>
                  <a:pt x="15331" y="8037"/>
                </a:cubicBezTo>
                <a:cubicBezTo>
                  <a:pt x="15732" y="8037"/>
                  <a:pt x="16138" y="7941"/>
                  <a:pt x="16450" y="7740"/>
                </a:cubicBezTo>
                <a:cubicBezTo>
                  <a:pt x="16637" y="7620"/>
                  <a:pt x="16775" y="7458"/>
                  <a:pt x="16857" y="7269"/>
                </a:cubicBezTo>
                <a:cubicBezTo>
                  <a:pt x="16926" y="7261"/>
                  <a:pt x="16991" y="7251"/>
                  <a:pt x="17052" y="7235"/>
                </a:cubicBezTo>
                <a:cubicBezTo>
                  <a:pt x="17213" y="7194"/>
                  <a:pt x="17395" y="7114"/>
                  <a:pt x="17511" y="6983"/>
                </a:cubicBezTo>
                <a:cubicBezTo>
                  <a:pt x="17584" y="7005"/>
                  <a:pt x="17659" y="7017"/>
                  <a:pt x="17731" y="7023"/>
                </a:cubicBezTo>
                <a:cubicBezTo>
                  <a:pt x="17755" y="7025"/>
                  <a:pt x="17780" y="7026"/>
                  <a:pt x="17805" y="7026"/>
                </a:cubicBezTo>
                <a:cubicBezTo>
                  <a:pt x="18025" y="7026"/>
                  <a:pt x="18268" y="6945"/>
                  <a:pt x="18399" y="6769"/>
                </a:cubicBezTo>
                <a:cubicBezTo>
                  <a:pt x="18557" y="6892"/>
                  <a:pt x="18751" y="6945"/>
                  <a:pt x="18947" y="6971"/>
                </a:cubicBezTo>
                <a:cubicBezTo>
                  <a:pt x="19013" y="6980"/>
                  <a:pt x="19078" y="6986"/>
                  <a:pt x="19141" y="6986"/>
                </a:cubicBezTo>
                <a:cubicBezTo>
                  <a:pt x="19277" y="6986"/>
                  <a:pt x="19404" y="6957"/>
                  <a:pt x="19518" y="6858"/>
                </a:cubicBezTo>
                <a:cubicBezTo>
                  <a:pt x="19536" y="6843"/>
                  <a:pt x="19553" y="6824"/>
                  <a:pt x="19571" y="6806"/>
                </a:cubicBezTo>
                <a:cubicBezTo>
                  <a:pt x="19580" y="6817"/>
                  <a:pt x="19589" y="6830"/>
                  <a:pt x="19600" y="6840"/>
                </a:cubicBezTo>
                <a:cubicBezTo>
                  <a:pt x="19729" y="6976"/>
                  <a:pt x="19915" y="7038"/>
                  <a:pt x="20098" y="7053"/>
                </a:cubicBezTo>
                <a:cubicBezTo>
                  <a:pt x="20131" y="7056"/>
                  <a:pt x="20164" y="7058"/>
                  <a:pt x="20198" y="7058"/>
                </a:cubicBezTo>
                <a:cubicBezTo>
                  <a:pt x="20525" y="7058"/>
                  <a:pt x="20911" y="6918"/>
                  <a:pt x="21066" y="6621"/>
                </a:cubicBezTo>
                <a:cubicBezTo>
                  <a:pt x="21082" y="6590"/>
                  <a:pt x="21094" y="6558"/>
                  <a:pt x="21105" y="6526"/>
                </a:cubicBezTo>
                <a:cubicBezTo>
                  <a:pt x="21182" y="6554"/>
                  <a:pt x="21260" y="6577"/>
                  <a:pt x="21338" y="6596"/>
                </a:cubicBezTo>
                <a:cubicBezTo>
                  <a:pt x="21501" y="6635"/>
                  <a:pt x="21673" y="6660"/>
                  <a:pt x="21844" y="6660"/>
                </a:cubicBezTo>
                <a:cubicBezTo>
                  <a:pt x="21978" y="6660"/>
                  <a:pt x="22111" y="6645"/>
                  <a:pt x="22239" y="6609"/>
                </a:cubicBezTo>
                <a:cubicBezTo>
                  <a:pt x="22491" y="6538"/>
                  <a:pt x="22707" y="6364"/>
                  <a:pt x="22804" y="6116"/>
                </a:cubicBezTo>
                <a:cubicBezTo>
                  <a:pt x="22890" y="5895"/>
                  <a:pt x="22868" y="5641"/>
                  <a:pt x="22759" y="5430"/>
                </a:cubicBezTo>
                <a:cubicBezTo>
                  <a:pt x="22728" y="5369"/>
                  <a:pt x="22690" y="5315"/>
                  <a:pt x="22648" y="5266"/>
                </a:cubicBezTo>
                <a:cubicBezTo>
                  <a:pt x="22649" y="5264"/>
                  <a:pt x="22651" y="5264"/>
                  <a:pt x="22652" y="5263"/>
                </a:cubicBezTo>
                <a:cubicBezTo>
                  <a:pt x="22743" y="5189"/>
                  <a:pt x="22795" y="5088"/>
                  <a:pt x="22809" y="4972"/>
                </a:cubicBezTo>
                <a:cubicBezTo>
                  <a:pt x="22819" y="4885"/>
                  <a:pt x="22794" y="4802"/>
                  <a:pt x="22752" y="4730"/>
                </a:cubicBezTo>
                <a:cubicBezTo>
                  <a:pt x="22905" y="4725"/>
                  <a:pt x="23056" y="4686"/>
                  <a:pt x="23179" y="4607"/>
                </a:cubicBezTo>
                <a:cubicBezTo>
                  <a:pt x="23307" y="4525"/>
                  <a:pt x="23396" y="4402"/>
                  <a:pt x="23447" y="4262"/>
                </a:cubicBezTo>
                <a:cubicBezTo>
                  <a:pt x="23570" y="4354"/>
                  <a:pt x="23713" y="4405"/>
                  <a:pt x="23870" y="4419"/>
                </a:cubicBezTo>
                <a:cubicBezTo>
                  <a:pt x="23895" y="4421"/>
                  <a:pt x="23920" y="4422"/>
                  <a:pt x="23946" y="4422"/>
                </a:cubicBezTo>
                <a:cubicBezTo>
                  <a:pt x="24095" y="4422"/>
                  <a:pt x="24244" y="4385"/>
                  <a:pt x="24375" y="4315"/>
                </a:cubicBezTo>
                <a:cubicBezTo>
                  <a:pt x="24501" y="4613"/>
                  <a:pt x="24845" y="4831"/>
                  <a:pt x="25161" y="4943"/>
                </a:cubicBezTo>
                <a:cubicBezTo>
                  <a:pt x="25323" y="5000"/>
                  <a:pt x="25491" y="5028"/>
                  <a:pt x="25656" y="5028"/>
                </a:cubicBezTo>
                <a:cubicBezTo>
                  <a:pt x="26081" y="5028"/>
                  <a:pt x="26491" y="4841"/>
                  <a:pt x="26751" y="4473"/>
                </a:cubicBezTo>
                <a:cubicBezTo>
                  <a:pt x="26944" y="4200"/>
                  <a:pt x="27033" y="3845"/>
                  <a:pt x="26979" y="3515"/>
                </a:cubicBezTo>
                <a:cubicBezTo>
                  <a:pt x="26953" y="3354"/>
                  <a:pt x="26888" y="3199"/>
                  <a:pt x="26793" y="3065"/>
                </a:cubicBezTo>
                <a:cubicBezTo>
                  <a:pt x="26680" y="2907"/>
                  <a:pt x="26533" y="2799"/>
                  <a:pt x="26388" y="2674"/>
                </a:cubicBezTo>
                <a:cubicBezTo>
                  <a:pt x="26077" y="2404"/>
                  <a:pt x="25811" y="2084"/>
                  <a:pt x="25510" y="1803"/>
                </a:cubicBezTo>
                <a:cubicBezTo>
                  <a:pt x="25196" y="1508"/>
                  <a:pt x="24822" y="1317"/>
                  <a:pt x="24464" y="1082"/>
                </a:cubicBezTo>
                <a:cubicBezTo>
                  <a:pt x="24116" y="854"/>
                  <a:pt x="23779" y="596"/>
                  <a:pt x="23375" y="471"/>
                </a:cubicBezTo>
                <a:cubicBezTo>
                  <a:pt x="22984" y="351"/>
                  <a:pt x="22571" y="334"/>
                  <a:pt x="22168" y="276"/>
                </a:cubicBezTo>
                <a:cubicBezTo>
                  <a:pt x="21723" y="213"/>
                  <a:pt x="21280" y="137"/>
                  <a:pt x="20833" y="85"/>
                </a:cubicBezTo>
                <a:cubicBezTo>
                  <a:pt x="20364" y="31"/>
                  <a:pt x="19894" y="17"/>
                  <a:pt x="19421" y="6"/>
                </a:cubicBezTo>
                <a:cubicBezTo>
                  <a:pt x="19216" y="2"/>
                  <a:pt x="19010" y="0"/>
                  <a:pt x="18804"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57"/>
          <p:cNvGrpSpPr/>
          <p:nvPr/>
        </p:nvGrpSpPr>
        <p:grpSpPr>
          <a:xfrm>
            <a:off x="5691357" y="3864700"/>
            <a:ext cx="2338319" cy="1274215"/>
            <a:chOff x="5691357" y="3864700"/>
            <a:chExt cx="2338319" cy="1274215"/>
          </a:xfrm>
        </p:grpSpPr>
        <p:sp>
          <p:nvSpPr>
            <p:cNvPr id="1119" name="Google Shape;1119;p57"/>
            <p:cNvSpPr/>
            <p:nvPr/>
          </p:nvSpPr>
          <p:spPr>
            <a:xfrm>
              <a:off x="6087182" y="4439580"/>
              <a:ext cx="1396682" cy="699328"/>
            </a:xfrm>
            <a:custGeom>
              <a:avLst/>
              <a:gdLst/>
              <a:ahLst/>
              <a:cxnLst/>
              <a:rect l="l" t="t" r="r" b="b"/>
              <a:pathLst>
                <a:path w="15141" h="7581" extrusionOk="0">
                  <a:moveTo>
                    <a:pt x="10534" y="1"/>
                  </a:moveTo>
                  <a:cubicBezTo>
                    <a:pt x="8616" y="1"/>
                    <a:pt x="6897" y="1811"/>
                    <a:pt x="5663" y="2876"/>
                  </a:cubicBezTo>
                  <a:cubicBezTo>
                    <a:pt x="4028" y="4287"/>
                    <a:pt x="2166" y="2649"/>
                    <a:pt x="418" y="5943"/>
                  </a:cubicBezTo>
                  <a:cubicBezTo>
                    <a:pt x="101" y="6539"/>
                    <a:pt x="1" y="7087"/>
                    <a:pt x="46" y="7580"/>
                  </a:cubicBezTo>
                  <a:lnTo>
                    <a:pt x="13828" y="7580"/>
                  </a:lnTo>
                  <a:cubicBezTo>
                    <a:pt x="13918" y="7435"/>
                    <a:pt x="13999" y="7289"/>
                    <a:pt x="14071" y="7148"/>
                  </a:cubicBezTo>
                  <a:cubicBezTo>
                    <a:pt x="15115" y="5076"/>
                    <a:pt x="15141" y="2593"/>
                    <a:pt x="12464" y="667"/>
                  </a:cubicBezTo>
                  <a:cubicBezTo>
                    <a:pt x="11806" y="193"/>
                    <a:pt x="11159" y="1"/>
                    <a:pt x="10534" y="1"/>
                  </a:cubicBez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7"/>
            <p:cNvSpPr/>
            <p:nvPr/>
          </p:nvSpPr>
          <p:spPr>
            <a:xfrm>
              <a:off x="5691357" y="3864700"/>
              <a:ext cx="2338319" cy="1274215"/>
            </a:xfrm>
            <a:custGeom>
              <a:avLst/>
              <a:gdLst/>
              <a:ahLst/>
              <a:cxnLst/>
              <a:rect l="l" t="t" r="r" b="b"/>
              <a:pathLst>
                <a:path w="25349" h="13813" extrusionOk="0">
                  <a:moveTo>
                    <a:pt x="15751" y="1"/>
                  </a:moveTo>
                  <a:cubicBezTo>
                    <a:pt x="11639" y="1"/>
                    <a:pt x="7903" y="3668"/>
                    <a:pt x="6845" y="5976"/>
                  </a:cubicBezTo>
                  <a:cubicBezTo>
                    <a:pt x="5544" y="8814"/>
                    <a:pt x="2565" y="8374"/>
                    <a:pt x="667" y="10969"/>
                  </a:cubicBezTo>
                  <a:cubicBezTo>
                    <a:pt x="97" y="11749"/>
                    <a:pt x="1" y="12767"/>
                    <a:pt x="143" y="13812"/>
                  </a:cubicBezTo>
                  <a:lnTo>
                    <a:pt x="4336" y="13812"/>
                  </a:lnTo>
                  <a:cubicBezTo>
                    <a:pt x="4292" y="13317"/>
                    <a:pt x="4392" y="12771"/>
                    <a:pt x="4709" y="12175"/>
                  </a:cubicBezTo>
                  <a:cubicBezTo>
                    <a:pt x="6458" y="8881"/>
                    <a:pt x="8319" y="10519"/>
                    <a:pt x="9954" y="9108"/>
                  </a:cubicBezTo>
                  <a:cubicBezTo>
                    <a:pt x="11188" y="8043"/>
                    <a:pt x="12907" y="6233"/>
                    <a:pt x="14825" y="6233"/>
                  </a:cubicBezTo>
                  <a:cubicBezTo>
                    <a:pt x="15451" y="6233"/>
                    <a:pt x="16097" y="6426"/>
                    <a:pt x="16755" y="6899"/>
                  </a:cubicBezTo>
                  <a:cubicBezTo>
                    <a:pt x="19432" y="8825"/>
                    <a:pt x="19406" y="11308"/>
                    <a:pt x="18362" y="13380"/>
                  </a:cubicBezTo>
                  <a:cubicBezTo>
                    <a:pt x="18290" y="13521"/>
                    <a:pt x="18209" y="13667"/>
                    <a:pt x="18119" y="13812"/>
                  </a:cubicBezTo>
                  <a:lnTo>
                    <a:pt x="23823" y="13812"/>
                  </a:lnTo>
                  <a:cubicBezTo>
                    <a:pt x="25349" y="9937"/>
                    <a:pt x="23480" y="2905"/>
                    <a:pt x="18601" y="635"/>
                  </a:cubicBezTo>
                  <a:cubicBezTo>
                    <a:pt x="17649" y="192"/>
                    <a:pt x="16690" y="1"/>
                    <a:pt x="15751"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121;p57"/>
          <p:cNvGrpSpPr/>
          <p:nvPr/>
        </p:nvGrpSpPr>
        <p:grpSpPr>
          <a:xfrm>
            <a:off x="6980904" y="1566179"/>
            <a:ext cx="1795244" cy="1785650"/>
            <a:chOff x="3615214" y="575680"/>
            <a:chExt cx="750489" cy="746447"/>
          </a:xfrm>
        </p:grpSpPr>
        <p:sp>
          <p:nvSpPr>
            <p:cNvPr id="1122" name="Google Shape;1122;p57"/>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7"/>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7"/>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 name="Google Shape;1125;p57"/>
          <p:cNvGrpSpPr/>
          <p:nvPr/>
        </p:nvGrpSpPr>
        <p:grpSpPr>
          <a:xfrm>
            <a:off x="7262703" y="3309486"/>
            <a:ext cx="2028233" cy="1949899"/>
            <a:chOff x="3017258" y="3493429"/>
            <a:chExt cx="438783" cy="421846"/>
          </a:xfrm>
        </p:grpSpPr>
        <p:sp>
          <p:nvSpPr>
            <p:cNvPr id="1126" name="Google Shape;1126;p57"/>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7"/>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7"/>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57"/>
          <p:cNvGrpSpPr/>
          <p:nvPr/>
        </p:nvGrpSpPr>
        <p:grpSpPr>
          <a:xfrm>
            <a:off x="6980906" y="4"/>
            <a:ext cx="718805" cy="991882"/>
            <a:chOff x="2554415" y="1631859"/>
            <a:chExt cx="388838" cy="536558"/>
          </a:xfrm>
        </p:grpSpPr>
        <p:sp>
          <p:nvSpPr>
            <p:cNvPr id="1130" name="Google Shape;1130;p57"/>
            <p:cNvSpPr/>
            <p:nvPr/>
          </p:nvSpPr>
          <p:spPr>
            <a:xfrm>
              <a:off x="2740534" y="1631859"/>
              <a:ext cx="5341" cy="476652"/>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7"/>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57"/>
          <p:cNvGrpSpPr/>
          <p:nvPr/>
        </p:nvGrpSpPr>
        <p:grpSpPr>
          <a:xfrm>
            <a:off x="8160615" y="180637"/>
            <a:ext cx="983395" cy="2574549"/>
            <a:chOff x="8160615" y="180637"/>
            <a:chExt cx="983395" cy="2574549"/>
          </a:xfrm>
        </p:grpSpPr>
        <p:sp>
          <p:nvSpPr>
            <p:cNvPr id="1133" name="Google Shape;1133;p57"/>
            <p:cNvSpPr/>
            <p:nvPr/>
          </p:nvSpPr>
          <p:spPr>
            <a:xfrm rot="5400000">
              <a:off x="8142404" y="1133318"/>
              <a:ext cx="1498522" cy="504472"/>
            </a:xfrm>
            <a:custGeom>
              <a:avLst/>
              <a:gdLst/>
              <a:ahLst/>
              <a:cxnLst/>
              <a:rect l="l" t="t" r="r" b="b"/>
              <a:pathLst>
                <a:path w="13783" h="4640" extrusionOk="0">
                  <a:moveTo>
                    <a:pt x="1" y="1"/>
                  </a:moveTo>
                  <a:cubicBezTo>
                    <a:pt x="210" y="2231"/>
                    <a:pt x="3424" y="3398"/>
                    <a:pt x="3424" y="3398"/>
                  </a:cubicBezTo>
                  <a:cubicBezTo>
                    <a:pt x="3424" y="3398"/>
                    <a:pt x="5673" y="4640"/>
                    <a:pt x="7519" y="4640"/>
                  </a:cubicBezTo>
                  <a:cubicBezTo>
                    <a:pt x="7654" y="4640"/>
                    <a:pt x="7786" y="4633"/>
                    <a:pt x="7916" y="4619"/>
                  </a:cubicBezTo>
                  <a:cubicBezTo>
                    <a:pt x="9688" y="4424"/>
                    <a:pt x="12555" y="2006"/>
                    <a:pt x="13782" y="1"/>
                  </a:cubicBezTo>
                  <a:close/>
                </a:path>
              </a:pathLst>
            </a:custGeom>
            <a:solidFill>
              <a:schemeClr val="l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7"/>
            <p:cNvSpPr/>
            <p:nvPr/>
          </p:nvSpPr>
          <p:spPr>
            <a:xfrm rot="5400000">
              <a:off x="7365039" y="976214"/>
              <a:ext cx="2574549" cy="983395"/>
            </a:xfrm>
            <a:custGeom>
              <a:avLst/>
              <a:gdLst/>
              <a:ahLst/>
              <a:cxnLst/>
              <a:rect l="l" t="t" r="r" b="b"/>
              <a:pathLst>
                <a:path w="23680" h="9045" extrusionOk="0">
                  <a:moveTo>
                    <a:pt x="0" y="1"/>
                  </a:moveTo>
                  <a:cubicBezTo>
                    <a:pt x="332" y="2430"/>
                    <a:pt x="1964" y="4992"/>
                    <a:pt x="1964" y="4992"/>
                  </a:cubicBezTo>
                  <a:cubicBezTo>
                    <a:pt x="3639" y="7730"/>
                    <a:pt x="6893" y="9045"/>
                    <a:pt x="9878" y="9045"/>
                  </a:cubicBezTo>
                  <a:cubicBezTo>
                    <a:pt x="10393" y="9045"/>
                    <a:pt x="10900" y="9005"/>
                    <a:pt x="11390" y="8928"/>
                  </a:cubicBezTo>
                  <a:cubicBezTo>
                    <a:pt x="14717" y="8401"/>
                    <a:pt x="21487" y="4264"/>
                    <a:pt x="23432" y="543"/>
                  </a:cubicBezTo>
                  <a:cubicBezTo>
                    <a:pt x="23522" y="371"/>
                    <a:pt x="23605" y="190"/>
                    <a:pt x="23679" y="2"/>
                  </a:cubicBezTo>
                  <a:lnTo>
                    <a:pt x="17975" y="2"/>
                  </a:lnTo>
                  <a:cubicBezTo>
                    <a:pt x="16747" y="2007"/>
                    <a:pt x="13882" y="4423"/>
                    <a:pt x="12109" y="4619"/>
                  </a:cubicBezTo>
                  <a:cubicBezTo>
                    <a:pt x="11979" y="4633"/>
                    <a:pt x="11846" y="4640"/>
                    <a:pt x="11710" y="4640"/>
                  </a:cubicBezTo>
                  <a:cubicBezTo>
                    <a:pt x="9864" y="4640"/>
                    <a:pt x="7617" y="3399"/>
                    <a:pt x="7617" y="3399"/>
                  </a:cubicBezTo>
                  <a:cubicBezTo>
                    <a:pt x="7617" y="3399"/>
                    <a:pt x="4402" y="2231"/>
                    <a:pt x="4194"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57"/>
          <p:cNvGrpSpPr/>
          <p:nvPr/>
        </p:nvGrpSpPr>
        <p:grpSpPr>
          <a:xfrm>
            <a:off x="8337346" y="-8"/>
            <a:ext cx="629944" cy="581644"/>
            <a:chOff x="2182419" y="1840929"/>
            <a:chExt cx="340768" cy="314640"/>
          </a:xfrm>
        </p:grpSpPr>
        <p:sp>
          <p:nvSpPr>
            <p:cNvPr id="1136" name="Google Shape;1136;p57"/>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7"/>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roup 56">
            <a:extLst>
              <a:ext uri="{FF2B5EF4-FFF2-40B4-BE49-F238E27FC236}">
                <a16:creationId xmlns:a16="http://schemas.microsoft.com/office/drawing/2014/main" id="{A26B2897-02D2-29B4-50AA-6679F89BE72F}"/>
              </a:ext>
            </a:extLst>
          </p:cNvPr>
          <p:cNvGrpSpPr/>
          <p:nvPr/>
        </p:nvGrpSpPr>
        <p:grpSpPr>
          <a:xfrm>
            <a:off x="847575" y="1269846"/>
            <a:ext cx="4792312" cy="958660"/>
            <a:chOff x="821461" y="1429283"/>
            <a:chExt cx="4792312" cy="958660"/>
          </a:xfrm>
        </p:grpSpPr>
        <p:grpSp>
          <p:nvGrpSpPr>
            <p:cNvPr id="14" name="Google Shape;1079;p57">
              <a:extLst>
                <a:ext uri="{FF2B5EF4-FFF2-40B4-BE49-F238E27FC236}">
                  <a16:creationId xmlns:a16="http://schemas.microsoft.com/office/drawing/2014/main" id="{EB4FBA4D-E49F-72B9-377E-9A8C55E59055}"/>
                </a:ext>
              </a:extLst>
            </p:cNvPr>
            <p:cNvGrpSpPr/>
            <p:nvPr/>
          </p:nvGrpSpPr>
          <p:grpSpPr>
            <a:xfrm>
              <a:off x="821461" y="1783530"/>
              <a:ext cx="411651" cy="411671"/>
              <a:chOff x="7185608" y="1677825"/>
              <a:chExt cx="326656" cy="326671"/>
            </a:xfrm>
          </p:grpSpPr>
          <p:sp>
            <p:nvSpPr>
              <p:cNvPr id="15" name="Google Shape;1080;p57">
                <a:extLst>
                  <a:ext uri="{FF2B5EF4-FFF2-40B4-BE49-F238E27FC236}">
                    <a16:creationId xmlns:a16="http://schemas.microsoft.com/office/drawing/2014/main" id="{2C0F9E99-8A06-35EA-6F70-9D8D2F2AEB28}"/>
                  </a:ext>
                </a:extLst>
              </p:cNvPr>
              <p:cNvSpPr/>
              <p:nvPr/>
            </p:nvSpPr>
            <p:spPr>
              <a:xfrm>
                <a:off x="7267325" y="1725996"/>
                <a:ext cx="163328" cy="238203"/>
              </a:xfrm>
              <a:custGeom>
                <a:avLst/>
                <a:gdLst/>
                <a:ahLst/>
                <a:cxnLst/>
                <a:rect l="l" t="t" r="r" b="b"/>
                <a:pathLst>
                  <a:path w="4377" h="6384" extrusionOk="0">
                    <a:moveTo>
                      <a:pt x="2189" y="1"/>
                    </a:moveTo>
                    <a:cubicBezTo>
                      <a:pt x="2100" y="1"/>
                      <a:pt x="2010" y="46"/>
                      <a:pt x="1932" y="135"/>
                    </a:cubicBezTo>
                    <a:cubicBezTo>
                      <a:pt x="1355" y="791"/>
                      <a:pt x="1" y="2512"/>
                      <a:pt x="1" y="4233"/>
                    </a:cubicBezTo>
                    <a:cubicBezTo>
                      <a:pt x="1" y="5524"/>
                      <a:pt x="1354" y="6138"/>
                      <a:pt x="1932" y="6342"/>
                    </a:cubicBezTo>
                    <a:cubicBezTo>
                      <a:pt x="2010" y="6369"/>
                      <a:pt x="2100" y="6383"/>
                      <a:pt x="2189" y="6383"/>
                    </a:cubicBezTo>
                    <a:cubicBezTo>
                      <a:pt x="2277" y="6383"/>
                      <a:pt x="2367" y="6369"/>
                      <a:pt x="2444" y="6342"/>
                    </a:cubicBezTo>
                    <a:cubicBezTo>
                      <a:pt x="3023" y="6138"/>
                      <a:pt x="4376" y="5524"/>
                      <a:pt x="4376" y="4233"/>
                    </a:cubicBezTo>
                    <a:cubicBezTo>
                      <a:pt x="4376" y="2511"/>
                      <a:pt x="3022" y="791"/>
                      <a:pt x="2444" y="135"/>
                    </a:cubicBezTo>
                    <a:cubicBezTo>
                      <a:pt x="2367" y="46"/>
                      <a:pt x="2277" y="1"/>
                      <a:pt x="2189" y="1"/>
                    </a:cubicBezTo>
                    <a:close/>
                  </a:path>
                </a:pathLst>
              </a:custGeom>
              <a:solidFill>
                <a:srgbClr val="74D7C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81;p57">
                <a:extLst>
                  <a:ext uri="{FF2B5EF4-FFF2-40B4-BE49-F238E27FC236}">
                    <a16:creationId xmlns:a16="http://schemas.microsoft.com/office/drawing/2014/main" id="{21C7628F-2BF1-4355-2760-7C87D244B71E}"/>
                  </a:ext>
                </a:extLst>
              </p:cNvPr>
              <p:cNvSpPr/>
              <p:nvPr/>
            </p:nvSpPr>
            <p:spPr>
              <a:xfrm>
                <a:off x="7348967" y="1725996"/>
                <a:ext cx="81683" cy="238203"/>
              </a:xfrm>
              <a:custGeom>
                <a:avLst/>
                <a:gdLst/>
                <a:ahLst/>
                <a:cxnLst/>
                <a:rect l="l" t="t" r="r" b="b"/>
                <a:pathLst>
                  <a:path w="2189" h="6384" extrusionOk="0">
                    <a:moveTo>
                      <a:pt x="1" y="1"/>
                    </a:moveTo>
                    <a:lnTo>
                      <a:pt x="1" y="6383"/>
                    </a:lnTo>
                    <a:cubicBezTo>
                      <a:pt x="89" y="6383"/>
                      <a:pt x="179" y="6369"/>
                      <a:pt x="256" y="6342"/>
                    </a:cubicBezTo>
                    <a:cubicBezTo>
                      <a:pt x="835" y="6138"/>
                      <a:pt x="2188" y="5524"/>
                      <a:pt x="2188" y="4233"/>
                    </a:cubicBezTo>
                    <a:cubicBezTo>
                      <a:pt x="2188" y="2511"/>
                      <a:pt x="834" y="791"/>
                      <a:pt x="256" y="135"/>
                    </a:cubicBezTo>
                    <a:cubicBezTo>
                      <a:pt x="179" y="46"/>
                      <a:pt x="89" y="1"/>
                      <a:pt x="1" y="1"/>
                    </a:cubicBezTo>
                    <a:close/>
                  </a:path>
                </a:pathLst>
              </a:custGeom>
              <a:solidFill>
                <a:srgbClr val="26BF9A"/>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82;p57">
                <a:extLst>
                  <a:ext uri="{FF2B5EF4-FFF2-40B4-BE49-F238E27FC236}">
                    <a16:creationId xmlns:a16="http://schemas.microsoft.com/office/drawing/2014/main" id="{4FBA8729-ABCB-97EA-B3DA-2C64D555FE7B}"/>
                  </a:ext>
                </a:extLst>
              </p:cNvPr>
              <p:cNvSpPr/>
              <p:nvPr/>
            </p:nvSpPr>
            <p:spPr>
              <a:xfrm>
                <a:off x="7303706" y="1720660"/>
                <a:ext cx="96011" cy="244994"/>
              </a:xfrm>
              <a:custGeom>
                <a:avLst/>
                <a:gdLst/>
                <a:ahLst/>
                <a:cxnLst/>
                <a:rect l="l" t="t" r="r" b="b"/>
                <a:pathLst>
                  <a:path w="2573" h="6566" extrusionOk="0">
                    <a:moveTo>
                      <a:pt x="1212" y="0"/>
                    </a:moveTo>
                    <a:cubicBezTo>
                      <a:pt x="1212" y="0"/>
                      <a:pt x="1113" y="99"/>
                      <a:pt x="956" y="278"/>
                    </a:cubicBezTo>
                    <a:lnTo>
                      <a:pt x="956" y="3690"/>
                    </a:lnTo>
                    <a:lnTo>
                      <a:pt x="364" y="3098"/>
                    </a:lnTo>
                    <a:lnTo>
                      <a:pt x="1" y="3461"/>
                    </a:lnTo>
                    <a:lnTo>
                      <a:pt x="956" y="4416"/>
                    </a:lnTo>
                    <a:lnTo>
                      <a:pt x="956" y="6485"/>
                    </a:lnTo>
                    <a:cubicBezTo>
                      <a:pt x="1113" y="6540"/>
                      <a:pt x="1212" y="6565"/>
                      <a:pt x="1212" y="6565"/>
                    </a:cubicBezTo>
                    <a:cubicBezTo>
                      <a:pt x="1212" y="6565"/>
                      <a:pt x="1311" y="6540"/>
                      <a:pt x="1468" y="6485"/>
                    </a:cubicBezTo>
                    <a:lnTo>
                      <a:pt x="1468" y="5445"/>
                    </a:lnTo>
                    <a:lnTo>
                      <a:pt x="2573" y="4341"/>
                    </a:lnTo>
                    <a:lnTo>
                      <a:pt x="2211" y="3978"/>
                    </a:lnTo>
                    <a:lnTo>
                      <a:pt x="1468" y="4721"/>
                    </a:lnTo>
                    <a:lnTo>
                      <a:pt x="1468" y="3386"/>
                    </a:lnTo>
                    <a:lnTo>
                      <a:pt x="2171" y="2683"/>
                    </a:lnTo>
                    <a:lnTo>
                      <a:pt x="1807" y="2320"/>
                    </a:lnTo>
                    <a:lnTo>
                      <a:pt x="1468" y="2660"/>
                    </a:lnTo>
                    <a:lnTo>
                      <a:pt x="1468" y="278"/>
                    </a:lnTo>
                    <a:cubicBezTo>
                      <a:pt x="1311" y="99"/>
                      <a:pt x="1212" y="0"/>
                      <a:pt x="1212" y="0"/>
                    </a:cubicBezTo>
                    <a:close/>
                  </a:path>
                </a:pathLst>
              </a:custGeom>
              <a:solidFill>
                <a:srgbClr val="26BF9A"/>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83;p57">
                <a:extLst>
                  <a:ext uri="{FF2B5EF4-FFF2-40B4-BE49-F238E27FC236}">
                    <a16:creationId xmlns:a16="http://schemas.microsoft.com/office/drawing/2014/main" id="{E50F2204-8E0B-9473-F0B3-D6571BFB822C}"/>
                  </a:ext>
                </a:extLst>
              </p:cNvPr>
              <p:cNvSpPr/>
              <p:nvPr/>
            </p:nvSpPr>
            <p:spPr>
              <a:xfrm>
                <a:off x="7348930" y="1720660"/>
                <a:ext cx="50786" cy="244994"/>
              </a:xfrm>
              <a:custGeom>
                <a:avLst/>
                <a:gdLst/>
                <a:ahLst/>
                <a:cxnLst/>
                <a:rect l="l" t="t" r="r" b="b"/>
                <a:pathLst>
                  <a:path w="1361" h="6566" extrusionOk="0">
                    <a:moveTo>
                      <a:pt x="0" y="0"/>
                    </a:moveTo>
                    <a:lnTo>
                      <a:pt x="0" y="6565"/>
                    </a:lnTo>
                    <a:cubicBezTo>
                      <a:pt x="0" y="6565"/>
                      <a:pt x="99" y="6540"/>
                      <a:pt x="256" y="6485"/>
                    </a:cubicBezTo>
                    <a:lnTo>
                      <a:pt x="256" y="5445"/>
                    </a:lnTo>
                    <a:lnTo>
                      <a:pt x="1361" y="4341"/>
                    </a:lnTo>
                    <a:lnTo>
                      <a:pt x="999" y="3978"/>
                    </a:lnTo>
                    <a:lnTo>
                      <a:pt x="256" y="4721"/>
                    </a:lnTo>
                    <a:lnTo>
                      <a:pt x="256" y="3386"/>
                    </a:lnTo>
                    <a:lnTo>
                      <a:pt x="959" y="2683"/>
                    </a:lnTo>
                    <a:lnTo>
                      <a:pt x="595" y="2320"/>
                    </a:lnTo>
                    <a:lnTo>
                      <a:pt x="256" y="2660"/>
                    </a:lnTo>
                    <a:lnTo>
                      <a:pt x="256" y="278"/>
                    </a:lnTo>
                    <a:cubicBezTo>
                      <a:pt x="99" y="99"/>
                      <a:pt x="0" y="0"/>
                      <a:pt x="0" y="0"/>
                    </a:cubicBezTo>
                    <a:close/>
                  </a:path>
                </a:pathLst>
              </a:custGeom>
              <a:solidFill>
                <a:srgbClr val="56D196"/>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84;p57">
                <a:extLst>
                  <a:ext uri="{FF2B5EF4-FFF2-40B4-BE49-F238E27FC236}">
                    <a16:creationId xmlns:a16="http://schemas.microsoft.com/office/drawing/2014/main" id="{1224256C-6721-55DF-CD0D-2621D4ADD80D}"/>
                  </a:ext>
                </a:extLst>
              </p:cNvPr>
              <p:cNvSpPr/>
              <p:nvPr/>
            </p:nvSpPr>
            <p:spPr>
              <a:xfrm>
                <a:off x="7185608" y="1677825"/>
                <a:ext cx="326656" cy="326671"/>
              </a:xfrm>
              <a:custGeom>
                <a:avLst/>
                <a:gdLst/>
                <a:ahLst/>
                <a:cxnLst/>
                <a:rect l="l" t="t" r="r" b="b"/>
                <a:pathLst>
                  <a:path w="8754" h="8755" extrusionOk="0">
                    <a:moveTo>
                      <a:pt x="4379" y="514"/>
                    </a:moveTo>
                    <a:cubicBezTo>
                      <a:pt x="5411" y="514"/>
                      <a:pt x="6380" y="916"/>
                      <a:pt x="7110" y="1646"/>
                    </a:cubicBezTo>
                    <a:cubicBezTo>
                      <a:pt x="7840" y="2377"/>
                      <a:pt x="8242" y="3345"/>
                      <a:pt x="8242" y="4378"/>
                    </a:cubicBezTo>
                    <a:cubicBezTo>
                      <a:pt x="8242" y="5409"/>
                      <a:pt x="7839" y="6380"/>
                      <a:pt x="7110" y="7110"/>
                    </a:cubicBezTo>
                    <a:cubicBezTo>
                      <a:pt x="6380" y="7840"/>
                      <a:pt x="5411" y="8241"/>
                      <a:pt x="4379" y="8241"/>
                    </a:cubicBezTo>
                    <a:cubicBezTo>
                      <a:pt x="3345" y="8241"/>
                      <a:pt x="2377" y="7840"/>
                      <a:pt x="1647" y="7110"/>
                    </a:cubicBezTo>
                    <a:cubicBezTo>
                      <a:pt x="916" y="6380"/>
                      <a:pt x="514" y="5410"/>
                      <a:pt x="514" y="4378"/>
                    </a:cubicBezTo>
                    <a:cubicBezTo>
                      <a:pt x="514" y="3345"/>
                      <a:pt x="916" y="2376"/>
                      <a:pt x="1647" y="1646"/>
                    </a:cubicBezTo>
                    <a:cubicBezTo>
                      <a:pt x="2377" y="916"/>
                      <a:pt x="3345" y="514"/>
                      <a:pt x="4379" y="514"/>
                    </a:cubicBezTo>
                    <a:close/>
                    <a:moveTo>
                      <a:pt x="4377" y="1"/>
                    </a:moveTo>
                    <a:cubicBezTo>
                      <a:pt x="3207" y="1"/>
                      <a:pt x="2108" y="456"/>
                      <a:pt x="1282" y="1283"/>
                    </a:cubicBezTo>
                    <a:cubicBezTo>
                      <a:pt x="455" y="2109"/>
                      <a:pt x="0" y="3208"/>
                      <a:pt x="0" y="4378"/>
                    </a:cubicBezTo>
                    <a:cubicBezTo>
                      <a:pt x="0" y="5547"/>
                      <a:pt x="455" y="6646"/>
                      <a:pt x="1282" y="7473"/>
                    </a:cubicBezTo>
                    <a:cubicBezTo>
                      <a:pt x="2108" y="8299"/>
                      <a:pt x="3207" y="8755"/>
                      <a:pt x="4377" y="8755"/>
                    </a:cubicBezTo>
                    <a:cubicBezTo>
                      <a:pt x="5547" y="8755"/>
                      <a:pt x="6645" y="8299"/>
                      <a:pt x="7473" y="7473"/>
                    </a:cubicBezTo>
                    <a:cubicBezTo>
                      <a:pt x="8299" y="6646"/>
                      <a:pt x="8754" y="5548"/>
                      <a:pt x="8754" y="4378"/>
                    </a:cubicBezTo>
                    <a:cubicBezTo>
                      <a:pt x="8754" y="3209"/>
                      <a:pt x="8299" y="2109"/>
                      <a:pt x="7473" y="1283"/>
                    </a:cubicBezTo>
                    <a:cubicBezTo>
                      <a:pt x="6645" y="456"/>
                      <a:pt x="5547" y="1"/>
                      <a:pt x="4377" y="1"/>
                    </a:cubicBezTo>
                    <a:close/>
                  </a:path>
                </a:pathLst>
              </a:custGeom>
              <a:solidFill>
                <a:srgbClr val="063B5B"/>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85;p57">
                <a:extLst>
                  <a:ext uri="{FF2B5EF4-FFF2-40B4-BE49-F238E27FC236}">
                    <a16:creationId xmlns:a16="http://schemas.microsoft.com/office/drawing/2014/main" id="{5FF09BD3-47CA-7405-AB05-E459D60C1458}"/>
                  </a:ext>
                </a:extLst>
              </p:cNvPr>
              <p:cNvSpPr/>
              <p:nvPr/>
            </p:nvSpPr>
            <p:spPr>
              <a:xfrm>
                <a:off x="7348930" y="1677937"/>
                <a:ext cx="163328" cy="326559"/>
              </a:xfrm>
              <a:custGeom>
                <a:avLst/>
                <a:gdLst/>
                <a:ahLst/>
                <a:cxnLst/>
                <a:rect l="l" t="t" r="r" b="b"/>
                <a:pathLst>
                  <a:path w="4377" h="8752" extrusionOk="0">
                    <a:moveTo>
                      <a:pt x="0" y="0"/>
                    </a:moveTo>
                    <a:lnTo>
                      <a:pt x="0" y="512"/>
                    </a:lnTo>
                    <a:cubicBezTo>
                      <a:pt x="1032" y="512"/>
                      <a:pt x="2002" y="914"/>
                      <a:pt x="2732" y="1645"/>
                    </a:cubicBezTo>
                    <a:cubicBezTo>
                      <a:pt x="3462" y="2375"/>
                      <a:pt x="3863" y="3343"/>
                      <a:pt x="3863" y="4376"/>
                    </a:cubicBezTo>
                    <a:cubicBezTo>
                      <a:pt x="3863" y="5408"/>
                      <a:pt x="3462" y="6378"/>
                      <a:pt x="2732" y="7108"/>
                    </a:cubicBezTo>
                    <a:cubicBezTo>
                      <a:pt x="2002" y="7838"/>
                      <a:pt x="1032" y="8239"/>
                      <a:pt x="0" y="8239"/>
                    </a:cubicBezTo>
                    <a:lnTo>
                      <a:pt x="0" y="8752"/>
                    </a:lnTo>
                    <a:cubicBezTo>
                      <a:pt x="1170" y="8752"/>
                      <a:pt x="2268" y="8296"/>
                      <a:pt x="3096" y="7470"/>
                    </a:cubicBezTo>
                    <a:cubicBezTo>
                      <a:pt x="3922" y="6643"/>
                      <a:pt x="4377" y="5544"/>
                      <a:pt x="4377" y="4375"/>
                    </a:cubicBezTo>
                    <a:cubicBezTo>
                      <a:pt x="4377" y="3206"/>
                      <a:pt x="3922" y="2106"/>
                      <a:pt x="3096" y="1282"/>
                    </a:cubicBezTo>
                    <a:cubicBezTo>
                      <a:pt x="2268" y="456"/>
                      <a:pt x="1169" y="0"/>
                      <a:pt x="0" y="0"/>
                    </a:cubicBezTo>
                    <a:close/>
                  </a:path>
                </a:pathLst>
              </a:custGeom>
              <a:solidFill>
                <a:srgbClr val="00090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86;p57">
                <a:extLst>
                  <a:ext uri="{FF2B5EF4-FFF2-40B4-BE49-F238E27FC236}">
                    <a16:creationId xmlns:a16="http://schemas.microsoft.com/office/drawing/2014/main" id="{719EECA9-F2F8-8334-3C10-6332B19BEEDB}"/>
                  </a:ext>
                </a:extLst>
              </p:cNvPr>
              <p:cNvSpPr/>
              <p:nvPr/>
            </p:nvSpPr>
            <p:spPr>
              <a:xfrm>
                <a:off x="7437251" y="1712004"/>
                <a:ext cx="40823" cy="40857"/>
              </a:xfrm>
              <a:custGeom>
                <a:avLst/>
                <a:gdLst/>
                <a:ahLst/>
                <a:cxnLst/>
                <a:rect l="l" t="t" r="r" b="b"/>
                <a:pathLst>
                  <a:path w="1094" h="1095" extrusionOk="0">
                    <a:moveTo>
                      <a:pt x="547" y="1"/>
                    </a:moveTo>
                    <a:cubicBezTo>
                      <a:pt x="245" y="1"/>
                      <a:pt x="1" y="246"/>
                      <a:pt x="1" y="548"/>
                    </a:cubicBezTo>
                    <a:cubicBezTo>
                      <a:pt x="1" y="850"/>
                      <a:pt x="245" y="1094"/>
                      <a:pt x="547" y="1094"/>
                    </a:cubicBezTo>
                    <a:cubicBezTo>
                      <a:pt x="849" y="1094"/>
                      <a:pt x="1094" y="850"/>
                      <a:pt x="1094" y="548"/>
                    </a:cubicBezTo>
                    <a:cubicBezTo>
                      <a:pt x="1094" y="246"/>
                      <a:pt x="849" y="1"/>
                      <a:pt x="547" y="1"/>
                    </a:cubicBezTo>
                    <a:close/>
                  </a:path>
                </a:pathLst>
              </a:custGeom>
              <a:solidFill>
                <a:srgbClr val="26BF9A"/>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87;p57">
                <a:extLst>
                  <a:ext uri="{FF2B5EF4-FFF2-40B4-BE49-F238E27FC236}">
                    <a16:creationId xmlns:a16="http://schemas.microsoft.com/office/drawing/2014/main" id="{AAF7F385-25DB-45D1-83CB-1607377AF080}"/>
                  </a:ext>
                </a:extLst>
              </p:cNvPr>
              <p:cNvSpPr/>
              <p:nvPr/>
            </p:nvSpPr>
            <p:spPr>
              <a:xfrm>
                <a:off x="7219788" y="1929466"/>
                <a:ext cx="40860" cy="40820"/>
              </a:xfrm>
              <a:custGeom>
                <a:avLst/>
                <a:gdLst/>
                <a:ahLst/>
                <a:cxnLst/>
                <a:rect l="l" t="t" r="r" b="b"/>
                <a:pathLst>
                  <a:path w="1095" h="1094" extrusionOk="0">
                    <a:moveTo>
                      <a:pt x="548" y="1"/>
                    </a:moveTo>
                    <a:cubicBezTo>
                      <a:pt x="246" y="1"/>
                      <a:pt x="1" y="245"/>
                      <a:pt x="1" y="547"/>
                    </a:cubicBezTo>
                    <a:cubicBezTo>
                      <a:pt x="1" y="849"/>
                      <a:pt x="246" y="1094"/>
                      <a:pt x="548" y="1094"/>
                    </a:cubicBezTo>
                    <a:cubicBezTo>
                      <a:pt x="850" y="1094"/>
                      <a:pt x="1094" y="849"/>
                      <a:pt x="1094" y="547"/>
                    </a:cubicBezTo>
                    <a:cubicBezTo>
                      <a:pt x="1094" y="245"/>
                      <a:pt x="850" y="1"/>
                      <a:pt x="548" y="1"/>
                    </a:cubicBezTo>
                    <a:close/>
                  </a:path>
                </a:pathLst>
              </a:custGeom>
              <a:solidFill>
                <a:srgbClr val="74D7C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a:extLst>
                <a:ext uri="{FF2B5EF4-FFF2-40B4-BE49-F238E27FC236}">
                  <a16:creationId xmlns:a16="http://schemas.microsoft.com/office/drawing/2014/main" id="{D6E32757-1EDC-A020-02E5-5E76B74E24EE}"/>
                </a:ext>
              </a:extLst>
            </p:cNvPr>
            <p:cNvSpPr txBox="1"/>
            <p:nvPr/>
          </p:nvSpPr>
          <p:spPr>
            <a:xfrm>
              <a:off x="1541890" y="1429283"/>
              <a:ext cx="4071883" cy="958660"/>
            </a:xfrm>
            <a:prstGeom prst="rect">
              <a:avLst/>
            </a:prstGeom>
            <a:noFill/>
          </p:spPr>
          <p:txBody>
            <a:bodyPr wrap="square" rtlCol="0">
              <a:spAutoFit/>
            </a:bodyPr>
            <a:lstStyle/>
            <a:p>
              <a:pPr algn="just">
                <a:lnSpc>
                  <a:spcPct val="150000"/>
                </a:lnSpc>
              </a:pPr>
              <a:r>
                <a:rPr lang="en-US" sz="2000"/>
                <a:t>Ôn tập lại nội dung chính của bài học ngày hôm nay</a:t>
              </a:r>
            </a:p>
          </p:txBody>
        </p:sp>
      </p:grpSp>
      <p:grpSp>
        <p:nvGrpSpPr>
          <p:cNvPr id="56" name="Group 55">
            <a:extLst>
              <a:ext uri="{FF2B5EF4-FFF2-40B4-BE49-F238E27FC236}">
                <a16:creationId xmlns:a16="http://schemas.microsoft.com/office/drawing/2014/main" id="{356F5502-B27A-2CBB-18BB-7A3C728306AA}"/>
              </a:ext>
            </a:extLst>
          </p:cNvPr>
          <p:cNvGrpSpPr/>
          <p:nvPr/>
        </p:nvGrpSpPr>
        <p:grpSpPr>
          <a:xfrm>
            <a:off x="821450" y="2458998"/>
            <a:ext cx="4792279" cy="958660"/>
            <a:chOff x="821493" y="2593180"/>
            <a:chExt cx="4792279" cy="958660"/>
          </a:xfrm>
        </p:grpSpPr>
        <p:grpSp>
          <p:nvGrpSpPr>
            <p:cNvPr id="23" name="Google Shape;1088;p57">
              <a:extLst>
                <a:ext uri="{FF2B5EF4-FFF2-40B4-BE49-F238E27FC236}">
                  <a16:creationId xmlns:a16="http://schemas.microsoft.com/office/drawing/2014/main" id="{580C3C43-2A0E-D804-BF88-27D0C74AD8E5}"/>
                </a:ext>
              </a:extLst>
            </p:cNvPr>
            <p:cNvGrpSpPr/>
            <p:nvPr/>
          </p:nvGrpSpPr>
          <p:grpSpPr>
            <a:xfrm>
              <a:off x="821493" y="2973764"/>
              <a:ext cx="411603" cy="411584"/>
              <a:chOff x="5598884" y="1677862"/>
              <a:chExt cx="326617" cy="326603"/>
            </a:xfrm>
          </p:grpSpPr>
          <p:sp>
            <p:nvSpPr>
              <p:cNvPr id="24" name="Google Shape;1089;p57">
                <a:extLst>
                  <a:ext uri="{FF2B5EF4-FFF2-40B4-BE49-F238E27FC236}">
                    <a16:creationId xmlns:a16="http://schemas.microsoft.com/office/drawing/2014/main" id="{A5CDCFB1-A7DC-6C69-10BE-C3A8CCBC7F5D}"/>
                  </a:ext>
                </a:extLst>
              </p:cNvPr>
              <p:cNvSpPr/>
              <p:nvPr/>
            </p:nvSpPr>
            <p:spPr>
              <a:xfrm>
                <a:off x="5658026" y="1677862"/>
                <a:ext cx="142805" cy="81640"/>
              </a:xfrm>
              <a:custGeom>
                <a:avLst/>
                <a:gdLst/>
                <a:ahLst/>
                <a:cxnLst/>
                <a:rect l="l" t="t" r="r" b="b"/>
                <a:pathLst>
                  <a:path w="3827" h="2188" extrusionOk="0">
                    <a:moveTo>
                      <a:pt x="1572" y="1"/>
                    </a:moveTo>
                    <a:cubicBezTo>
                      <a:pt x="1215" y="1"/>
                      <a:pt x="910" y="229"/>
                      <a:pt x="798" y="547"/>
                    </a:cubicBezTo>
                    <a:cubicBezTo>
                      <a:pt x="356" y="560"/>
                      <a:pt x="1" y="922"/>
                      <a:pt x="1" y="1368"/>
                    </a:cubicBezTo>
                    <a:cubicBezTo>
                      <a:pt x="1" y="1820"/>
                      <a:pt x="367" y="2188"/>
                      <a:pt x="821" y="2188"/>
                    </a:cubicBezTo>
                    <a:lnTo>
                      <a:pt x="3281" y="2188"/>
                    </a:lnTo>
                    <a:cubicBezTo>
                      <a:pt x="3583" y="2188"/>
                      <a:pt x="3827" y="1944"/>
                      <a:pt x="3827" y="1641"/>
                    </a:cubicBezTo>
                    <a:cubicBezTo>
                      <a:pt x="3827" y="1344"/>
                      <a:pt x="3591" y="1103"/>
                      <a:pt x="3295" y="1094"/>
                    </a:cubicBezTo>
                    <a:cubicBezTo>
                      <a:pt x="3232" y="783"/>
                      <a:pt x="2955" y="547"/>
                      <a:pt x="2625" y="547"/>
                    </a:cubicBezTo>
                    <a:cubicBezTo>
                      <a:pt x="2532" y="547"/>
                      <a:pt x="2442" y="566"/>
                      <a:pt x="2362" y="600"/>
                    </a:cubicBezTo>
                    <a:cubicBezTo>
                      <a:pt x="2266" y="254"/>
                      <a:pt x="1949" y="1"/>
                      <a:pt x="1572" y="1"/>
                    </a:cubicBezTo>
                    <a:close/>
                  </a:path>
                </a:pathLst>
              </a:custGeom>
              <a:solidFill>
                <a:srgbClr val="A0E9F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0;p57">
                <a:extLst>
                  <a:ext uri="{FF2B5EF4-FFF2-40B4-BE49-F238E27FC236}">
                    <a16:creationId xmlns:a16="http://schemas.microsoft.com/office/drawing/2014/main" id="{20CD674B-14F8-F385-D644-4CFF1FC9B4A6}"/>
                  </a:ext>
                </a:extLst>
              </p:cNvPr>
              <p:cNvSpPr/>
              <p:nvPr/>
            </p:nvSpPr>
            <p:spPr>
              <a:xfrm>
                <a:off x="5716608" y="1677862"/>
                <a:ext cx="84220" cy="81640"/>
              </a:xfrm>
              <a:custGeom>
                <a:avLst/>
                <a:gdLst/>
                <a:ahLst/>
                <a:cxnLst/>
                <a:rect l="l" t="t" r="r" b="b"/>
                <a:pathLst>
                  <a:path w="2257" h="2188" extrusionOk="0">
                    <a:moveTo>
                      <a:pt x="1" y="1"/>
                    </a:moveTo>
                    <a:lnTo>
                      <a:pt x="1" y="2188"/>
                    </a:lnTo>
                    <a:lnTo>
                      <a:pt x="1711" y="2188"/>
                    </a:lnTo>
                    <a:cubicBezTo>
                      <a:pt x="2013" y="2188"/>
                      <a:pt x="2257" y="1944"/>
                      <a:pt x="2257" y="1641"/>
                    </a:cubicBezTo>
                    <a:cubicBezTo>
                      <a:pt x="2257" y="1344"/>
                      <a:pt x="2021" y="1103"/>
                      <a:pt x="1724" y="1094"/>
                    </a:cubicBezTo>
                    <a:cubicBezTo>
                      <a:pt x="1660" y="783"/>
                      <a:pt x="1384" y="547"/>
                      <a:pt x="1053" y="547"/>
                    </a:cubicBezTo>
                    <a:cubicBezTo>
                      <a:pt x="961" y="547"/>
                      <a:pt x="871" y="566"/>
                      <a:pt x="791" y="600"/>
                    </a:cubicBezTo>
                    <a:cubicBezTo>
                      <a:pt x="694" y="254"/>
                      <a:pt x="377" y="1"/>
                      <a:pt x="1" y="1"/>
                    </a:cubicBezTo>
                    <a:close/>
                  </a:path>
                </a:pathLst>
              </a:custGeom>
              <a:solidFill>
                <a:srgbClr val="5BDEF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1;p57">
                <a:extLst>
                  <a:ext uri="{FF2B5EF4-FFF2-40B4-BE49-F238E27FC236}">
                    <a16:creationId xmlns:a16="http://schemas.microsoft.com/office/drawing/2014/main" id="{E2CF673F-B6FB-E000-933C-BD22E1F758BA}"/>
                  </a:ext>
                </a:extLst>
              </p:cNvPr>
              <p:cNvSpPr/>
              <p:nvPr/>
            </p:nvSpPr>
            <p:spPr>
              <a:xfrm>
                <a:off x="5782616" y="1850772"/>
                <a:ext cx="142879" cy="81602"/>
              </a:xfrm>
              <a:custGeom>
                <a:avLst/>
                <a:gdLst/>
                <a:ahLst/>
                <a:cxnLst/>
                <a:rect l="l" t="t" r="r" b="b"/>
                <a:pathLst>
                  <a:path w="3829" h="2187" extrusionOk="0">
                    <a:moveTo>
                      <a:pt x="1573" y="0"/>
                    </a:moveTo>
                    <a:cubicBezTo>
                      <a:pt x="1215" y="0"/>
                      <a:pt x="910" y="228"/>
                      <a:pt x="799" y="547"/>
                    </a:cubicBezTo>
                    <a:cubicBezTo>
                      <a:pt x="356" y="559"/>
                      <a:pt x="1" y="922"/>
                      <a:pt x="1" y="1367"/>
                    </a:cubicBezTo>
                    <a:cubicBezTo>
                      <a:pt x="1" y="1820"/>
                      <a:pt x="369" y="2187"/>
                      <a:pt x="821" y="2187"/>
                    </a:cubicBezTo>
                    <a:lnTo>
                      <a:pt x="3281" y="2187"/>
                    </a:lnTo>
                    <a:cubicBezTo>
                      <a:pt x="3583" y="2187"/>
                      <a:pt x="3828" y="1943"/>
                      <a:pt x="3828" y="1641"/>
                    </a:cubicBezTo>
                    <a:cubicBezTo>
                      <a:pt x="3828" y="1344"/>
                      <a:pt x="3590" y="1102"/>
                      <a:pt x="3296" y="1093"/>
                    </a:cubicBezTo>
                    <a:cubicBezTo>
                      <a:pt x="3232" y="782"/>
                      <a:pt x="2957" y="547"/>
                      <a:pt x="2625" y="547"/>
                    </a:cubicBezTo>
                    <a:cubicBezTo>
                      <a:pt x="2532" y="547"/>
                      <a:pt x="2442" y="565"/>
                      <a:pt x="2362" y="600"/>
                    </a:cubicBezTo>
                    <a:cubicBezTo>
                      <a:pt x="2266" y="254"/>
                      <a:pt x="1949" y="0"/>
                      <a:pt x="1573" y="0"/>
                    </a:cubicBezTo>
                    <a:close/>
                  </a:path>
                </a:pathLst>
              </a:custGeom>
              <a:solidFill>
                <a:srgbClr val="A0E9F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2;p57">
                <a:extLst>
                  <a:ext uri="{FF2B5EF4-FFF2-40B4-BE49-F238E27FC236}">
                    <a16:creationId xmlns:a16="http://schemas.microsoft.com/office/drawing/2014/main" id="{36210C97-3585-FC81-DCFE-AE8AC5148523}"/>
                  </a:ext>
                </a:extLst>
              </p:cNvPr>
              <p:cNvSpPr/>
              <p:nvPr/>
            </p:nvSpPr>
            <p:spPr>
              <a:xfrm>
                <a:off x="5841199" y="1850772"/>
                <a:ext cx="84295" cy="81602"/>
              </a:xfrm>
              <a:custGeom>
                <a:avLst/>
                <a:gdLst/>
                <a:ahLst/>
                <a:cxnLst/>
                <a:rect l="l" t="t" r="r" b="b"/>
                <a:pathLst>
                  <a:path w="2259" h="2187" extrusionOk="0">
                    <a:moveTo>
                      <a:pt x="1" y="0"/>
                    </a:moveTo>
                    <a:lnTo>
                      <a:pt x="1" y="2187"/>
                    </a:lnTo>
                    <a:lnTo>
                      <a:pt x="1711" y="2187"/>
                    </a:lnTo>
                    <a:cubicBezTo>
                      <a:pt x="2013" y="2187"/>
                      <a:pt x="2258" y="1943"/>
                      <a:pt x="2258" y="1641"/>
                    </a:cubicBezTo>
                    <a:cubicBezTo>
                      <a:pt x="2258" y="1344"/>
                      <a:pt x="2020" y="1102"/>
                      <a:pt x="1724" y="1093"/>
                    </a:cubicBezTo>
                    <a:cubicBezTo>
                      <a:pt x="1661" y="782"/>
                      <a:pt x="1384" y="547"/>
                      <a:pt x="1054" y="547"/>
                    </a:cubicBezTo>
                    <a:cubicBezTo>
                      <a:pt x="961" y="547"/>
                      <a:pt x="871" y="565"/>
                      <a:pt x="791" y="600"/>
                    </a:cubicBezTo>
                    <a:cubicBezTo>
                      <a:pt x="695" y="254"/>
                      <a:pt x="378" y="0"/>
                      <a:pt x="1" y="0"/>
                    </a:cubicBezTo>
                    <a:close/>
                  </a:path>
                </a:pathLst>
              </a:custGeom>
              <a:solidFill>
                <a:srgbClr val="5BDEF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3;p57">
                <a:extLst>
                  <a:ext uri="{FF2B5EF4-FFF2-40B4-BE49-F238E27FC236}">
                    <a16:creationId xmlns:a16="http://schemas.microsoft.com/office/drawing/2014/main" id="{58D75C6B-A99E-6E66-C1C1-7ABE0AF10B7F}"/>
                  </a:ext>
                </a:extLst>
              </p:cNvPr>
              <p:cNvSpPr/>
              <p:nvPr/>
            </p:nvSpPr>
            <p:spPr>
              <a:xfrm>
                <a:off x="5627653" y="1706631"/>
                <a:ext cx="297848" cy="288239"/>
              </a:xfrm>
              <a:custGeom>
                <a:avLst/>
                <a:gdLst/>
                <a:ahLst/>
                <a:cxnLst/>
                <a:rect l="l" t="t" r="r" b="b"/>
                <a:pathLst>
                  <a:path w="7982" h="7725" extrusionOk="0">
                    <a:moveTo>
                      <a:pt x="7724" y="0"/>
                    </a:moveTo>
                    <a:cubicBezTo>
                      <a:pt x="6318" y="0"/>
                      <a:pt x="4998" y="376"/>
                      <a:pt x="3862" y="1033"/>
                    </a:cubicBezTo>
                    <a:cubicBezTo>
                      <a:pt x="1553" y="2369"/>
                      <a:pt x="0" y="4867"/>
                      <a:pt x="0" y="7725"/>
                    </a:cubicBezTo>
                    <a:lnTo>
                      <a:pt x="1030" y="7725"/>
                    </a:lnTo>
                    <a:cubicBezTo>
                      <a:pt x="1030" y="5467"/>
                      <a:pt x="2148" y="3468"/>
                      <a:pt x="3862" y="2256"/>
                    </a:cubicBezTo>
                    <a:cubicBezTo>
                      <a:pt x="4953" y="1485"/>
                      <a:pt x="6287" y="1031"/>
                      <a:pt x="7724" y="1031"/>
                    </a:cubicBezTo>
                    <a:lnTo>
                      <a:pt x="7981" y="774"/>
                    </a:lnTo>
                    <a:lnTo>
                      <a:pt x="7981" y="257"/>
                    </a:lnTo>
                    <a:lnTo>
                      <a:pt x="7724" y="0"/>
                    </a:lnTo>
                    <a:close/>
                  </a:path>
                </a:pathLst>
              </a:custGeom>
              <a:solidFill>
                <a:srgbClr val="FFFD7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4;p57">
                <a:extLst>
                  <a:ext uri="{FF2B5EF4-FFF2-40B4-BE49-F238E27FC236}">
                    <a16:creationId xmlns:a16="http://schemas.microsoft.com/office/drawing/2014/main" id="{7F193D16-4F12-44D7-0E27-B182114A21A6}"/>
                  </a:ext>
                </a:extLst>
              </p:cNvPr>
              <p:cNvSpPr/>
              <p:nvPr/>
            </p:nvSpPr>
            <p:spPr>
              <a:xfrm>
                <a:off x="5771758" y="1706631"/>
                <a:ext cx="153738" cy="84214"/>
              </a:xfrm>
              <a:custGeom>
                <a:avLst/>
                <a:gdLst/>
                <a:ahLst/>
                <a:cxnLst/>
                <a:rect l="l" t="t" r="r" b="b"/>
                <a:pathLst>
                  <a:path w="4120" h="2257" extrusionOk="0">
                    <a:moveTo>
                      <a:pt x="3862" y="0"/>
                    </a:moveTo>
                    <a:cubicBezTo>
                      <a:pt x="2456" y="0"/>
                      <a:pt x="1136" y="376"/>
                      <a:pt x="0" y="1033"/>
                    </a:cubicBezTo>
                    <a:lnTo>
                      <a:pt x="0" y="2256"/>
                    </a:lnTo>
                    <a:cubicBezTo>
                      <a:pt x="1091" y="1485"/>
                      <a:pt x="2425" y="1031"/>
                      <a:pt x="3862" y="1031"/>
                    </a:cubicBezTo>
                    <a:lnTo>
                      <a:pt x="4119" y="774"/>
                    </a:lnTo>
                    <a:lnTo>
                      <a:pt x="4119" y="257"/>
                    </a:lnTo>
                    <a:lnTo>
                      <a:pt x="3862" y="0"/>
                    </a:lnTo>
                    <a:close/>
                  </a:path>
                </a:pathLst>
              </a:custGeom>
              <a:solidFill>
                <a:srgbClr val="F9AF2B"/>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5;p57">
                <a:extLst>
                  <a:ext uri="{FF2B5EF4-FFF2-40B4-BE49-F238E27FC236}">
                    <a16:creationId xmlns:a16="http://schemas.microsoft.com/office/drawing/2014/main" id="{7B686796-E527-7CA5-DC1A-3D5F08D26856}"/>
                  </a:ext>
                </a:extLst>
              </p:cNvPr>
              <p:cNvSpPr/>
              <p:nvPr/>
            </p:nvSpPr>
            <p:spPr>
              <a:xfrm>
                <a:off x="5666086" y="1745101"/>
                <a:ext cx="259414" cy="249770"/>
              </a:xfrm>
              <a:custGeom>
                <a:avLst/>
                <a:gdLst/>
                <a:ahLst/>
                <a:cxnLst/>
                <a:rect l="l" t="t" r="r" b="b"/>
                <a:pathLst>
                  <a:path w="6952" h="6694" extrusionOk="0">
                    <a:moveTo>
                      <a:pt x="6694" y="0"/>
                    </a:moveTo>
                    <a:cubicBezTo>
                      <a:pt x="5257" y="0"/>
                      <a:pt x="3925" y="453"/>
                      <a:pt x="2832" y="1225"/>
                    </a:cubicBezTo>
                    <a:cubicBezTo>
                      <a:pt x="1118" y="2437"/>
                      <a:pt x="0" y="4436"/>
                      <a:pt x="0" y="6694"/>
                    </a:cubicBezTo>
                    <a:lnTo>
                      <a:pt x="1030" y="6694"/>
                    </a:lnTo>
                    <a:cubicBezTo>
                      <a:pt x="1030" y="5059"/>
                      <a:pt x="1723" y="3585"/>
                      <a:pt x="2832" y="2551"/>
                    </a:cubicBezTo>
                    <a:cubicBezTo>
                      <a:pt x="3843" y="1607"/>
                      <a:pt x="5203" y="1030"/>
                      <a:pt x="6694" y="1030"/>
                    </a:cubicBezTo>
                    <a:lnTo>
                      <a:pt x="6951" y="773"/>
                    </a:lnTo>
                    <a:lnTo>
                      <a:pt x="6951" y="256"/>
                    </a:lnTo>
                    <a:lnTo>
                      <a:pt x="6694" y="0"/>
                    </a:lnTo>
                    <a:close/>
                  </a:path>
                </a:pathLst>
              </a:custGeom>
              <a:solidFill>
                <a:srgbClr val="40B3E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6;p57">
                <a:extLst>
                  <a:ext uri="{FF2B5EF4-FFF2-40B4-BE49-F238E27FC236}">
                    <a16:creationId xmlns:a16="http://schemas.microsoft.com/office/drawing/2014/main" id="{0B8D40CA-5F29-BDF5-C900-BEE865979299}"/>
                  </a:ext>
                </a:extLst>
              </p:cNvPr>
              <p:cNvSpPr/>
              <p:nvPr/>
            </p:nvSpPr>
            <p:spPr>
              <a:xfrm>
                <a:off x="5771758" y="1745101"/>
                <a:ext cx="153738" cy="95222"/>
              </a:xfrm>
              <a:custGeom>
                <a:avLst/>
                <a:gdLst/>
                <a:ahLst/>
                <a:cxnLst/>
                <a:rect l="l" t="t" r="r" b="b"/>
                <a:pathLst>
                  <a:path w="4120" h="2552" extrusionOk="0">
                    <a:moveTo>
                      <a:pt x="3862" y="0"/>
                    </a:moveTo>
                    <a:cubicBezTo>
                      <a:pt x="2425" y="0"/>
                      <a:pt x="1093" y="453"/>
                      <a:pt x="0" y="1225"/>
                    </a:cubicBezTo>
                    <a:lnTo>
                      <a:pt x="0" y="2551"/>
                    </a:lnTo>
                    <a:cubicBezTo>
                      <a:pt x="1011" y="1607"/>
                      <a:pt x="2371" y="1030"/>
                      <a:pt x="3862" y="1030"/>
                    </a:cubicBezTo>
                    <a:lnTo>
                      <a:pt x="4119" y="773"/>
                    </a:lnTo>
                    <a:lnTo>
                      <a:pt x="4119" y="256"/>
                    </a:lnTo>
                    <a:lnTo>
                      <a:pt x="3862" y="0"/>
                    </a:lnTo>
                    <a:close/>
                  </a:path>
                </a:pathLst>
              </a:custGeom>
              <a:solidFill>
                <a:srgbClr val="0783A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97;p57">
                <a:extLst>
                  <a:ext uri="{FF2B5EF4-FFF2-40B4-BE49-F238E27FC236}">
                    <a16:creationId xmlns:a16="http://schemas.microsoft.com/office/drawing/2014/main" id="{67450C95-4701-E57B-2FC3-FB4F02A4F524}"/>
                  </a:ext>
                </a:extLst>
              </p:cNvPr>
              <p:cNvSpPr/>
              <p:nvPr/>
            </p:nvSpPr>
            <p:spPr>
              <a:xfrm>
                <a:off x="5694929" y="1773907"/>
                <a:ext cx="230569" cy="221039"/>
              </a:xfrm>
              <a:custGeom>
                <a:avLst/>
                <a:gdLst/>
                <a:ahLst/>
                <a:cxnLst/>
                <a:rect l="l" t="t" r="r" b="b"/>
                <a:pathLst>
                  <a:path w="6179" h="5924" extrusionOk="0">
                    <a:moveTo>
                      <a:pt x="5925" y="0"/>
                    </a:moveTo>
                    <a:cubicBezTo>
                      <a:pt x="5124" y="0"/>
                      <a:pt x="4349" y="158"/>
                      <a:pt x="3619" y="466"/>
                    </a:cubicBezTo>
                    <a:cubicBezTo>
                      <a:pt x="3049" y="708"/>
                      <a:pt x="2526" y="1031"/>
                      <a:pt x="2060" y="1435"/>
                    </a:cubicBezTo>
                    <a:cubicBezTo>
                      <a:pt x="1949" y="1530"/>
                      <a:pt x="1840" y="1631"/>
                      <a:pt x="1736" y="1736"/>
                    </a:cubicBezTo>
                    <a:cubicBezTo>
                      <a:pt x="1192" y="2279"/>
                      <a:pt x="765" y="2913"/>
                      <a:pt x="466" y="3617"/>
                    </a:cubicBezTo>
                    <a:cubicBezTo>
                      <a:pt x="158" y="4347"/>
                      <a:pt x="1" y="5123"/>
                      <a:pt x="1" y="5923"/>
                    </a:cubicBezTo>
                    <a:lnTo>
                      <a:pt x="513" y="5923"/>
                    </a:lnTo>
                    <a:cubicBezTo>
                      <a:pt x="513" y="4497"/>
                      <a:pt x="1062" y="3153"/>
                      <a:pt x="2059" y="2137"/>
                    </a:cubicBezTo>
                    <a:lnTo>
                      <a:pt x="2097" y="2099"/>
                    </a:lnTo>
                    <a:cubicBezTo>
                      <a:pt x="3118" y="1077"/>
                      <a:pt x="4477" y="515"/>
                      <a:pt x="5921" y="515"/>
                    </a:cubicBezTo>
                    <a:lnTo>
                      <a:pt x="6178" y="515"/>
                    </a:lnTo>
                    <a:lnTo>
                      <a:pt x="6178" y="2"/>
                    </a:lnTo>
                    <a:lnTo>
                      <a:pt x="6178" y="0"/>
                    </a:lnTo>
                    <a:close/>
                  </a:path>
                </a:pathLst>
              </a:custGeom>
              <a:solidFill>
                <a:srgbClr val="063B5B"/>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98;p57">
                <a:extLst>
                  <a:ext uri="{FF2B5EF4-FFF2-40B4-BE49-F238E27FC236}">
                    <a16:creationId xmlns:a16="http://schemas.microsoft.com/office/drawing/2014/main" id="{F0FD73A9-1A83-E907-6BEE-B67ED72FC7C7}"/>
                  </a:ext>
                </a:extLst>
              </p:cNvPr>
              <p:cNvSpPr/>
              <p:nvPr/>
            </p:nvSpPr>
            <p:spPr>
              <a:xfrm>
                <a:off x="5771758" y="1773907"/>
                <a:ext cx="153738" cy="79774"/>
              </a:xfrm>
              <a:custGeom>
                <a:avLst/>
                <a:gdLst/>
                <a:ahLst/>
                <a:cxnLst/>
                <a:rect l="l" t="t" r="r" b="b"/>
                <a:pathLst>
                  <a:path w="4120" h="2138" extrusionOk="0">
                    <a:moveTo>
                      <a:pt x="3863" y="0"/>
                    </a:moveTo>
                    <a:cubicBezTo>
                      <a:pt x="3064" y="0"/>
                      <a:pt x="2288" y="158"/>
                      <a:pt x="1559" y="467"/>
                    </a:cubicBezTo>
                    <a:cubicBezTo>
                      <a:pt x="989" y="708"/>
                      <a:pt x="466" y="1032"/>
                      <a:pt x="0" y="1435"/>
                    </a:cubicBezTo>
                    <a:lnTo>
                      <a:pt x="0" y="2137"/>
                    </a:lnTo>
                    <a:lnTo>
                      <a:pt x="38" y="2099"/>
                    </a:lnTo>
                    <a:cubicBezTo>
                      <a:pt x="1059" y="1077"/>
                      <a:pt x="2418" y="515"/>
                      <a:pt x="3862" y="515"/>
                    </a:cubicBezTo>
                    <a:lnTo>
                      <a:pt x="4119" y="515"/>
                    </a:lnTo>
                    <a:lnTo>
                      <a:pt x="4119" y="2"/>
                    </a:lnTo>
                    <a:lnTo>
                      <a:pt x="4119" y="0"/>
                    </a:lnTo>
                    <a:close/>
                  </a:path>
                </a:pathLst>
              </a:custGeom>
              <a:solidFill>
                <a:srgbClr val="00090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99;p57">
                <a:extLst>
                  <a:ext uri="{FF2B5EF4-FFF2-40B4-BE49-F238E27FC236}">
                    <a16:creationId xmlns:a16="http://schemas.microsoft.com/office/drawing/2014/main" id="{7C23AD1A-6927-D115-43EE-0FE12799D2B1}"/>
                  </a:ext>
                </a:extLst>
              </p:cNvPr>
              <p:cNvSpPr/>
              <p:nvPr/>
            </p:nvSpPr>
            <p:spPr>
              <a:xfrm>
                <a:off x="5618063" y="1697041"/>
                <a:ext cx="307438" cy="297791"/>
              </a:xfrm>
              <a:custGeom>
                <a:avLst/>
                <a:gdLst/>
                <a:ahLst/>
                <a:cxnLst/>
                <a:rect l="l" t="t" r="r" b="b"/>
                <a:pathLst>
                  <a:path w="8239" h="7981" extrusionOk="0">
                    <a:moveTo>
                      <a:pt x="7981" y="0"/>
                    </a:moveTo>
                    <a:cubicBezTo>
                      <a:pt x="6904" y="0"/>
                      <a:pt x="5858" y="212"/>
                      <a:pt x="4875" y="628"/>
                    </a:cubicBezTo>
                    <a:cubicBezTo>
                      <a:pt x="4616" y="738"/>
                      <a:pt x="4363" y="859"/>
                      <a:pt x="4119" y="994"/>
                    </a:cubicBezTo>
                    <a:cubicBezTo>
                      <a:pt x="3469" y="1356"/>
                      <a:pt x="2872" y="1805"/>
                      <a:pt x="2338" y="2338"/>
                    </a:cubicBezTo>
                    <a:cubicBezTo>
                      <a:pt x="1605" y="3070"/>
                      <a:pt x="1031" y="3924"/>
                      <a:pt x="628" y="4874"/>
                    </a:cubicBezTo>
                    <a:cubicBezTo>
                      <a:pt x="212" y="5858"/>
                      <a:pt x="1" y="6903"/>
                      <a:pt x="1" y="7981"/>
                    </a:cubicBezTo>
                    <a:lnTo>
                      <a:pt x="513" y="7981"/>
                    </a:lnTo>
                    <a:cubicBezTo>
                      <a:pt x="513" y="6972"/>
                      <a:pt x="710" y="5994"/>
                      <a:pt x="1099" y="5074"/>
                    </a:cubicBezTo>
                    <a:cubicBezTo>
                      <a:pt x="1475" y="4183"/>
                      <a:pt x="2014" y="3386"/>
                      <a:pt x="2700" y="2699"/>
                    </a:cubicBezTo>
                    <a:cubicBezTo>
                      <a:pt x="3131" y="2269"/>
                      <a:pt x="3604" y="1896"/>
                      <a:pt x="4118" y="1586"/>
                    </a:cubicBezTo>
                    <a:cubicBezTo>
                      <a:pt x="4423" y="1401"/>
                      <a:pt x="4743" y="1239"/>
                      <a:pt x="5074" y="1099"/>
                    </a:cubicBezTo>
                    <a:cubicBezTo>
                      <a:pt x="5995" y="711"/>
                      <a:pt x="6973" y="513"/>
                      <a:pt x="7981" y="513"/>
                    </a:cubicBezTo>
                    <a:lnTo>
                      <a:pt x="8238" y="513"/>
                    </a:lnTo>
                    <a:lnTo>
                      <a:pt x="8238" y="0"/>
                    </a:lnTo>
                    <a:close/>
                  </a:path>
                </a:pathLst>
              </a:custGeom>
              <a:solidFill>
                <a:srgbClr val="26BF9A"/>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0;p57">
                <a:extLst>
                  <a:ext uri="{FF2B5EF4-FFF2-40B4-BE49-F238E27FC236}">
                    <a16:creationId xmlns:a16="http://schemas.microsoft.com/office/drawing/2014/main" id="{E801BD60-F554-65F1-43AD-9F7A130143FC}"/>
                  </a:ext>
                </a:extLst>
              </p:cNvPr>
              <p:cNvSpPr/>
              <p:nvPr/>
            </p:nvSpPr>
            <p:spPr>
              <a:xfrm>
                <a:off x="5771721" y="1697004"/>
                <a:ext cx="153775" cy="59215"/>
              </a:xfrm>
              <a:custGeom>
                <a:avLst/>
                <a:gdLst/>
                <a:ahLst/>
                <a:cxnLst/>
                <a:rect l="l" t="t" r="r" b="b"/>
                <a:pathLst>
                  <a:path w="4121" h="1587" extrusionOk="0">
                    <a:moveTo>
                      <a:pt x="3862" y="0"/>
                    </a:moveTo>
                    <a:cubicBezTo>
                      <a:pt x="2785" y="0"/>
                      <a:pt x="1739" y="212"/>
                      <a:pt x="756" y="628"/>
                    </a:cubicBezTo>
                    <a:cubicBezTo>
                      <a:pt x="497" y="738"/>
                      <a:pt x="244" y="858"/>
                      <a:pt x="0" y="994"/>
                    </a:cubicBezTo>
                    <a:lnTo>
                      <a:pt x="0" y="1587"/>
                    </a:lnTo>
                    <a:cubicBezTo>
                      <a:pt x="305" y="1402"/>
                      <a:pt x="625" y="1240"/>
                      <a:pt x="956" y="1100"/>
                    </a:cubicBezTo>
                    <a:cubicBezTo>
                      <a:pt x="1877" y="712"/>
                      <a:pt x="2855" y="514"/>
                      <a:pt x="3863" y="514"/>
                    </a:cubicBezTo>
                    <a:lnTo>
                      <a:pt x="4120" y="514"/>
                    </a:lnTo>
                    <a:lnTo>
                      <a:pt x="4120" y="1"/>
                    </a:lnTo>
                    <a:lnTo>
                      <a:pt x="4120" y="0"/>
                    </a:lnTo>
                    <a:close/>
                  </a:path>
                </a:pathLst>
              </a:custGeom>
              <a:solidFill>
                <a:srgbClr val="56D196"/>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1;p57">
                <a:extLst>
                  <a:ext uri="{FF2B5EF4-FFF2-40B4-BE49-F238E27FC236}">
                    <a16:creationId xmlns:a16="http://schemas.microsoft.com/office/drawing/2014/main" id="{1E324C2F-9A77-F862-D19C-9F38BC871EC3}"/>
                  </a:ext>
                </a:extLst>
              </p:cNvPr>
              <p:cNvSpPr/>
              <p:nvPr/>
            </p:nvSpPr>
            <p:spPr>
              <a:xfrm>
                <a:off x="5656496" y="1735474"/>
                <a:ext cx="269004" cy="259471"/>
              </a:xfrm>
              <a:custGeom>
                <a:avLst/>
                <a:gdLst/>
                <a:ahLst/>
                <a:cxnLst/>
                <a:rect l="l" t="t" r="r" b="b"/>
                <a:pathLst>
                  <a:path w="7209" h="6954" extrusionOk="0">
                    <a:moveTo>
                      <a:pt x="6951" y="0"/>
                    </a:moveTo>
                    <a:cubicBezTo>
                      <a:pt x="6014" y="0"/>
                      <a:pt x="5103" y="184"/>
                      <a:pt x="4246" y="547"/>
                    </a:cubicBezTo>
                    <a:cubicBezTo>
                      <a:pt x="3839" y="721"/>
                      <a:pt x="3453" y="929"/>
                      <a:pt x="3089" y="1172"/>
                    </a:cubicBezTo>
                    <a:cubicBezTo>
                      <a:pt x="2713" y="1424"/>
                      <a:pt x="2362" y="1714"/>
                      <a:pt x="2037" y="2038"/>
                    </a:cubicBezTo>
                    <a:cubicBezTo>
                      <a:pt x="1399" y="2676"/>
                      <a:pt x="898" y="3420"/>
                      <a:pt x="548" y="4247"/>
                    </a:cubicBezTo>
                    <a:cubicBezTo>
                      <a:pt x="185" y="5104"/>
                      <a:pt x="1" y="6014"/>
                      <a:pt x="1" y="6953"/>
                    </a:cubicBezTo>
                    <a:lnTo>
                      <a:pt x="513" y="6953"/>
                    </a:lnTo>
                    <a:cubicBezTo>
                      <a:pt x="513" y="6084"/>
                      <a:pt x="683" y="5240"/>
                      <a:pt x="1019" y="4446"/>
                    </a:cubicBezTo>
                    <a:cubicBezTo>
                      <a:pt x="1342" y="3679"/>
                      <a:pt x="1807" y="2992"/>
                      <a:pt x="2399" y="2400"/>
                    </a:cubicBezTo>
                    <a:cubicBezTo>
                      <a:pt x="2616" y="2184"/>
                      <a:pt x="2846" y="1983"/>
                      <a:pt x="3089" y="1800"/>
                    </a:cubicBezTo>
                    <a:cubicBezTo>
                      <a:pt x="3507" y="1487"/>
                      <a:pt x="3961" y="1225"/>
                      <a:pt x="4446" y="1020"/>
                    </a:cubicBezTo>
                    <a:cubicBezTo>
                      <a:pt x="5239" y="685"/>
                      <a:pt x="6083" y="515"/>
                      <a:pt x="6951" y="515"/>
                    </a:cubicBezTo>
                    <a:lnTo>
                      <a:pt x="7208" y="515"/>
                    </a:lnTo>
                    <a:lnTo>
                      <a:pt x="7208" y="2"/>
                    </a:lnTo>
                    <a:lnTo>
                      <a:pt x="7208" y="0"/>
                    </a:lnTo>
                    <a:close/>
                  </a:path>
                </a:pathLst>
              </a:custGeom>
              <a:solidFill>
                <a:srgbClr val="F9AF2B"/>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2;p57">
                <a:extLst>
                  <a:ext uri="{FF2B5EF4-FFF2-40B4-BE49-F238E27FC236}">
                    <a16:creationId xmlns:a16="http://schemas.microsoft.com/office/drawing/2014/main" id="{47157332-7C26-B760-0DB8-C6F485653A27}"/>
                  </a:ext>
                </a:extLst>
              </p:cNvPr>
              <p:cNvSpPr/>
              <p:nvPr/>
            </p:nvSpPr>
            <p:spPr>
              <a:xfrm>
                <a:off x="5771758" y="1735474"/>
                <a:ext cx="153738" cy="67200"/>
              </a:xfrm>
              <a:custGeom>
                <a:avLst/>
                <a:gdLst/>
                <a:ahLst/>
                <a:cxnLst/>
                <a:rect l="l" t="t" r="r" b="b"/>
                <a:pathLst>
                  <a:path w="4120" h="1801" extrusionOk="0">
                    <a:moveTo>
                      <a:pt x="3862" y="0"/>
                    </a:moveTo>
                    <a:cubicBezTo>
                      <a:pt x="2925" y="0"/>
                      <a:pt x="2014" y="184"/>
                      <a:pt x="1157" y="547"/>
                    </a:cubicBezTo>
                    <a:cubicBezTo>
                      <a:pt x="750" y="721"/>
                      <a:pt x="364" y="929"/>
                      <a:pt x="0" y="1172"/>
                    </a:cubicBezTo>
                    <a:lnTo>
                      <a:pt x="0" y="1800"/>
                    </a:lnTo>
                    <a:cubicBezTo>
                      <a:pt x="418" y="1487"/>
                      <a:pt x="872" y="1225"/>
                      <a:pt x="1357" y="1020"/>
                    </a:cubicBezTo>
                    <a:cubicBezTo>
                      <a:pt x="2150" y="685"/>
                      <a:pt x="2994" y="515"/>
                      <a:pt x="3862" y="515"/>
                    </a:cubicBezTo>
                    <a:lnTo>
                      <a:pt x="4119" y="515"/>
                    </a:lnTo>
                    <a:lnTo>
                      <a:pt x="4119" y="2"/>
                    </a:lnTo>
                    <a:lnTo>
                      <a:pt x="4119" y="0"/>
                    </a:lnTo>
                    <a:close/>
                  </a:path>
                </a:pathLst>
              </a:custGeom>
              <a:solidFill>
                <a:srgbClr val="C9871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3;p57">
                <a:extLst>
                  <a:ext uri="{FF2B5EF4-FFF2-40B4-BE49-F238E27FC236}">
                    <a16:creationId xmlns:a16="http://schemas.microsoft.com/office/drawing/2014/main" id="{FA32E97F-1F2D-F69D-C25F-28B3CFFAAB93}"/>
                  </a:ext>
                </a:extLst>
              </p:cNvPr>
              <p:cNvSpPr/>
              <p:nvPr/>
            </p:nvSpPr>
            <p:spPr>
              <a:xfrm>
                <a:off x="5598884" y="1922862"/>
                <a:ext cx="142805" cy="81602"/>
              </a:xfrm>
              <a:custGeom>
                <a:avLst/>
                <a:gdLst/>
                <a:ahLst/>
                <a:cxnLst/>
                <a:rect l="l" t="t" r="r" b="b"/>
                <a:pathLst>
                  <a:path w="3827" h="2187" extrusionOk="0">
                    <a:moveTo>
                      <a:pt x="1571" y="0"/>
                    </a:moveTo>
                    <a:cubicBezTo>
                      <a:pt x="1213" y="0"/>
                      <a:pt x="910" y="228"/>
                      <a:pt x="798" y="546"/>
                    </a:cubicBezTo>
                    <a:cubicBezTo>
                      <a:pt x="355" y="559"/>
                      <a:pt x="0" y="922"/>
                      <a:pt x="0" y="1367"/>
                    </a:cubicBezTo>
                    <a:cubicBezTo>
                      <a:pt x="0" y="1820"/>
                      <a:pt x="367" y="2187"/>
                      <a:pt x="820" y="2187"/>
                    </a:cubicBezTo>
                    <a:lnTo>
                      <a:pt x="3280" y="2187"/>
                    </a:lnTo>
                    <a:cubicBezTo>
                      <a:pt x="3582" y="2187"/>
                      <a:pt x="3826" y="1943"/>
                      <a:pt x="3826" y="1641"/>
                    </a:cubicBezTo>
                    <a:cubicBezTo>
                      <a:pt x="3826" y="1343"/>
                      <a:pt x="3589" y="1102"/>
                      <a:pt x="3294" y="1093"/>
                    </a:cubicBezTo>
                    <a:cubicBezTo>
                      <a:pt x="3231" y="782"/>
                      <a:pt x="2955" y="546"/>
                      <a:pt x="2623" y="546"/>
                    </a:cubicBezTo>
                    <a:cubicBezTo>
                      <a:pt x="2531" y="546"/>
                      <a:pt x="2442" y="565"/>
                      <a:pt x="2361" y="599"/>
                    </a:cubicBezTo>
                    <a:cubicBezTo>
                      <a:pt x="2264" y="254"/>
                      <a:pt x="1947" y="0"/>
                      <a:pt x="1571" y="0"/>
                    </a:cubicBezTo>
                    <a:close/>
                  </a:path>
                </a:pathLst>
              </a:custGeom>
              <a:solidFill>
                <a:srgbClr val="A0E9F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4;p57">
                <a:extLst>
                  <a:ext uri="{FF2B5EF4-FFF2-40B4-BE49-F238E27FC236}">
                    <a16:creationId xmlns:a16="http://schemas.microsoft.com/office/drawing/2014/main" id="{37EB4DB2-2DB8-50DF-F68F-C1E7BF7E0D5E}"/>
                  </a:ext>
                </a:extLst>
              </p:cNvPr>
              <p:cNvSpPr/>
              <p:nvPr/>
            </p:nvSpPr>
            <p:spPr>
              <a:xfrm>
                <a:off x="5657466" y="1922862"/>
                <a:ext cx="84220" cy="81602"/>
              </a:xfrm>
              <a:custGeom>
                <a:avLst/>
                <a:gdLst/>
                <a:ahLst/>
                <a:cxnLst/>
                <a:rect l="l" t="t" r="r" b="b"/>
                <a:pathLst>
                  <a:path w="2257" h="2187" extrusionOk="0">
                    <a:moveTo>
                      <a:pt x="0" y="0"/>
                    </a:moveTo>
                    <a:lnTo>
                      <a:pt x="0" y="2187"/>
                    </a:lnTo>
                    <a:lnTo>
                      <a:pt x="1710" y="2187"/>
                    </a:lnTo>
                    <a:cubicBezTo>
                      <a:pt x="2012" y="2187"/>
                      <a:pt x="2256" y="1943"/>
                      <a:pt x="2256" y="1641"/>
                    </a:cubicBezTo>
                    <a:cubicBezTo>
                      <a:pt x="2256" y="1343"/>
                      <a:pt x="2019" y="1102"/>
                      <a:pt x="1723" y="1093"/>
                    </a:cubicBezTo>
                    <a:cubicBezTo>
                      <a:pt x="1660" y="782"/>
                      <a:pt x="1384" y="546"/>
                      <a:pt x="1052" y="546"/>
                    </a:cubicBezTo>
                    <a:cubicBezTo>
                      <a:pt x="959" y="546"/>
                      <a:pt x="870" y="565"/>
                      <a:pt x="789" y="599"/>
                    </a:cubicBezTo>
                    <a:cubicBezTo>
                      <a:pt x="693" y="254"/>
                      <a:pt x="376" y="0"/>
                      <a:pt x="0" y="0"/>
                    </a:cubicBezTo>
                    <a:close/>
                  </a:path>
                </a:pathLst>
              </a:custGeom>
              <a:solidFill>
                <a:srgbClr val="5BDEF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450F2A4B-59BB-DEBA-F86A-2B4F3B8C58BB}"/>
                </a:ext>
              </a:extLst>
            </p:cNvPr>
            <p:cNvSpPr txBox="1"/>
            <p:nvPr/>
          </p:nvSpPr>
          <p:spPr>
            <a:xfrm>
              <a:off x="1541889" y="2593180"/>
              <a:ext cx="4071883" cy="958660"/>
            </a:xfrm>
            <a:prstGeom prst="rect">
              <a:avLst/>
            </a:prstGeom>
            <a:noFill/>
          </p:spPr>
          <p:txBody>
            <a:bodyPr wrap="square" rtlCol="0">
              <a:spAutoFit/>
            </a:bodyPr>
            <a:lstStyle/>
            <a:p>
              <a:pPr algn="just">
                <a:lnSpc>
                  <a:spcPct val="150000"/>
                </a:lnSpc>
              </a:pPr>
              <a:r>
                <a:rPr lang="en-US" sz="2000"/>
                <a:t>Hoàn thành sản phẩm mĩ thuật và bài tập được giao </a:t>
              </a:r>
            </a:p>
          </p:txBody>
        </p:sp>
      </p:grpSp>
      <p:grpSp>
        <p:nvGrpSpPr>
          <p:cNvPr id="55" name="Group 54">
            <a:extLst>
              <a:ext uri="{FF2B5EF4-FFF2-40B4-BE49-F238E27FC236}">
                <a16:creationId xmlns:a16="http://schemas.microsoft.com/office/drawing/2014/main" id="{47E3B2AE-3855-435C-8180-3C1329435BDD}"/>
              </a:ext>
            </a:extLst>
          </p:cNvPr>
          <p:cNvGrpSpPr/>
          <p:nvPr/>
        </p:nvGrpSpPr>
        <p:grpSpPr>
          <a:xfrm>
            <a:off x="821450" y="3663763"/>
            <a:ext cx="4855282" cy="958660"/>
            <a:chOff x="821450" y="3787555"/>
            <a:chExt cx="4855282" cy="958660"/>
          </a:xfrm>
        </p:grpSpPr>
        <p:grpSp>
          <p:nvGrpSpPr>
            <p:cNvPr id="40" name="Google Shape;1105;p57">
              <a:extLst>
                <a:ext uri="{FF2B5EF4-FFF2-40B4-BE49-F238E27FC236}">
                  <a16:creationId xmlns:a16="http://schemas.microsoft.com/office/drawing/2014/main" id="{E3C939F8-27B7-DC03-E7B7-45B10176079E}"/>
                </a:ext>
              </a:extLst>
            </p:cNvPr>
            <p:cNvGrpSpPr/>
            <p:nvPr/>
          </p:nvGrpSpPr>
          <p:grpSpPr>
            <a:xfrm>
              <a:off x="821450" y="4163955"/>
              <a:ext cx="411698" cy="411633"/>
              <a:chOff x="4805410" y="1677825"/>
              <a:chExt cx="326693" cy="326641"/>
            </a:xfrm>
          </p:grpSpPr>
          <p:sp>
            <p:nvSpPr>
              <p:cNvPr id="41" name="Google Shape;1106;p57">
                <a:extLst>
                  <a:ext uri="{FF2B5EF4-FFF2-40B4-BE49-F238E27FC236}">
                    <a16:creationId xmlns:a16="http://schemas.microsoft.com/office/drawing/2014/main" id="{148242B2-1CD1-0653-E3ED-7C7E08D9EFB1}"/>
                  </a:ext>
                </a:extLst>
              </p:cNvPr>
              <p:cNvSpPr/>
              <p:nvPr/>
            </p:nvSpPr>
            <p:spPr>
              <a:xfrm>
                <a:off x="5041194" y="1779914"/>
                <a:ext cx="40860" cy="40894"/>
              </a:xfrm>
              <a:custGeom>
                <a:avLst/>
                <a:gdLst/>
                <a:ahLst/>
                <a:cxnLst/>
                <a:rect l="l" t="t" r="r" b="b"/>
                <a:pathLst>
                  <a:path w="1095" h="1096" extrusionOk="0">
                    <a:moveTo>
                      <a:pt x="0" y="1"/>
                    </a:moveTo>
                    <a:lnTo>
                      <a:pt x="0" y="1095"/>
                    </a:lnTo>
                    <a:lnTo>
                      <a:pt x="1095" y="1095"/>
                    </a:lnTo>
                    <a:lnTo>
                      <a:pt x="1095" y="1"/>
                    </a:lnTo>
                    <a:close/>
                  </a:path>
                </a:pathLst>
              </a:custGeom>
              <a:solidFill>
                <a:srgbClr val="063B5B"/>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07;p57">
                <a:extLst>
                  <a:ext uri="{FF2B5EF4-FFF2-40B4-BE49-F238E27FC236}">
                    <a16:creationId xmlns:a16="http://schemas.microsoft.com/office/drawing/2014/main" id="{88537188-C4FF-3DA4-858E-2E3F026A552A}"/>
                  </a:ext>
                </a:extLst>
              </p:cNvPr>
              <p:cNvSpPr/>
              <p:nvPr/>
            </p:nvSpPr>
            <p:spPr>
              <a:xfrm>
                <a:off x="5032575" y="1712787"/>
                <a:ext cx="61085" cy="253240"/>
              </a:xfrm>
              <a:custGeom>
                <a:avLst/>
                <a:gdLst/>
                <a:ahLst/>
                <a:cxnLst/>
                <a:rect l="l" t="t" r="r" b="b"/>
                <a:pathLst>
                  <a:path w="1637" h="6787" extrusionOk="0">
                    <a:moveTo>
                      <a:pt x="363" y="1"/>
                    </a:moveTo>
                    <a:lnTo>
                      <a:pt x="0" y="364"/>
                    </a:lnTo>
                    <a:lnTo>
                      <a:pt x="1123" y="1486"/>
                    </a:lnTo>
                    <a:lnTo>
                      <a:pt x="1123" y="6016"/>
                    </a:lnTo>
                    <a:cubicBezTo>
                      <a:pt x="1123" y="6158"/>
                      <a:pt x="1007" y="6274"/>
                      <a:pt x="864" y="6274"/>
                    </a:cubicBezTo>
                    <a:lnTo>
                      <a:pt x="136" y="6274"/>
                    </a:lnTo>
                    <a:lnTo>
                      <a:pt x="136" y="6787"/>
                    </a:lnTo>
                    <a:lnTo>
                      <a:pt x="864" y="6787"/>
                    </a:lnTo>
                    <a:cubicBezTo>
                      <a:pt x="1289" y="6787"/>
                      <a:pt x="1635" y="6441"/>
                      <a:pt x="1636" y="6016"/>
                    </a:cubicBezTo>
                    <a:lnTo>
                      <a:pt x="1636" y="1274"/>
                    </a:lnTo>
                    <a:lnTo>
                      <a:pt x="363" y="1"/>
                    </a:lnTo>
                    <a:close/>
                  </a:path>
                </a:pathLst>
              </a:custGeom>
              <a:solidFill>
                <a:srgbClr val="00090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8;p57">
                <a:extLst>
                  <a:ext uri="{FF2B5EF4-FFF2-40B4-BE49-F238E27FC236}">
                    <a16:creationId xmlns:a16="http://schemas.microsoft.com/office/drawing/2014/main" id="{153AABB3-0755-FE88-A43A-91BA23074CBD}"/>
                  </a:ext>
                </a:extLst>
              </p:cNvPr>
              <p:cNvSpPr/>
              <p:nvPr/>
            </p:nvSpPr>
            <p:spPr>
              <a:xfrm>
                <a:off x="4846231" y="1677825"/>
                <a:ext cx="204150" cy="317119"/>
              </a:xfrm>
              <a:custGeom>
                <a:avLst/>
                <a:gdLst/>
                <a:ahLst/>
                <a:cxnLst/>
                <a:rect l="l" t="t" r="r" b="b"/>
                <a:pathLst>
                  <a:path w="5471" h="8499" extrusionOk="0">
                    <a:moveTo>
                      <a:pt x="1" y="1"/>
                    </a:moveTo>
                    <a:lnTo>
                      <a:pt x="1" y="8498"/>
                    </a:lnTo>
                    <a:lnTo>
                      <a:pt x="5470" y="8498"/>
                    </a:lnTo>
                    <a:lnTo>
                      <a:pt x="5470" y="1"/>
                    </a:lnTo>
                    <a:close/>
                  </a:path>
                </a:pathLst>
              </a:custGeom>
              <a:solidFill>
                <a:srgbClr val="A0E9FD"/>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09;p57">
                <a:extLst>
                  <a:ext uri="{FF2B5EF4-FFF2-40B4-BE49-F238E27FC236}">
                    <a16:creationId xmlns:a16="http://schemas.microsoft.com/office/drawing/2014/main" id="{E6AD2DA1-05B4-1A6F-D711-49F76B4EE9B1}"/>
                  </a:ext>
                </a:extLst>
              </p:cNvPr>
              <p:cNvSpPr/>
              <p:nvPr/>
            </p:nvSpPr>
            <p:spPr>
              <a:xfrm>
                <a:off x="4948284" y="1677825"/>
                <a:ext cx="102168" cy="317119"/>
              </a:xfrm>
              <a:custGeom>
                <a:avLst/>
                <a:gdLst/>
                <a:ahLst/>
                <a:cxnLst/>
                <a:rect l="l" t="t" r="r" b="b"/>
                <a:pathLst>
                  <a:path w="2738" h="8499" extrusionOk="0">
                    <a:moveTo>
                      <a:pt x="1" y="1"/>
                    </a:moveTo>
                    <a:lnTo>
                      <a:pt x="1" y="8498"/>
                    </a:lnTo>
                    <a:lnTo>
                      <a:pt x="2738" y="8498"/>
                    </a:lnTo>
                    <a:lnTo>
                      <a:pt x="2738" y="1"/>
                    </a:lnTo>
                    <a:close/>
                  </a:path>
                </a:pathLst>
              </a:custGeom>
              <a:solidFill>
                <a:srgbClr val="5BDEF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0;p57">
                <a:extLst>
                  <a:ext uri="{FF2B5EF4-FFF2-40B4-BE49-F238E27FC236}">
                    <a16:creationId xmlns:a16="http://schemas.microsoft.com/office/drawing/2014/main" id="{4E6FA58D-8B6C-D601-63FE-47F52AED4F56}"/>
                  </a:ext>
                </a:extLst>
              </p:cNvPr>
              <p:cNvSpPr/>
              <p:nvPr/>
            </p:nvSpPr>
            <p:spPr>
              <a:xfrm>
                <a:off x="4881044" y="1718683"/>
                <a:ext cx="134483" cy="81640"/>
              </a:xfrm>
              <a:custGeom>
                <a:avLst/>
                <a:gdLst/>
                <a:ahLst/>
                <a:cxnLst/>
                <a:rect l="l" t="t" r="r" b="b"/>
                <a:pathLst>
                  <a:path w="3604" h="2188" extrusionOk="0">
                    <a:moveTo>
                      <a:pt x="0" y="0"/>
                    </a:moveTo>
                    <a:lnTo>
                      <a:pt x="0" y="2188"/>
                    </a:lnTo>
                    <a:lnTo>
                      <a:pt x="3604" y="2188"/>
                    </a:lnTo>
                    <a:lnTo>
                      <a:pt x="3604" y="0"/>
                    </a:lnTo>
                    <a:close/>
                  </a:path>
                </a:pathLst>
              </a:custGeom>
              <a:solidFill>
                <a:srgbClr val="40B3E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1;p57">
                <a:extLst>
                  <a:ext uri="{FF2B5EF4-FFF2-40B4-BE49-F238E27FC236}">
                    <a16:creationId xmlns:a16="http://schemas.microsoft.com/office/drawing/2014/main" id="{47EA6156-5835-9BA6-5B81-AB6EA8365FC1}"/>
                  </a:ext>
                </a:extLst>
              </p:cNvPr>
              <p:cNvSpPr/>
              <p:nvPr/>
            </p:nvSpPr>
            <p:spPr>
              <a:xfrm>
                <a:off x="4948284" y="1718683"/>
                <a:ext cx="67242" cy="81640"/>
              </a:xfrm>
              <a:custGeom>
                <a:avLst/>
                <a:gdLst/>
                <a:ahLst/>
                <a:cxnLst/>
                <a:rect l="l" t="t" r="r" b="b"/>
                <a:pathLst>
                  <a:path w="1802" h="2188" extrusionOk="0">
                    <a:moveTo>
                      <a:pt x="1" y="0"/>
                    </a:moveTo>
                    <a:lnTo>
                      <a:pt x="1" y="2188"/>
                    </a:lnTo>
                    <a:lnTo>
                      <a:pt x="1802" y="2188"/>
                    </a:lnTo>
                    <a:lnTo>
                      <a:pt x="1802" y="0"/>
                    </a:lnTo>
                    <a:close/>
                  </a:path>
                </a:pathLst>
              </a:custGeom>
              <a:solidFill>
                <a:srgbClr val="0783A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2;p57">
                <a:extLst>
                  <a:ext uri="{FF2B5EF4-FFF2-40B4-BE49-F238E27FC236}">
                    <a16:creationId xmlns:a16="http://schemas.microsoft.com/office/drawing/2014/main" id="{B2333C91-EC5A-CC8A-7ABB-7BCE4DA73773}"/>
                  </a:ext>
                </a:extLst>
              </p:cNvPr>
              <p:cNvSpPr/>
              <p:nvPr/>
            </p:nvSpPr>
            <p:spPr>
              <a:xfrm>
                <a:off x="4881044" y="1826817"/>
                <a:ext cx="19143" cy="19179"/>
              </a:xfrm>
              <a:custGeom>
                <a:avLst/>
                <a:gdLst/>
                <a:ahLst/>
                <a:cxnLst/>
                <a:rect l="l" t="t" r="r" b="b"/>
                <a:pathLst>
                  <a:path w="513" h="514" extrusionOk="0">
                    <a:moveTo>
                      <a:pt x="0" y="1"/>
                    </a:moveTo>
                    <a:lnTo>
                      <a:pt x="0" y="513"/>
                    </a:lnTo>
                    <a:lnTo>
                      <a:pt x="513" y="513"/>
                    </a:lnTo>
                    <a:lnTo>
                      <a:pt x="513" y="1"/>
                    </a:lnTo>
                    <a:close/>
                  </a:path>
                </a:pathLst>
              </a:custGeom>
              <a:solidFill>
                <a:srgbClr val="5BDEF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3;p57">
                <a:extLst>
                  <a:ext uri="{FF2B5EF4-FFF2-40B4-BE49-F238E27FC236}">
                    <a16:creationId xmlns:a16="http://schemas.microsoft.com/office/drawing/2014/main" id="{6EE18616-2CB2-3EE7-4D5E-9D9BB9A10B9B}"/>
                  </a:ext>
                </a:extLst>
              </p:cNvPr>
              <p:cNvSpPr/>
              <p:nvPr/>
            </p:nvSpPr>
            <p:spPr>
              <a:xfrm>
                <a:off x="4805410" y="1985325"/>
                <a:ext cx="326693" cy="19141"/>
              </a:xfrm>
              <a:custGeom>
                <a:avLst/>
                <a:gdLst/>
                <a:ahLst/>
                <a:cxnLst/>
                <a:rect l="l" t="t" r="r" b="b"/>
                <a:pathLst>
                  <a:path w="8755" h="513" extrusionOk="0">
                    <a:moveTo>
                      <a:pt x="0" y="0"/>
                    </a:moveTo>
                    <a:lnTo>
                      <a:pt x="0" y="513"/>
                    </a:lnTo>
                    <a:lnTo>
                      <a:pt x="8754" y="513"/>
                    </a:lnTo>
                    <a:lnTo>
                      <a:pt x="8754" y="0"/>
                    </a:lnTo>
                    <a:close/>
                  </a:path>
                </a:pathLst>
              </a:custGeom>
              <a:solidFill>
                <a:srgbClr val="74D7C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4;p57">
                <a:extLst>
                  <a:ext uri="{FF2B5EF4-FFF2-40B4-BE49-F238E27FC236}">
                    <a16:creationId xmlns:a16="http://schemas.microsoft.com/office/drawing/2014/main" id="{990A2ACB-DBA2-7EA7-313D-38E2B054C52A}"/>
                  </a:ext>
                </a:extLst>
              </p:cNvPr>
              <p:cNvSpPr/>
              <p:nvPr/>
            </p:nvSpPr>
            <p:spPr>
              <a:xfrm>
                <a:off x="4948284" y="1985325"/>
                <a:ext cx="183814" cy="19141"/>
              </a:xfrm>
              <a:custGeom>
                <a:avLst/>
                <a:gdLst/>
                <a:ahLst/>
                <a:cxnLst/>
                <a:rect l="l" t="t" r="r" b="b"/>
                <a:pathLst>
                  <a:path w="4926" h="513" extrusionOk="0">
                    <a:moveTo>
                      <a:pt x="1" y="0"/>
                    </a:moveTo>
                    <a:lnTo>
                      <a:pt x="1" y="513"/>
                    </a:lnTo>
                    <a:lnTo>
                      <a:pt x="4925" y="513"/>
                    </a:lnTo>
                    <a:lnTo>
                      <a:pt x="4925" y="0"/>
                    </a:lnTo>
                    <a:close/>
                  </a:path>
                </a:pathLst>
              </a:custGeom>
              <a:solidFill>
                <a:srgbClr val="26BF9A"/>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5;p57">
                <a:extLst>
                  <a:ext uri="{FF2B5EF4-FFF2-40B4-BE49-F238E27FC236}">
                    <a16:creationId xmlns:a16="http://schemas.microsoft.com/office/drawing/2014/main" id="{FE46FD53-3072-66F6-915E-CAB186DA7FEC}"/>
                  </a:ext>
                </a:extLst>
              </p:cNvPr>
              <p:cNvSpPr/>
              <p:nvPr/>
            </p:nvSpPr>
            <p:spPr>
              <a:xfrm>
                <a:off x="4881791" y="1856220"/>
                <a:ext cx="119744" cy="106453"/>
              </a:xfrm>
              <a:custGeom>
                <a:avLst/>
                <a:gdLst/>
                <a:ahLst/>
                <a:cxnLst/>
                <a:rect l="l" t="t" r="r" b="b"/>
                <a:pathLst>
                  <a:path w="3209" h="2853" extrusionOk="0">
                    <a:moveTo>
                      <a:pt x="3209" y="1"/>
                    </a:moveTo>
                    <a:cubicBezTo>
                      <a:pt x="3209" y="1"/>
                      <a:pt x="2510" y="1"/>
                      <a:pt x="1783" y="224"/>
                    </a:cubicBezTo>
                    <a:cubicBezTo>
                      <a:pt x="1372" y="351"/>
                      <a:pt x="951" y="548"/>
                      <a:pt x="643" y="857"/>
                    </a:cubicBezTo>
                    <a:cubicBezTo>
                      <a:pt x="1" y="1499"/>
                      <a:pt x="643" y="2568"/>
                      <a:pt x="643" y="2568"/>
                    </a:cubicBezTo>
                    <a:cubicBezTo>
                      <a:pt x="643" y="2568"/>
                      <a:pt x="1117" y="2852"/>
                      <a:pt x="1623" y="2852"/>
                    </a:cubicBezTo>
                    <a:cubicBezTo>
                      <a:pt x="1676" y="2852"/>
                      <a:pt x="1729" y="2849"/>
                      <a:pt x="1783" y="2842"/>
                    </a:cubicBezTo>
                    <a:cubicBezTo>
                      <a:pt x="1985" y="2817"/>
                      <a:pt x="2185" y="2737"/>
                      <a:pt x="2354" y="2568"/>
                    </a:cubicBezTo>
                    <a:cubicBezTo>
                      <a:pt x="3209" y="1712"/>
                      <a:pt x="3209" y="1"/>
                      <a:pt x="3209" y="1"/>
                    </a:cubicBezTo>
                    <a:close/>
                  </a:path>
                </a:pathLst>
              </a:custGeom>
              <a:solidFill>
                <a:srgbClr val="74D7C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16;p57">
                <a:extLst>
                  <a:ext uri="{FF2B5EF4-FFF2-40B4-BE49-F238E27FC236}">
                    <a16:creationId xmlns:a16="http://schemas.microsoft.com/office/drawing/2014/main" id="{B85486B2-7EE7-0E36-C0DE-37FED5E4DAE1}"/>
                  </a:ext>
                </a:extLst>
              </p:cNvPr>
              <p:cNvSpPr/>
              <p:nvPr/>
            </p:nvSpPr>
            <p:spPr>
              <a:xfrm>
                <a:off x="4948284" y="1856220"/>
                <a:ext cx="53249" cy="106079"/>
              </a:xfrm>
              <a:custGeom>
                <a:avLst/>
                <a:gdLst/>
                <a:ahLst/>
                <a:cxnLst/>
                <a:rect l="l" t="t" r="r" b="b"/>
                <a:pathLst>
                  <a:path w="1427" h="2843" extrusionOk="0">
                    <a:moveTo>
                      <a:pt x="1427" y="1"/>
                    </a:moveTo>
                    <a:cubicBezTo>
                      <a:pt x="1427" y="1"/>
                      <a:pt x="728" y="1"/>
                      <a:pt x="1" y="224"/>
                    </a:cubicBezTo>
                    <a:lnTo>
                      <a:pt x="1" y="2842"/>
                    </a:lnTo>
                    <a:cubicBezTo>
                      <a:pt x="203" y="2817"/>
                      <a:pt x="403" y="2737"/>
                      <a:pt x="572" y="2568"/>
                    </a:cubicBezTo>
                    <a:cubicBezTo>
                      <a:pt x="1427" y="1712"/>
                      <a:pt x="1427" y="1"/>
                      <a:pt x="1427" y="1"/>
                    </a:cubicBezTo>
                    <a:close/>
                  </a:path>
                </a:pathLst>
              </a:custGeom>
              <a:solidFill>
                <a:srgbClr val="26BF9A"/>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TextBox 53">
              <a:extLst>
                <a:ext uri="{FF2B5EF4-FFF2-40B4-BE49-F238E27FC236}">
                  <a16:creationId xmlns:a16="http://schemas.microsoft.com/office/drawing/2014/main" id="{84758AA9-8C2A-D4C1-CACC-F5039475C3A9}"/>
                </a:ext>
              </a:extLst>
            </p:cNvPr>
            <p:cNvSpPr txBox="1"/>
            <p:nvPr/>
          </p:nvSpPr>
          <p:spPr>
            <a:xfrm>
              <a:off x="1604849" y="3787555"/>
              <a:ext cx="4071883" cy="958660"/>
            </a:xfrm>
            <a:prstGeom prst="rect">
              <a:avLst/>
            </a:prstGeom>
            <a:noFill/>
          </p:spPr>
          <p:txBody>
            <a:bodyPr wrap="square" rtlCol="0">
              <a:spAutoFit/>
            </a:bodyPr>
            <a:lstStyle/>
            <a:p>
              <a:pPr algn="just">
                <a:lnSpc>
                  <a:spcPct val="150000"/>
                </a:lnSpc>
              </a:pPr>
              <a:r>
                <a:rPr lang="en-US" sz="2000"/>
                <a:t>Chuẩn bị </a:t>
              </a:r>
              <a:r>
                <a:rPr lang="en-US" sz="2000" b="1" i="1"/>
                <a:t>Chủ đề 8. Quê hương thanh bình </a:t>
              </a:r>
            </a:p>
          </p:txBody>
        </p:sp>
      </p:grpSp>
    </p:spTree>
    <p:extLst>
      <p:ext uri="{BB962C8B-B14F-4D97-AF65-F5344CB8AC3E}">
        <p14:creationId xmlns:p14="http://schemas.microsoft.com/office/powerpoint/2010/main" val="315064781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72"/>
                                        </p:tgtEl>
                                        <p:attrNameLst>
                                          <p:attrName>style.visibility</p:attrName>
                                        </p:attrNameLst>
                                      </p:cBhvr>
                                      <p:to>
                                        <p:strVal val="visible"/>
                                      </p:to>
                                    </p:set>
                                    <p:animEffect transition="in" filter="barn(inVertical)">
                                      <p:cBhvr>
                                        <p:cTn id="7" dur="500"/>
                                        <p:tgtEl>
                                          <p:spTgt spid="10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500"/>
                                        <p:tgtEl>
                                          <p:spTgt spid="57"/>
                                        </p:tgtEl>
                                      </p:cBhvr>
                                    </p:animEffect>
                                  </p:childTnLst>
                                </p:cTn>
                              </p:par>
                              <p:par>
                                <p:cTn id="13" presetID="2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par>
                                <p:cTn id="16" presetID="22" presetClass="entr" presetSubtype="4"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grpSp>
        <p:nvGrpSpPr>
          <p:cNvPr id="802" name="Google Shape;802;p46"/>
          <p:cNvGrpSpPr/>
          <p:nvPr/>
        </p:nvGrpSpPr>
        <p:grpSpPr>
          <a:xfrm>
            <a:off x="7724607" y="1874598"/>
            <a:ext cx="1728676" cy="1719366"/>
            <a:chOff x="3615214" y="575680"/>
            <a:chExt cx="750489" cy="746447"/>
          </a:xfrm>
        </p:grpSpPr>
        <p:sp>
          <p:nvSpPr>
            <p:cNvPr id="803" name="Google Shape;803;p46"/>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6"/>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6"/>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 name="Google Shape;808;p46"/>
          <p:cNvSpPr txBox="1">
            <a:spLocks noGrp="1"/>
          </p:cNvSpPr>
          <p:nvPr>
            <p:ph type="title"/>
          </p:nvPr>
        </p:nvSpPr>
        <p:spPr>
          <a:xfrm flipH="1">
            <a:off x="780245" y="2432401"/>
            <a:ext cx="7579834" cy="1039382"/>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a:latin typeface="+mj-lt"/>
              </a:rPr>
              <a:t>T</a:t>
            </a:r>
            <a:r>
              <a:rPr lang="en-US" sz="4000">
                <a:latin typeface="+mj-lt"/>
              </a:rPr>
              <a:t>ẠM BIỆT CÁC EM! </a:t>
            </a:r>
            <a:br>
              <a:rPr lang="en-US" sz="4000">
                <a:latin typeface="+mj-lt"/>
              </a:rPr>
            </a:br>
            <a:r>
              <a:rPr lang="en-US" sz="4000">
                <a:latin typeface="+mj-lt"/>
              </a:rPr>
              <a:t>HẸN GẶP LẠI CÁC EM </a:t>
            </a:r>
            <a:br>
              <a:rPr lang="en-US" sz="4000">
                <a:latin typeface="+mj-lt"/>
              </a:rPr>
            </a:br>
            <a:r>
              <a:rPr lang="en-US" sz="4000">
                <a:latin typeface="+mj-lt"/>
              </a:rPr>
              <a:t>Ở TIẾT HỌC SAU!</a:t>
            </a:r>
            <a:endParaRPr lang="en-US" sz="4000" b="1">
              <a:latin typeface="+mj-lt"/>
            </a:endParaRPr>
          </a:p>
        </p:txBody>
      </p:sp>
      <p:grpSp>
        <p:nvGrpSpPr>
          <p:cNvPr id="809" name="Google Shape;809;p46"/>
          <p:cNvGrpSpPr/>
          <p:nvPr/>
        </p:nvGrpSpPr>
        <p:grpSpPr>
          <a:xfrm>
            <a:off x="764403" y="3067327"/>
            <a:ext cx="2247294" cy="2185276"/>
            <a:chOff x="4058376" y="3049208"/>
            <a:chExt cx="1089861" cy="1059836"/>
          </a:xfrm>
        </p:grpSpPr>
        <p:sp>
          <p:nvSpPr>
            <p:cNvPr id="810" name="Google Shape;810;p46"/>
            <p:cNvSpPr/>
            <p:nvPr/>
          </p:nvSpPr>
          <p:spPr>
            <a:xfrm>
              <a:off x="4358389" y="3411869"/>
              <a:ext cx="183328" cy="360737"/>
            </a:xfrm>
            <a:custGeom>
              <a:avLst/>
              <a:gdLst/>
              <a:ahLst/>
              <a:cxnLst/>
              <a:rect l="l" t="t" r="r" b="b"/>
              <a:pathLst>
                <a:path w="3810" h="7497" extrusionOk="0">
                  <a:moveTo>
                    <a:pt x="668" y="1"/>
                  </a:moveTo>
                  <a:cubicBezTo>
                    <a:pt x="415" y="1"/>
                    <a:pt x="292" y="173"/>
                    <a:pt x="170" y="418"/>
                  </a:cubicBezTo>
                  <a:cubicBezTo>
                    <a:pt x="1" y="757"/>
                    <a:pt x="1412" y="6848"/>
                    <a:pt x="1412" y="6848"/>
                  </a:cubicBezTo>
                  <a:lnTo>
                    <a:pt x="3809" y="7497"/>
                  </a:lnTo>
                  <a:cubicBezTo>
                    <a:pt x="3809" y="7497"/>
                    <a:pt x="1523" y="277"/>
                    <a:pt x="1016" y="80"/>
                  </a:cubicBezTo>
                  <a:cubicBezTo>
                    <a:pt x="877" y="25"/>
                    <a:pt x="763" y="1"/>
                    <a:pt x="668" y="1"/>
                  </a:cubicBezTo>
                  <a:close/>
                </a:path>
              </a:pathLst>
            </a:custGeom>
            <a:solidFill>
              <a:srgbClr val="6A491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6"/>
            <p:cNvSpPr/>
            <p:nvPr/>
          </p:nvSpPr>
          <p:spPr>
            <a:xfrm>
              <a:off x="4165774" y="3435447"/>
              <a:ext cx="295875" cy="316902"/>
            </a:xfrm>
            <a:custGeom>
              <a:avLst/>
              <a:gdLst/>
              <a:ahLst/>
              <a:cxnLst/>
              <a:rect l="l" t="t" r="r" b="b"/>
              <a:pathLst>
                <a:path w="6149" h="6586" extrusionOk="0">
                  <a:moveTo>
                    <a:pt x="644" y="0"/>
                  </a:moveTo>
                  <a:cubicBezTo>
                    <a:pt x="301" y="0"/>
                    <a:pt x="1" y="125"/>
                    <a:pt x="1" y="125"/>
                  </a:cubicBezTo>
                  <a:cubicBezTo>
                    <a:pt x="1" y="125"/>
                    <a:pt x="423" y="888"/>
                    <a:pt x="903" y="1620"/>
                  </a:cubicBezTo>
                  <a:cubicBezTo>
                    <a:pt x="1382" y="2353"/>
                    <a:pt x="3187" y="5992"/>
                    <a:pt x="3187" y="5992"/>
                  </a:cubicBezTo>
                  <a:lnTo>
                    <a:pt x="4766" y="6443"/>
                  </a:lnTo>
                  <a:lnTo>
                    <a:pt x="6148" y="6585"/>
                  </a:lnTo>
                  <a:cubicBezTo>
                    <a:pt x="6148" y="6585"/>
                    <a:pt x="1635" y="408"/>
                    <a:pt x="1156" y="125"/>
                  </a:cubicBezTo>
                  <a:cubicBezTo>
                    <a:pt x="997" y="31"/>
                    <a:pt x="815" y="0"/>
                    <a:pt x="644" y="0"/>
                  </a:cubicBezTo>
                  <a:close/>
                </a:path>
              </a:pathLst>
            </a:custGeom>
            <a:solidFill>
              <a:srgbClr val="6A491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6"/>
            <p:cNvSpPr/>
            <p:nvPr/>
          </p:nvSpPr>
          <p:spPr>
            <a:xfrm>
              <a:off x="4568662" y="3490060"/>
              <a:ext cx="111392" cy="293372"/>
            </a:xfrm>
            <a:custGeom>
              <a:avLst/>
              <a:gdLst/>
              <a:ahLst/>
              <a:cxnLst/>
              <a:rect l="l" t="t" r="r" b="b"/>
              <a:pathLst>
                <a:path w="2315" h="6097" extrusionOk="0">
                  <a:moveTo>
                    <a:pt x="1590" y="1"/>
                  </a:moveTo>
                  <a:cubicBezTo>
                    <a:pt x="991" y="1"/>
                    <a:pt x="679" y="935"/>
                    <a:pt x="679" y="935"/>
                  </a:cubicBezTo>
                  <a:cubicBezTo>
                    <a:pt x="510" y="1556"/>
                    <a:pt x="3" y="5815"/>
                    <a:pt x="1" y="5815"/>
                  </a:cubicBezTo>
                  <a:lnTo>
                    <a:pt x="2033" y="6096"/>
                  </a:lnTo>
                  <a:cubicBezTo>
                    <a:pt x="2033" y="6096"/>
                    <a:pt x="2314" y="90"/>
                    <a:pt x="1666" y="6"/>
                  </a:cubicBezTo>
                  <a:cubicBezTo>
                    <a:pt x="1640" y="2"/>
                    <a:pt x="1614" y="1"/>
                    <a:pt x="1590" y="1"/>
                  </a:cubicBezTo>
                  <a:close/>
                </a:path>
              </a:pathLst>
            </a:custGeom>
            <a:solidFill>
              <a:srgbClr val="6A491C"/>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6"/>
            <p:cNvSpPr/>
            <p:nvPr/>
          </p:nvSpPr>
          <p:spPr>
            <a:xfrm>
              <a:off x="4204942" y="3049208"/>
              <a:ext cx="751980" cy="761459"/>
            </a:xfrm>
            <a:custGeom>
              <a:avLst/>
              <a:gdLst/>
              <a:ahLst/>
              <a:cxnLst/>
              <a:rect l="l" t="t" r="r" b="b"/>
              <a:pathLst>
                <a:path w="15628" h="15825" extrusionOk="0">
                  <a:moveTo>
                    <a:pt x="9034" y="1"/>
                  </a:moveTo>
                  <a:cubicBezTo>
                    <a:pt x="9013" y="1"/>
                    <a:pt x="8992" y="1"/>
                    <a:pt x="8971" y="1"/>
                  </a:cubicBezTo>
                  <a:cubicBezTo>
                    <a:pt x="7363" y="29"/>
                    <a:pt x="7447" y="2230"/>
                    <a:pt x="7447" y="2230"/>
                  </a:cubicBezTo>
                  <a:cubicBezTo>
                    <a:pt x="7035" y="1773"/>
                    <a:pt x="6492" y="1488"/>
                    <a:pt x="5865" y="1488"/>
                  </a:cubicBezTo>
                  <a:cubicBezTo>
                    <a:pt x="5333" y="1488"/>
                    <a:pt x="4741" y="1694"/>
                    <a:pt x="4119" y="2173"/>
                  </a:cubicBezTo>
                  <a:cubicBezTo>
                    <a:pt x="2766" y="3217"/>
                    <a:pt x="2597" y="4881"/>
                    <a:pt x="2597" y="4881"/>
                  </a:cubicBezTo>
                  <a:cubicBezTo>
                    <a:pt x="2894" y="4332"/>
                    <a:pt x="3542" y="4043"/>
                    <a:pt x="4766" y="4043"/>
                  </a:cubicBezTo>
                  <a:cubicBezTo>
                    <a:pt x="5054" y="4043"/>
                    <a:pt x="5373" y="4059"/>
                    <a:pt x="5728" y="4091"/>
                  </a:cubicBezTo>
                  <a:cubicBezTo>
                    <a:pt x="5846" y="4102"/>
                    <a:pt x="5957" y="4107"/>
                    <a:pt x="6061" y="4107"/>
                  </a:cubicBezTo>
                  <a:cubicBezTo>
                    <a:pt x="7080" y="4107"/>
                    <a:pt x="7432" y="3625"/>
                    <a:pt x="7553" y="3302"/>
                  </a:cubicBezTo>
                  <a:lnTo>
                    <a:pt x="7553" y="3302"/>
                  </a:lnTo>
                  <a:cubicBezTo>
                    <a:pt x="8211" y="6815"/>
                    <a:pt x="7311" y="9126"/>
                    <a:pt x="7158" y="9484"/>
                  </a:cubicBezTo>
                  <a:cubicBezTo>
                    <a:pt x="6984" y="9474"/>
                    <a:pt x="6810" y="9469"/>
                    <a:pt x="6635" y="9469"/>
                  </a:cubicBezTo>
                  <a:cubicBezTo>
                    <a:pt x="6072" y="9469"/>
                    <a:pt x="5509" y="9523"/>
                    <a:pt x="4964" y="9647"/>
                  </a:cubicBezTo>
                  <a:cubicBezTo>
                    <a:pt x="1861" y="10353"/>
                    <a:pt x="0" y="12242"/>
                    <a:pt x="0" y="12242"/>
                  </a:cubicBezTo>
                  <a:lnTo>
                    <a:pt x="649" y="13201"/>
                  </a:lnTo>
                  <a:lnTo>
                    <a:pt x="6882" y="15401"/>
                  </a:lnTo>
                  <a:lnTo>
                    <a:pt x="15624" y="15825"/>
                  </a:lnTo>
                  <a:cubicBezTo>
                    <a:pt x="15628" y="15822"/>
                    <a:pt x="14415" y="12241"/>
                    <a:pt x="13061" y="11367"/>
                  </a:cubicBezTo>
                  <a:cubicBezTo>
                    <a:pt x="12162" y="10786"/>
                    <a:pt x="10254" y="9907"/>
                    <a:pt x="8164" y="9589"/>
                  </a:cubicBezTo>
                  <a:cubicBezTo>
                    <a:pt x="8608" y="6163"/>
                    <a:pt x="7927" y="3653"/>
                    <a:pt x="7744" y="3065"/>
                  </a:cubicBezTo>
                  <a:lnTo>
                    <a:pt x="7744" y="3065"/>
                  </a:lnTo>
                  <a:cubicBezTo>
                    <a:pt x="7970" y="3142"/>
                    <a:pt x="8475" y="3284"/>
                    <a:pt x="9102" y="3284"/>
                  </a:cubicBezTo>
                  <a:cubicBezTo>
                    <a:pt x="9461" y="3284"/>
                    <a:pt x="9860" y="3237"/>
                    <a:pt x="10269" y="3104"/>
                  </a:cubicBezTo>
                  <a:cubicBezTo>
                    <a:pt x="11651" y="2653"/>
                    <a:pt x="13399" y="2"/>
                    <a:pt x="13399" y="1"/>
                  </a:cubicBezTo>
                  <a:lnTo>
                    <a:pt x="13399" y="1"/>
                  </a:lnTo>
                  <a:cubicBezTo>
                    <a:pt x="12944" y="335"/>
                    <a:pt x="12483" y="447"/>
                    <a:pt x="12012" y="447"/>
                  </a:cubicBezTo>
                  <a:cubicBezTo>
                    <a:pt x="11071" y="447"/>
                    <a:pt x="10089" y="1"/>
                    <a:pt x="9034"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6"/>
            <p:cNvSpPr/>
            <p:nvPr/>
          </p:nvSpPr>
          <p:spPr>
            <a:xfrm>
              <a:off x="4058376" y="3500309"/>
              <a:ext cx="1089861" cy="608734"/>
            </a:xfrm>
            <a:custGeom>
              <a:avLst/>
              <a:gdLst/>
              <a:ahLst/>
              <a:cxnLst/>
              <a:rect l="l" t="t" r="r" b="b"/>
              <a:pathLst>
                <a:path w="22650" h="12651" extrusionOk="0">
                  <a:moveTo>
                    <a:pt x="7505" y="0"/>
                  </a:moveTo>
                  <a:cubicBezTo>
                    <a:pt x="6236" y="0"/>
                    <a:pt x="5475" y="593"/>
                    <a:pt x="5771" y="931"/>
                  </a:cubicBezTo>
                  <a:cubicBezTo>
                    <a:pt x="6067" y="1270"/>
                    <a:pt x="7801" y="2032"/>
                    <a:pt x="8522" y="2158"/>
                  </a:cubicBezTo>
                  <a:cubicBezTo>
                    <a:pt x="9241" y="2285"/>
                    <a:pt x="9791" y="2539"/>
                    <a:pt x="9791" y="2539"/>
                  </a:cubicBezTo>
                  <a:cubicBezTo>
                    <a:pt x="11059" y="4063"/>
                    <a:pt x="13218" y="5713"/>
                    <a:pt x="13218" y="5713"/>
                  </a:cubicBezTo>
                  <a:cubicBezTo>
                    <a:pt x="9791" y="5502"/>
                    <a:pt x="6151" y="4401"/>
                    <a:pt x="6151" y="4401"/>
                  </a:cubicBezTo>
                  <a:cubicBezTo>
                    <a:pt x="5601" y="4190"/>
                    <a:pt x="2624" y="1238"/>
                    <a:pt x="1531" y="691"/>
                  </a:cubicBezTo>
                  <a:cubicBezTo>
                    <a:pt x="1111" y="481"/>
                    <a:pt x="788" y="416"/>
                    <a:pt x="549" y="416"/>
                  </a:cubicBezTo>
                  <a:cubicBezTo>
                    <a:pt x="166" y="416"/>
                    <a:pt x="1" y="582"/>
                    <a:pt x="1" y="582"/>
                  </a:cubicBezTo>
                  <a:cubicBezTo>
                    <a:pt x="1" y="582"/>
                    <a:pt x="3608" y="4627"/>
                    <a:pt x="4373" y="5391"/>
                  </a:cubicBezTo>
                  <a:cubicBezTo>
                    <a:pt x="5138" y="6156"/>
                    <a:pt x="8634" y="7578"/>
                    <a:pt x="12133" y="8780"/>
                  </a:cubicBezTo>
                  <a:cubicBezTo>
                    <a:pt x="15629" y="9982"/>
                    <a:pt x="17596" y="12059"/>
                    <a:pt x="17596" y="12059"/>
                  </a:cubicBezTo>
                  <a:lnTo>
                    <a:pt x="22650" y="12650"/>
                  </a:lnTo>
                  <a:cubicBezTo>
                    <a:pt x="22650" y="12650"/>
                    <a:pt x="21974" y="9266"/>
                    <a:pt x="20873" y="8038"/>
                  </a:cubicBezTo>
                  <a:cubicBezTo>
                    <a:pt x="19773" y="6811"/>
                    <a:pt x="16515" y="3766"/>
                    <a:pt x="15289" y="3046"/>
                  </a:cubicBezTo>
                  <a:cubicBezTo>
                    <a:pt x="14063" y="2328"/>
                    <a:pt x="11905" y="1566"/>
                    <a:pt x="11312" y="1228"/>
                  </a:cubicBezTo>
                  <a:cubicBezTo>
                    <a:pt x="10721" y="889"/>
                    <a:pt x="8775" y="0"/>
                    <a:pt x="7505" y="0"/>
                  </a:cubicBezTo>
                  <a:close/>
                </a:path>
              </a:pathLst>
            </a:custGeom>
            <a:solidFill>
              <a:srgbClr val="8E5F2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46"/>
          <p:cNvGrpSpPr/>
          <p:nvPr/>
        </p:nvGrpSpPr>
        <p:grpSpPr>
          <a:xfrm>
            <a:off x="7691430" y="3191279"/>
            <a:ext cx="1591204" cy="1529783"/>
            <a:chOff x="3017258" y="3493429"/>
            <a:chExt cx="438783" cy="421846"/>
          </a:xfrm>
        </p:grpSpPr>
        <p:sp>
          <p:nvSpPr>
            <p:cNvPr id="816" name="Google Shape;816;p46"/>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6"/>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6"/>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46"/>
          <p:cNvSpPr/>
          <p:nvPr/>
        </p:nvSpPr>
        <p:spPr>
          <a:xfrm>
            <a:off x="7757587" y="4479433"/>
            <a:ext cx="1662711" cy="773163"/>
          </a:xfrm>
          <a:custGeom>
            <a:avLst/>
            <a:gdLst/>
            <a:ahLst/>
            <a:cxnLst/>
            <a:rect l="l" t="t" r="r" b="b"/>
            <a:pathLst>
              <a:path w="10929" h="5082" extrusionOk="0">
                <a:moveTo>
                  <a:pt x="6077" y="1"/>
                </a:moveTo>
                <a:cubicBezTo>
                  <a:pt x="5935" y="1"/>
                  <a:pt x="5795" y="38"/>
                  <a:pt x="5677" y="124"/>
                </a:cubicBezTo>
                <a:cubicBezTo>
                  <a:pt x="5633" y="157"/>
                  <a:pt x="5596" y="196"/>
                  <a:pt x="5562" y="238"/>
                </a:cubicBezTo>
                <a:cubicBezTo>
                  <a:pt x="5496" y="183"/>
                  <a:pt x="5420" y="135"/>
                  <a:pt x="5334" y="101"/>
                </a:cubicBezTo>
                <a:cubicBezTo>
                  <a:pt x="5168" y="32"/>
                  <a:pt x="4988" y="2"/>
                  <a:pt x="4807" y="2"/>
                </a:cubicBezTo>
                <a:cubicBezTo>
                  <a:pt x="4551" y="2"/>
                  <a:pt x="4291" y="63"/>
                  <a:pt x="4063" y="165"/>
                </a:cubicBezTo>
                <a:cubicBezTo>
                  <a:pt x="3355" y="481"/>
                  <a:pt x="2929" y="1297"/>
                  <a:pt x="3153" y="2056"/>
                </a:cubicBezTo>
                <a:cubicBezTo>
                  <a:pt x="3171" y="2116"/>
                  <a:pt x="3194" y="2170"/>
                  <a:pt x="3219" y="2225"/>
                </a:cubicBezTo>
                <a:cubicBezTo>
                  <a:pt x="3110" y="2242"/>
                  <a:pt x="3000" y="2275"/>
                  <a:pt x="2903" y="2328"/>
                </a:cubicBezTo>
                <a:cubicBezTo>
                  <a:pt x="2797" y="2211"/>
                  <a:pt x="2656" y="2130"/>
                  <a:pt x="2481" y="2107"/>
                </a:cubicBezTo>
                <a:cubicBezTo>
                  <a:pt x="2445" y="2103"/>
                  <a:pt x="2409" y="2100"/>
                  <a:pt x="2373" y="2100"/>
                </a:cubicBezTo>
                <a:cubicBezTo>
                  <a:pt x="2129" y="2100"/>
                  <a:pt x="1883" y="2200"/>
                  <a:pt x="1716" y="2375"/>
                </a:cubicBezTo>
                <a:cubicBezTo>
                  <a:pt x="1506" y="2592"/>
                  <a:pt x="1301" y="2981"/>
                  <a:pt x="1353" y="3288"/>
                </a:cubicBezTo>
                <a:cubicBezTo>
                  <a:pt x="1338" y="3287"/>
                  <a:pt x="1322" y="3286"/>
                  <a:pt x="1307" y="3286"/>
                </a:cubicBezTo>
                <a:cubicBezTo>
                  <a:pt x="695" y="3286"/>
                  <a:pt x="1" y="4022"/>
                  <a:pt x="466" y="4563"/>
                </a:cubicBezTo>
                <a:cubicBezTo>
                  <a:pt x="488" y="4587"/>
                  <a:pt x="511" y="4597"/>
                  <a:pt x="535" y="4597"/>
                </a:cubicBezTo>
                <a:cubicBezTo>
                  <a:pt x="540" y="4597"/>
                  <a:pt x="546" y="4596"/>
                  <a:pt x="552" y="4595"/>
                </a:cubicBezTo>
                <a:cubicBezTo>
                  <a:pt x="838" y="5029"/>
                  <a:pt x="1531" y="5082"/>
                  <a:pt x="2068" y="5082"/>
                </a:cubicBezTo>
                <a:cubicBezTo>
                  <a:pt x="2174" y="5082"/>
                  <a:pt x="2275" y="5080"/>
                  <a:pt x="2364" y="5078"/>
                </a:cubicBezTo>
                <a:cubicBezTo>
                  <a:pt x="3525" y="5058"/>
                  <a:pt x="4685" y="5078"/>
                  <a:pt x="5845" y="4983"/>
                </a:cubicBezTo>
                <a:cubicBezTo>
                  <a:pt x="7090" y="4882"/>
                  <a:pt x="8344" y="4672"/>
                  <a:pt x="9507" y="4197"/>
                </a:cubicBezTo>
                <a:cubicBezTo>
                  <a:pt x="9989" y="3999"/>
                  <a:pt x="10427" y="3751"/>
                  <a:pt x="10675" y="3272"/>
                </a:cubicBezTo>
                <a:cubicBezTo>
                  <a:pt x="10899" y="2842"/>
                  <a:pt x="10929" y="2342"/>
                  <a:pt x="10832" y="1875"/>
                </a:cubicBezTo>
                <a:cubicBezTo>
                  <a:pt x="10726" y="1377"/>
                  <a:pt x="10488" y="887"/>
                  <a:pt x="9990" y="689"/>
                </a:cubicBezTo>
                <a:cubicBezTo>
                  <a:pt x="9832" y="626"/>
                  <a:pt x="9653" y="591"/>
                  <a:pt x="9476" y="591"/>
                </a:cubicBezTo>
                <a:cubicBezTo>
                  <a:pt x="9246" y="591"/>
                  <a:pt x="9018" y="650"/>
                  <a:pt x="8840" y="782"/>
                </a:cubicBezTo>
                <a:cubicBezTo>
                  <a:pt x="8806" y="656"/>
                  <a:pt x="8748" y="539"/>
                  <a:pt x="8653" y="445"/>
                </a:cubicBezTo>
                <a:cubicBezTo>
                  <a:pt x="8529" y="324"/>
                  <a:pt x="8367" y="273"/>
                  <a:pt x="8200" y="273"/>
                </a:cubicBezTo>
                <a:cubicBezTo>
                  <a:pt x="8157" y="273"/>
                  <a:pt x="8113" y="277"/>
                  <a:pt x="8070" y="283"/>
                </a:cubicBezTo>
                <a:cubicBezTo>
                  <a:pt x="7665" y="343"/>
                  <a:pt x="7236" y="665"/>
                  <a:pt x="7119" y="1066"/>
                </a:cubicBezTo>
                <a:cubicBezTo>
                  <a:pt x="7116" y="1076"/>
                  <a:pt x="7115" y="1084"/>
                  <a:pt x="7114" y="1094"/>
                </a:cubicBezTo>
                <a:cubicBezTo>
                  <a:pt x="7051" y="1061"/>
                  <a:pt x="6982" y="1037"/>
                  <a:pt x="6912" y="1025"/>
                </a:cubicBezTo>
                <a:cubicBezTo>
                  <a:pt x="6952" y="926"/>
                  <a:pt x="6973" y="823"/>
                  <a:pt x="6963" y="714"/>
                </a:cubicBezTo>
                <a:cubicBezTo>
                  <a:pt x="6946" y="523"/>
                  <a:pt x="6848" y="351"/>
                  <a:pt x="6701" y="229"/>
                </a:cubicBezTo>
                <a:cubicBezTo>
                  <a:pt x="6535" y="93"/>
                  <a:pt x="6302" y="1"/>
                  <a:pt x="6077"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46"/>
          <p:cNvGrpSpPr/>
          <p:nvPr/>
        </p:nvGrpSpPr>
        <p:grpSpPr>
          <a:xfrm>
            <a:off x="305275" y="-285908"/>
            <a:ext cx="1528163" cy="1528317"/>
            <a:chOff x="3305097" y="1208521"/>
            <a:chExt cx="701216" cy="701313"/>
          </a:xfrm>
        </p:grpSpPr>
        <p:sp>
          <p:nvSpPr>
            <p:cNvPr id="821" name="Google Shape;821;p46"/>
            <p:cNvSpPr/>
            <p:nvPr/>
          </p:nvSpPr>
          <p:spPr>
            <a:xfrm>
              <a:off x="3305097" y="1208521"/>
              <a:ext cx="701216" cy="701313"/>
            </a:xfrm>
            <a:custGeom>
              <a:avLst/>
              <a:gdLst/>
              <a:ahLst/>
              <a:cxnLst/>
              <a:rect l="l" t="t" r="r" b="b"/>
              <a:pathLst>
                <a:path w="14573" h="14575" extrusionOk="0">
                  <a:moveTo>
                    <a:pt x="7286" y="0"/>
                  </a:moveTo>
                  <a:lnTo>
                    <a:pt x="6550" y="1698"/>
                  </a:lnTo>
                  <a:lnTo>
                    <a:pt x="5400" y="250"/>
                  </a:lnTo>
                  <a:lnTo>
                    <a:pt x="5129" y="2079"/>
                  </a:lnTo>
                  <a:lnTo>
                    <a:pt x="3644" y="978"/>
                  </a:lnTo>
                  <a:lnTo>
                    <a:pt x="3855" y="2814"/>
                  </a:lnTo>
                  <a:lnTo>
                    <a:pt x="3855" y="2814"/>
                  </a:lnTo>
                  <a:lnTo>
                    <a:pt x="2135" y="2135"/>
                  </a:lnTo>
                  <a:lnTo>
                    <a:pt x="2815" y="3856"/>
                  </a:lnTo>
                  <a:lnTo>
                    <a:pt x="2815" y="3856"/>
                  </a:lnTo>
                  <a:lnTo>
                    <a:pt x="976" y="3645"/>
                  </a:lnTo>
                  <a:lnTo>
                    <a:pt x="2078" y="5129"/>
                  </a:lnTo>
                  <a:lnTo>
                    <a:pt x="249" y="5402"/>
                  </a:lnTo>
                  <a:lnTo>
                    <a:pt x="1697" y="6552"/>
                  </a:lnTo>
                  <a:lnTo>
                    <a:pt x="1" y="7288"/>
                  </a:lnTo>
                  <a:lnTo>
                    <a:pt x="1697" y="8024"/>
                  </a:lnTo>
                  <a:lnTo>
                    <a:pt x="249" y="9173"/>
                  </a:lnTo>
                  <a:lnTo>
                    <a:pt x="2078" y="9445"/>
                  </a:lnTo>
                  <a:lnTo>
                    <a:pt x="976" y="10931"/>
                  </a:lnTo>
                  <a:lnTo>
                    <a:pt x="2815" y="10720"/>
                  </a:lnTo>
                  <a:lnTo>
                    <a:pt x="2815" y="10720"/>
                  </a:lnTo>
                  <a:lnTo>
                    <a:pt x="2135" y="12440"/>
                  </a:lnTo>
                  <a:lnTo>
                    <a:pt x="2135" y="12440"/>
                  </a:lnTo>
                  <a:lnTo>
                    <a:pt x="3855" y="11760"/>
                  </a:lnTo>
                  <a:lnTo>
                    <a:pt x="3855" y="11760"/>
                  </a:lnTo>
                  <a:lnTo>
                    <a:pt x="3644" y="13598"/>
                  </a:lnTo>
                  <a:lnTo>
                    <a:pt x="5129" y="12496"/>
                  </a:lnTo>
                  <a:lnTo>
                    <a:pt x="5400" y="14326"/>
                  </a:lnTo>
                  <a:lnTo>
                    <a:pt x="6550" y="12877"/>
                  </a:lnTo>
                  <a:lnTo>
                    <a:pt x="7286" y="14574"/>
                  </a:lnTo>
                  <a:lnTo>
                    <a:pt x="8023" y="12877"/>
                  </a:lnTo>
                  <a:lnTo>
                    <a:pt x="9173" y="14326"/>
                  </a:lnTo>
                  <a:lnTo>
                    <a:pt x="9445" y="12496"/>
                  </a:lnTo>
                  <a:lnTo>
                    <a:pt x="10930" y="13598"/>
                  </a:lnTo>
                  <a:lnTo>
                    <a:pt x="10930" y="13598"/>
                  </a:lnTo>
                  <a:lnTo>
                    <a:pt x="10719" y="11760"/>
                  </a:lnTo>
                  <a:lnTo>
                    <a:pt x="10719" y="11760"/>
                  </a:lnTo>
                  <a:lnTo>
                    <a:pt x="12439" y="12440"/>
                  </a:lnTo>
                  <a:lnTo>
                    <a:pt x="11759" y="10720"/>
                  </a:lnTo>
                  <a:lnTo>
                    <a:pt x="11759" y="10720"/>
                  </a:lnTo>
                  <a:lnTo>
                    <a:pt x="13598" y="10931"/>
                  </a:lnTo>
                  <a:lnTo>
                    <a:pt x="12496" y="9445"/>
                  </a:lnTo>
                  <a:lnTo>
                    <a:pt x="14325" y="9173"/>
                  </a:lnTo>
                  <a:lnTo>
                    <a:pt x="12876" y="8024"/>
                  </a:lnTo>
                  <a:lnTo>
                    <a:pt x="14573" y="7288"/>
                  </a:lnTo>
                  <a:lnTo>
                    <a:pt x="12876" y="6552"/>
                  </a:lnTo>
                  <a:lnTo>
                    <a:pt x="14325" y="5402"/>
                  </a:lnTo>
                  <a:lnTo>
                    <a:pt x="12496" y="5129"/>
                  </a:lnTo>
                  <a:lnTo>
                    <a:pt x="13598" y="3645"/>
                  </a:lnTo>
                  <a:lnTo>
                    <a:pt x="13598" y="3645"/>
                  </a:lnTo>
                  <a:lnTo>
                    <a:pt x="11759" y="3856"/>
                  </a:lnTo>
                  <a:lnTo>
                    <a:pt x="12439" y="2135"/>
                  </a:lnTo>
                  <a:lnTo>
                    <a:pt x="10719" y="2814"/>
                  </a:lnTo>
                  <a:lnTo>
                    <a:pt x="10719" y="2814"/>
                  </a:lnTo>
                  <a:lnTo>
                    <a:pt x="10930" y="978"/>
                  </a:lnTo>
                  <a:lnTo>
                    <a:pt x="9445" y="2079"/>
                  </a:lnTo>
                  <a:lnTo>
                    <a:pt x="9173" y="250"/>
                  </a:lnTo>
                  <a:lnTo>
                    <a:pt x="8023" y="1698"/>
                  </a:lnTo>
                  <a:lnTo>
                    <a:pt x="7286"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6"/>
            <p:cNvSpPr/>
            <p:nvPr/>
          </p:nvSpPr>
          <p:spPr>
            <a:xfrm>
              <a:off x="3408838" y="1312359"/>
              <a:ext cx="493637" cy="493637"/>
            </a:xfrm>
            <a:custGeom>
              <a:avLst/>
              <a:gdLst/>
              <a:ahLst/>
              <a:cxnLst/>
              <a:rect l="l" t="t" r="r" b="b"/>
              <a:pathLst>
                <a:path w="10259" h="10259" extrusionOk="0">
                  <a:moveTo>
                    <a:pt x="5129" y="0"/>
                  </a:moveTo>
                  <a:cubicBezTo>
                    <a:pt x="3768" y="0"/>
                    <a:pt x="2464" y="541"/>
                    <a:pt x="1502" y="1503"/>
                  </a:cubicBezTo>
                  <a:cubicBezTo>
                    <a:pt x="540" y="2464"/>
                    <a:pt x="0" y="3770"/>
                    <a:pt x="0" y="5130"/>
                  </a:cubicBezTo>
                  <a:cubicBezTo>
                    <a:pt x="0" y="6490"/>
                    <a:pt x="540" y="7795"/>
                    <a:pt x="1502" y="8757"/>
                  </a:cubicBezTo>
                  <a:cubicBezTo>
                    <a:pt x="2464" y="9718"/>
                    <a:pt x="3768" y="10259"/>
                    <a:pt x="5129" y="10259"/>
                  </a:cubicBezTo>
                  <a:cubicBezTo>
                    <a:pt x="6489" y="10259"/>
                    <a:pt x="7794" y="9718"/>
                    <a:pt x="8756" y="8757"/>
                  </a:cubicBezTo>
                  <a:cubicBezTo>
                    <a:pt x="9718" y="7795"/>
                    <a:pt x="10259" y="6490"/>
                    <a:pt x="10259" y="5130"/>
                  </a:cubicBezTo>
                  <a:cubicBezTo>
                    <a:pt x="10259" y="3770"/>
                    <a:pt x="9718" y="2464"/>
                    <a:pt x="8756" y="1503"/>
                  </a:cubicBezTo>
                  <a:cubicBezTo>
                    <a:pt x="7794" y="541"/>
                    <a:pt x="6489" y="0"/>
                    <a:pt x="5129"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46"/>
          <p:cNvSpPr/>
          <p:nvPr/>
        </p:nvSpPr>
        <p:spPr>
          <a:xfrm>
            <a:off x="6249307" y="3937636"/>
            <a:ext cx="648266" cy="1205860"/>
          </a:xfrm>
          <a:custGeom>
            <a:avLst/>
            <a:gdLst/>
            <a:ahLst/>
            <a:cxnLst/>
            <a:rect l="l" t="t" r="r" b="b"/>
            <a:pathLst>
              <a:path w="8590" h="15978" extrusionOk="0">
                <a:moveTo>
                  <a:pt x="1" y="1"/>
                </a:moveTo>
                <a:lnTo>
                  <a:pt x="19" y="166"/>
                </a:lnTo>
                <a:cubicBezTo>
                  <a:pt x="30" y="277"/>
                  <a:pt x="65" y="384"/>
                  <a:pt x="119" y="481"/>
                </a:cubicBezTo>
                <a:lnTo>
                  <a:pt x="2172" y="4177"/>
                </a:lnTo>
                <a:lnTo>
                  <a:pt x="2301" y="4254"/>
                </a:lnTo>
                <a:lnTo>
                  <a:pt x="2519" y="4568"/>
                </a:lnTo>
                <a:cubicBezTo>
                  <a:pt x="2369" y="4728"/>
                  <a:pt x="2332" y="4973"/>
                  <a:pt x="2449" y="5172"/>
                </a:cubicBezTo>
                <a:cubicBezTo>
                  <a:pt x="2470" y="5207"/>
                  <a:pt x="2496" y="5240"/>
                  <a:pt x="2524" y="5268"/>
                </a:cubicBezTo>
                <a:lnTo>
                  <a:pt x="2312" y="5585"/>
                </a:lnTo>
                <a:lnTo>
                  <a:pt x="2183" y="5664"/>
                </a:lnTo>
                <a:lnTo>
                  <a:pt x="186" y="9390"/>
                </a:lnTo>
                <a:cubicBezTo>
                  <a:pt x="134" y="9488"/>
                  <a:pt x="101" y="9596"/>
                  <a:pt x="90" y="9707"/>
                </a:cubicBezTo>
                <a:lnTo>
                  <a:pt x="74" y="9873"/>
                </a:lnTo>
                <a:lnTo>
                  <a:pt x="74" y="9873"/>
                </a:lnTo>
                <a:lnTo>
                  <a:pt x="208" y="9774"/>
                </a:lnTo>
                <a:cubicBezTo>
                  <a:pt x="298" y="9708"/>
                  <a:pt x="375" y="9626"/>
                  <a:pt x="431" y="9529"/>
                </a:cubicBezTo>
                <a:lnTo>
                  <a:pt x="2606" y="5904"/>
                </a:lnTo>
                <a:lnTo>
                  <a:pt x="2607" y="5752"/>
                </a:lnTo>
                <a:lnTo>
                  <a:pt x="2750" y="5450"/>
                </a:lnTo>
                <a:lnTo>
                  <a:pt x="2549" y="15978"/>
                </a:lnTo>
                <a:lnTo>
                  <a:pt x="3227" y="15978"/>
                </a:lnTo>
                <a:lnTo>
                  <a:pt x="3024" y="5401"/>
                </a:lnTo>
                <a:cubicBezTo>
                  <a:pt x="3066" y="5389"/>
                  <a:pt x="3107" y="5374"/>
                  <a:pt x="3146" y="5352"/>
                </a:cubicBezTo>
                <a:cubicBezTo>
                  <a:pt x="3264" y="5284"/>
                  <a:pt x="3343" y="5174"/>
                  <a:pt x="3377" y="5053"/>
                </a:cubicBezTo>
                <a:lnTo>
                  <a:pt x="3757" y="5078"/>
                </a:lnTo>
                <a:lnTo>
                  <a:pt x="3891" y="5151"/>
                </a:lnTo>
                <a:lnTo>
                  <a:pt x="8116" y="5018"/>
                </a:lnTo>
                <a:cubicBezTo>
                  <a:pt x="8226" y="5014"/>
                  <a:pt x="8337" y="4989"/>
                  <a:pt x="8437" y="4942"/>
                </a:cubicBezTo>
                <a:lnTo>
                  <a:pt x="8589" y="4873"/>
                </a:lnTo>
                <a:lnTo>
                  <a:pt x="8434" y="4808"/>
                </a:lnTo>
                <a:cubicBezTo>
                  <a:pt x="8332" y="4763"/>
                  <a:pt x="8221" y="4740"/>
                  <a:pt x="8111" y="4737"/>
                </a:cubicBezTo>
                <a:lnTo>
                  <a:pt x="3885" y="4667"/>
                </a:lnTo>
                <a:lnTo>
                  <a:pt x="3753" y="4742"/>
                </a:lnTo>
                <a:lnTo>
                  <a:pt x="3371" y="4772"/>
                </a:lnTo>
                <a:cubicBezTo>
                  <a:pt x="3360" y="4734"/>
                  <a:pt x="3345" y="4697"/>
                  <a:pt x="3324" y="4661"/>
                </a:cubicBezTo>
                <a:cubicBezTo>
                  <a:pt x="3229" y="4500"/>
                  <a:pt x="3061" y="4413"/>
                  <a:pt x="2887" y="4413"/>
                </a:cubicBezTo>
                <a:cubicBezTo>
                  <a:pt x="2846" y="4413"/>
                  <a:pt x="2804" y="4418"/>
                  <a:pt x="2763" y="4428"/>
                </a:cubicBezTo>
                <a:lnTo>
                  <a:pt x="2593" y="4083"/>
                </a:lnTo>
                <a:lnTo>
                  <a:pt x="2590" y="3932"/>
                </a:lnTo>
                <a:lnTo>
                  <a:pt x="363" y="339"/>
                </a:lnTo>
                <a:cubicBezTo>
                  <a:pt x="303" y="244"/>
                  <a:pt x="227" y="163"/>
                  <a:pt x="137" y="98"/>
                </a:cubicBezTo>
                <a:lnTo>
                  <a:pt x="1"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6"/>
          <p:cNvSpPr/>
          <p:nvPr/>
        </p:nvSpPr>
        <p:spPr>
          <a:xfrm>
            <a:off x="5234852" y="4095972"/>
            <a:ext cx="613475" cy="1047524"/>
          </a:xfrm>
          <a:custGeom>
            <a:avLst/>
            <a:gdLst/>
            <a:ahLst/>
            <a:cxnLst/>
            <a:rect l="l" t="t" r="r" b="b"/>
            <a:pathLst>
              <a:path w="8129" h="13880" extrusionOk="0">
                <a:moveTo>
                  <a:pt x="4978" y="1"/>
                </a:moveTo>
                <a:lnTo>
                  <a:pt x="4905" y="120"/>
                </a:lnTo>
                <a:cubicBezTo>
                  <a:pt x="4856" y="199"/>
                  <a:pt x="4825" y="286"/>
                  <a:pt x="4810" y="378"/>
                </a:cubicBezTo>
                <a:lnTo>
                  <a:pt x="4275" y="3847"/>
                </a:lnTo>
                <a:lnTo>
                  <a:pt x="4323" y="3964"/>
                </a:lnTo>
                <a:lnTo>
                  <a:pt x="4304" y="4281"/>
                </a:lnTo>
                <a:cubicBezTo>
                  <a:pt x="4124" y="4310"/>
                  <a:pt x="3976" y="4452"/>
                  <a:pt x="3951" y="4642"/>
                </a:cubicBezTo>
                <a:cubicBezTo>
                  <a:pt x="3947" y="4676"/>
                  <a:pt x="3947" y="4708"/>
                  <a:pt x="3951" y="4742"/>
                </a:cubicBezTo>
                <a:lnTo>
                  <a:pt x="3650" y="4842"/>
                </a:lnTo>
                <a:lnTo>
                  <a:pt x="3526" y="4828"/>
                </a:lnTo>
                <a:lnTo>
                  <a:pt x="318" y="6253"/>
                </a:lnTo>
                <a:cubicBezTo>
                  <a:pt x="234" y="6290"/>
                  <a:pt x="158" y="6345"/>
                  <a:pt x="95" y="6413"/>
                </a:cubicBezTo>
                <a:lnTo>
                  <a:pt x="0" y="6514"/>
                </a:lnTo>
                <a:lnTo>
                  <a:pt x="138" y="6519"/>
                </a:lnTo>
                <a:cubicBezTo>
                  <a:pt x="144" y="6519"/>
                  <a:pt x="149" y="6519"/>
                  <a:pt x="155" y="6519"/>
                </a:cubicBezTo>
                <a:cubicBezTo>
                  <a:pt x="242" y="6519"/>
                  <a:pt x="328" y="6503"/>
                  <a:pt x="408" y="6471"/>
                </a:cubicBezTo>
                <a:lnTo>
                  <a:pt x="3680" y="5201"/>
                </a:lnTo>
                <a:lnTo>
                  <a:pt x="3758" y="5102"/>
                </a:lnTo>
                <a:lnTo>
                  <a:pt x="4040" y="4959"/>
                </a:lnTo>
                <a:cubicBezTo>
                  <a:pt x="4095" y="5027"/>
                  <a:pt x="4169" y="5075"/>
                  <a:pt x="4255" y="5099"/>
                </a:cubicBezTo>
                <a:lnTo>
                  <a:pt x="4088" y="13880"/>
                </a:lnTo>
                <a:lnTo>
                  <a:pt x="4650" y="13880"/>
                </a:lnTo>
                <a:lnTo>
                  <a:pt x="4482" y="5102"/>
                </a:lnTo>
                <a:cubicBezTo>
                  <a:pt x="4533" y="5088"/>
                  <a:pt x="4577" y="5065"/>
                  <a:pt x="4618" y="5034"/>
                </a:cubicBezTo>
                <a:lnTo>
                  <a:pt x="4855" y="5244"/>
                </a:lnTo>
                <a:lnTo>
                  <a:pt x="4905" y="5360"/>
                </a:lnTo>
                <a:lnTo>
                  <a:pt x="7744" y="7423"/>
                </a:lnTo>
                <a:cubicBezTo>
                  <a:pt x="7819" y="7478"/>
                  <a:pt x="7903" y="7517"/>
                  <a:pt x="7993" y="7538"/>
                </a:cubicBezTo>
                <a:lnTo>
                  <a:pt x="8129" y="7570"/>
                </a:lnTo>
                <a:lnTo>
                  <a:pt x="8129" y="7570"/>
                </a:lnTo>
                <a:lnTo>
                  <a:pt x="8060" y="7449"/>
                </a:lnTo>
                <a:cubicBezTo>
                  <a:pt x="8017" y="7366"/>
                  <a:pt x="7956" y="7296"/>
                  <a:pt x="7883" y="7238"/>
                </a:cubicBezTo>
                <a:lnTo>
                  <a:pt x="5147" y="5039"/>
                </a:lnTo>
                <a:lnTo>
                  <a:pt x="5024" y="5022"/>
                </a:lnTo>
                <a:lnTo>
                  <a:pt x="4759" y="4848"/>
                </a:lnTo>
                <a:cubicBezTo>
                  <a:pt x="4771" y="4817"/>
                  <a:pt x="4780" y="4784"/>
                  <a:pt x="4786" y="4750"/>
                </a:cubicBezTo>
                <a:cubicBezTo>
                  <a:pt x="4810" y="4560"/>
                  <a:pt x="4702" y="4385"/>
                  <a:pt x="4536" y="4311"/>
                </a:cubicBezTo>
                <a:lnTo>
                  <a:pt x="4599" y="4000"/>
                </a:lnTo>
                <a:lnTo>
                  <a:pt x="4675" y="3899"/>
                </a:lnTo>
                <a:lnTo>
                  <a:pt x="5042" y="409"/>
                </a:lnTo>
                <a:cubicBezTo>
                  <a:pt x="5051" y="316"/>
                  <a:pt x="5044" y="224"/>
                  <a:pt x="5018" y="135"/>
                </a:cubicBezTo>
                <a:lnTo>
                  <a:pt x="4978"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6"/>
          <p:cNvSpPr/>
          <p:nvPr/>
        </p:nvSpPr>
        <p:spPr>
          <a:xfrm>
            <a:off x="5777172" y="4553094"/>
            <a:ext cx="330246" cy="590402"/>
          </a:xfrm>
          <a:custGeom>
            <a:avLst/>
            <a:gdLst/>
            <a:ahLst/>
            <a:cxnLst/>
            <a:rect l="l" t="t" r="r" b="b"/>
            <a:pathLst>
              <a:path w="4376" h="7823" extrusionOk="0">
                <a:moveTo>
                  <a:pt x="3738" y="1"/>
                </a:moveTo>
                <a:lnTo>
                  <a:pt x="3680" y="56"/>
                </a:lnTo>
                <a:cubicBezTo>
                  <a:pt x="3642" y="93"/>
                  <a:pt x="3610" y="137"/>
                  <a:pt x="3589" y="185"/>
                </a:cubicBezTo>
                <a:lnTo>
                  <a:pt x="2778" y="2040"/>
                </a:lnTo>
                <a:lnTo>
                  <a:pt x="2788" y="2112"/>
                </a:lnTo>
                <a:lnTo>
                  <a:pt x="2731" y="2286"/>
                </a:lnTo>
                <a:cubicBezTo>
                  <a:pt x="2723" y="2286"/>
                  <a:pt x="2714" y="2285"/>
                  <a:pt x="2706" y="2285"/>
                </a:cubicBezTo>
                <a:cubicBezTo>
                  <a:pt x="2610" y="2285"/>
                  <a:pt x="2519" y="2340"/>
                  <a:pt x="2480" y="2435"/>
                </a:cubicBezTo>
                <a:cubicBezTo>
                  <a:pt x="2473" y="2453"/>
                  <a:pt x="2468" y="2472"/>
                  <a:pt x="2466" y="2492"/>
                </a:cubicBezTo>
                <a:lnTo>
                  <a:pt x="2283" y="2504"/>
                </a:lnTo>
                <a:lnTo>
                  <a:pt x="2215" y="2477"/>
                </a:lnTo>
                <a:lnTo>
                  <a:pt x="218" y="2799"/>
                </a:lnTo>
                <a:cubicBezTo>
                  <a:pt x="165" y="2806"/>
                  <a:pt x="115" y="2826"/>
                  <a:pt x="69" y="2854"/>
                </a:cubicBezTo>
                <a:lnTo>
                  <a:pt x="0" y="2896"/>
                </a:lnTo>
                <a:lnTo>
                  <a:pt x="76" y="2919"/>
                </a:lnTo>
                <a:cubicBezTo>
                  <a:pt x="113" y="2929"/>
                  <a:pt x="151" y="2934"/>
                  <a:pt x="189" y="2934"/>
                </a:cubicBezTo>
                <a:cubicBezTo>
                  <a:pt x="204" y="2934"/>
                  <a:pt x="219" y="2933"/>
                  <a:pt x="234" y="2932"/>
                </a:cubicBezTo>
                <a:lnTo>
                  <a:pt x="2246" y="2706"/>
                </a:lnTo>
                <a:lnTo>
                  <a:pt x="2304" y="2663"/>
                </a:lnTo>
                <a:lnTo>
                  <a:pt x="2483" y="2625"/>
                </a:lnTo>
                <a:cubicBezTo>
                  <a:pt x="2509" y="2680"/>
                  <a:pt x="2553" y="2726"/>
                  <a:pt x="2612" y="2751"/>
                </a:cubicBezTo>
                <a:cubicBezTo>
                  <a:pt x="2621" y="2756"/>
                  <a:pt x="2631" y="2757"/>
                  <a:pt x="2638" y="2759"/>
                </a:cubicBezTo>
                <a:lnTo>
                  <a:pt x="2542" y="7823"/>
                </a:lnTo>
                <a:lnTo>
                  <a:pt x="2867" y="7823"/>
                </a:lnTo>
                <a:lnTo>
                  <a:pt x="2770" y="2759"/>
                </a:lnTo>
                <a:cubicBezTo>
                  <a:pt x="2778" y="2757"/>
                  <a:pt x="2786" y="2756"/>
                  <a:pt x="2794" y="2751"/>
                </a:cubicBezTo>
                <a:lnTo>
                  <a:pt x="2895" y="2903"/>
                </a:lnTo>
                <a:lnTo>
                  <a:pt x="2906" y="2974"/>
                </a:lnTo>
                <a:lnTo>
                  <a:pt x="4183" y="4544"/>
                </a:lnTo>
                <a:cubicBezTo>
                  <a:pt x="4218" y="4585"/>
                  <a:pt x="4259" y="4619"/>
                  <a:pt x="4306" y="4644"/>
                </a:cubicBezTo>
                <a:lnTo>
                  <a:pt x="4376" y="4683"/>
                </a:lnTo>
                <a:lnTo>
                  <a:pt x="4376" y="4683"/>
                </a:lnTo>
                <a:lnTo>
                  <a:pt x="4358" y="4606"/>
                </a:lnTo>
                <a:cubicBezTo>
                  <a:pt x="4344" y="4554"/>
                  <a:pt x="4322" y="4505"/>
                  <a:pt x="4290" y="4461"/>
                </a:cubicBezTo>
                <a:lnTo>
                  <a:pt x="3089" y="2832"/>
                </a:lnTo>
                <a:lnTo>
                  <a:pt x="3022" y="2805"/>
                </a:lnTo>
                <a:lnTo>
                  <a:pt x="2900" y="2669"/>
                </a:lnTo>
                <a:cubicBezTo>
                  <a:pt x="2911" y="2653"/>
                  <a:pt x="2921" y="2637"/>
                  <a:pt x="2928" y="2620"/>
                </a:cubicBezTo>
                <a:cubicBezTo>
                  <a:pt x="2970" y="2516"/>
                  <a:pt x="2937" y="2403"/>
                  <a:pt x="2854" y="2339"/>
                </a:cubicBezTo>
                <a:lnTo>
                  <a:pt x="2937" y="2174"/>
                </a:lnTo>
                <a:lnTo>
                  <a:pt x="2994" y="2129"/>
                </a:lnTo>
                <a:lnTo>
                  <a:pt x="3714" y="238"/>
                </a:lnTo>
                <a:cubicBezTo>
                  <a:pt x="3733" y="188"/>
                  <a:pt x="3742" y="136"/>
                  <a:pt x="3740" y="81"/>
                </a:cubicBezTo>
                <a:lnTo>
                  <a:pt x="3738"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46"/>
          <p:cNvGrpSpPr/>
          <p:nvPr/>
        </p:nvGrpSpPr>
        <p:grpSpPr>
          <a:xfrm>
            <a:off x="8134365" y="10"/>
            <a:ext cx="909146" cy="2521748"/>
            <a:chOff x="1164349" y="1064223"/>
            <a:chExt cx="456010" cy="1264858"/>
          </a:xfrm>
        </p:grpSpPr>
        <p:sp>
          <p:nvSpPr>
            <p:cNvPr id="827" name="Google Shape;827;p46"/>
            <p:cNvSpPr/>
            <p:nvPr/>
          </p:nvSpPr>
          <p:spPr>
            <a:xfrm>
              <a:off x="1389779" y="1064223"/>
              <a:ext cx="5245" cy="1238339"/>
            </a:xfrm>
            <a:custGeom>
              <a:avLst/>
              <a:gdLst/>
              <a:ahLst/>
              <a:cxnLst/>
              <a:rect l="l" t="t" r="r" b="b"/>
              <a:pathLst>
                <a:path w="109" h="13427" extrusionOk="0">
                  <a:moveTo>
                    <a:pt x="0" y="1"/>
                  </a:moveTo>
                  <a:lnTo>
                    <a:pt x="0" y="13427"/>
                  </a:lnTo>
                  <a:lnTo>
                    <a:pt x="109" y="13427"/>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1164349" y="2183478"/>
              <a:ext cx="456010" cy="145604"/>
            </a:xfrm>
            <a:custGeom>
              <a:avLst/>
              <a:gdLst/>
              <a:ahLst/>
              <a:cxnLst/>
              <a:rect l="l" t="t" r="r" b="b"/>
              <a:pathLst>
                <a:path w="9477" h="3026" extrusionOk="0">
                  <a:moveTo>
                    <a:pt x="5322" y="0"/>
                  </a:moveTo>
                  <a:cubicBezTo>
                    <a:pt x="3730" y="0"/>
                    <a:pt x="4379" y="1713"/>
                    <a:pt x="4379" y="1713"/>
                  </a:cubicBezTo>
                  <a:cubicBezTo>
                    <a:pt x="4379" y="1713"/>
                    <a:pt x="4139" y="1448"/>
                    <a:pt x="3797" y="1448"/>
                  </a:cubicBezTo>
                  <a:cubicBezTo>
                    <a:pt x="3708" y="1448"/>
                    <a:pt x="3611" y="1466"/>
                    <a:pt x="3511" y="1512"/>
                  </a:cubicBezTo>
                  <a:cubicBezTo>
                    <a:pt x="3054" y="1721"/>
                    <a:pt x="3145" y="2013"/>
                    <a:pt x="3157" y="2048"/>
                  </a:cubicBezTo>
                  <a:lnTo>
                    <a:pt x="3157" y="2048"/>
                  </a:lnTo>
                  <a:cubicBezTo>
                    <a:pt x="3136" y="1992"/>
                    <a:pt x="2838" y="1262"/>
                    <a:pt x="2228" y="1262"/>
                  </a:cubicBezTo>
                  <a:cubicBezTo>
                    <a:pt x="2099" y="1262"/>
                    <a:pt x="1956" y="1294"/>
                    <a:pt x="1798" y="1373"/>
                  </a:cubicBezTo>
                  <a:cubicBezTo>
                    <a:pt x="868" y="1839"/>
                    <a:pt x="1423" y="2621"/>
                    <a:pt x="1423" y="2621"/>
                  </a:cubicBezTo>
                  <a:cubicBezTo>
                    <a:pt x="1423" y="2621"/>
                    <a:pt x="1200" y="2489"/>
                    <a:pt x="996" y="2489"/>
                  </a:cubicBezTo>
                  <a:cubicBezTo>
                    <a:pt x="854" y="2489"/>
                    <a:pt x="721" y="2552"/>
                    <a:pt x="678" y="2769"/>
                  </a:cubicBezTo>
                  <a:cubicBezTo>
                    <a:pt x="678" y="2769"/>
                    <a:pt x="678" y="2769"/>
                    <a:pt x="678" y="2769"/>
                  </a:cubicBezTo>
                  <a:cubicBezTo>
                    <a:pt x="675" y="2769"/>
                    <a:pt x="555" y="2715"/>
                    <a:pt x="414" y="2715"/>
                  </a:cubicBezTo>
                  <a:cubicBezTo>
                    <a:pt x="264" y="2715"/>
                    <a:pt x="88" y="2776"/>
                    <a:pt x="1" y="3025"/>
                  </a:cubicBezTo>
                  <a:lnTo>
                    <a:pt x="9477" y="3025"/>
                  </a:lnTo>
                  <a:cubicBezTo>
                    <a:pt x="9477" y="3025"/>
                    <a:pt x="9373" y="2591"/>
                    <a:pt x="8999" y="2591"/>
                  </a:cubicBezTo>
                  <a:cubicBezTo>
                    <a:pt x="8928" y="2591"/>
                    <a:pt x="8848" y="2607"/>
                    <a:pt x="8757" y="2643"/>
                  </a:cubicBezTo>
                  <a:cubicBezTo>
                    <a:pt x="8757" y="2643"/>
                    <a:pt x="9049" y="1438"/>
                    <a:pt x="8105" y="1438"/>
                  </a:cubicBezTo>
                  <a:cubicBezTo>
                    <a:pt x="8097" y="1438"/>
                    <a:pt x="8088" y="1438"/>
                    <a:pt x="8080" y="1438"/>
                  </a:cubicBezTo>
                  <a:cubicBezTo>
                    <a:pt x="7107" y="1459"/>
                    <a:pt x="7170" y="2171"/>
                    <a:pt x="7170" y="2171"/>
                  </a:cubicBezTo>
                  <a:cubicBezTo>
                    <a:pt x="7170" y="2171"/>
                    <a:pt x="6882" y="1839"/>
                    <a:pt x="6576" y="1839"/>
                  </a:cubicBezTo>
                  <a:cubicBezTo>
                    <a:pt x="6477" y="1839"/>
                    <a:pt x="6376" y="1874"/>
                    <a:pt x="6282" y="1968"/>
                  </a:cubicBezTo>
                  <a:cubicBezTo>
                    <a:pt x="6282" y="1968"/>
                    <a:pt x="6980" y="21"/>
                    <a:pt x="5351" y="0"/>
                  </a:cubicBezTo>
                  <a:cubicBezTo>
                    <a:pt x="5342" y="0"/>
                    <a:pt x="5332" y="0"/>
                    <a:pt x="5322"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46"/>
          <p:cNvGrpSpPr/>
          <p:nvPr/>
        </p:nvGrpSpPr>
        <p:grpSpPr>
          <a:xfrm>
            <a:off x="1502218" y="-32929"/>
            <a:ext cx="679389" cy="627298"/>
            <a:chOff x="2182419" y="1840929"/>
            <a:chExt cx="340768" cy="314640"/>
          </a:xfrm>
        </p:grpSpPr>
        <p:sp>
          <p:nvSpPr>
            <p:cNvPr id="830" name="Google Shape;830;p46"/>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46"/>
          <p:cNvGrpSpPr/>
          <p:nvPr/>
        </p:nvGrpSpPr>
        <p:grpSpPr>
          <a:xfrm>
            <a:off x="8507403" y="5"/>
            <a:ext cx="775225" cy="2015086"/>
            <a:chOff x="2554415" y="1157690"/>
            <a:chExt cx="388838" cy="1010727"/>
          </a:xfrm>
        </p:grpSpPr>
        <p:sp>
          <p:nvSpPr>
            <p:cNvPr id="833" name="Google Shape;833;p46"/>
            <p:cNvSpPr/>
            <p:nvPr/>
          </p:nvSpPr>
          <p:spPr>
            <a:xfrm>
              <a:off x="2740534" y="1157690"/>
              <a:ext cx="5341" cy="917296"/>
            </a:xfrm>
            <a:custGeom>
              <a:avLst/>
              <a:gdLst/>
              <a:ahLst/>
              <a:cxnLst/>
              <a:rect l="l" t="t" r="r" b="b"/>
              <a:pathLst>
                <a:path w="111" h="9906" extrusionOk="0">
                  <a:moveTo>
                    <a:pt x="0" y="1"/>
                  </a:moveTo>
                  <a:lnTo>
                    <a:pt x="0" y="9906"/>
                  </a:lnTo>
                  <a:lnTo>
                    <a:pt x="110" y="9906"/>
                  </a:lnTo>
                  <a:lnTo>
                    <a:pt x="110"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2554415" y="2048653"/>
              <a:ext cx="388838" cy="119764"/>
            </a:xfrm>
            <a:custGeom>
              <a:avLst/>
              <a:gdLst/>
              <a:ahLst/>
              <a:cxnLst/>
              <a:rect l="l" t="t" r="r" b="b"/>
              <a:pathLst>
                <a:path w="8081" h="2489" extrusionOk="0">
                  <a:moveTo>
                    <a:pt x="4783" y="0"/>
                  </a:moveTo>
                  <a:cubicBezTo>
                    <a:pt x="4707" y="0"/>
                    <a:pt x="4622" y="11"/>
                    <a:pt x="4526" y="35"/>
                  </a:cubicBezTo>
                  <a:cubicBezTo>
                    <a:pt x="3383" y="316"/>
                    <a:pt x="3708" y="1289"/>
                    <a:pt x="3863" y="1628"/>
                  </a:cubicBezTo>
                  <a:cubicBezTo>
                    <a:pt x="3863" y="1628"/>
                    <a:pt x="3759" y="1584"/>
                    <a:pt x="3646" y="1584"/>
                  </a:cubicBezTo>
                  <a:cubicBezTo>
                    <a:pt x="3557" y="1584"/>
                    <a:pt x="3463" y="1612"/>
                    <a:pt x="3413" y="1712"/>
                  </a:cubicBezTo>
                  <a:cubicBezTo>
                    <a:pt x="3413" y="1712"/>
                    <a:pt x="3779" y="965"/>
                    <a:pt x="3103" y="739"/>
                  </a:cubicBezTo>
                  <a:cubicBezTo>
                    <a:pt x="3040" y="718"/>
                    <a:pt x="2980" y="709"/>
                    <a:pt x="2924" y="709"/>
                  </a:cubicBezTo>
                  <a:cubicBezTo>
                    <a:pt x="2369" y="709"/>
                    <a:pt x="2109" y="1613"/>
                    <a:pt x="2109" y="1613"/>
                  </a:cubicBezTo>
                  <a:cubicBezTo>
                    <a:pt x="2109" y="1613"/>
                    <a:pt x="1929" y="1057"/>
                    <a:pt x="1516" y="1057"/>
                  </a:cubicBezTo>
                  <a:cubicBezTo>
                    <a:pt x="1459" y="1057"/>
                    <a:pt x="1398" y="1067"/>
                    <a:pt x="1333" y="1091"/>
                  </a:cubicBezTo>
                  <a:cubicBezTo>
                    <a:pt x="790" y="1289"/>
                    <a:pt x="1170" y="2078"/>
                    <a:pt x="1170" y="2078"/>
                  </a:cubicBezTo>
                  <a:cubicBezTo>
                    <a:pt x="1170" y="2078"/>
                    <a:pt x="1018" y="1965"/>
                    <a:pt x="873" y="1965"/>
                  </a:cubicBezTo>
                  <a:cubicBezTo>
                    <a:pt x="772" y="1965"/>
                    <a:pt x="675" y="2020"/>
                    <a:pt x="635" y="2204"/>
                  </a:cubicBezTo>
                  <a:cubicBezTo>
                    <a:pt x="635" y="2204"/>
                    <a:pt x="635" y="2204"/>
                    <a:pt x="635" y="2204"/>
                  </a:cubicBezTo>
                  <a:cubicBezTo>
                    <a:pt x="632" y="2204"/>
                    <a:pt x="572" y="2191"/>
                    <a:pt x="488" y="2191"/>
                  </a:cubicBezTo>
                  <a:cubicBezTo>
                    <a:pt x="337" y="2191"/>
                    <a:pt x="108" y="2236"/>
                    <a:pt x="0" y="2488"/>
                  </a:cubicBezTo>
                  <a:lnTo>
                    <a:pt x="8080" y="2488"/>
                  </a:lnTo>
                  <a:cubicBezTo>
                    <a:pt x="8080" y="2488"/>
                    <a:pt x="7944" y="1999"/>
                    <a:pt x="7538" y="1999"/>
                  </a:cubicBezTo>
                  <a:cubicBezTo>
                    <a:pt x="7457" y="1999"/>
                    <a:pt x="7366" y="2018"/>
                    <a:pt x="7262" y="2065"/>
                  </a:cubicBezTo>
                  <a:cubicBezTo>
                    <a:pt x="7262" y="2065"/>
                    <a:pt x="7854" y="1303"/>
                    <a:pt x="7022" y="895"/>
                  </a:cubicBezTo>
                  <a:cubicBezTo>
                    <a:pt x="6858" y="814"/>
                    <a:pt x="6720" y="782"/>
                    <a:pt x="6603" y="782"/>
                  </a:cubicBezTo>
                  <a:cubicBezTo>
                    <a:pt x="6130" y="782"/>
                    <a:pt x="6020" y="1318"/>
                    <a:pt x="6020" y="1318"/>
                  </a:cubicBezTo>
                  <a:cubicBezTo>
                    <a:pt x="6020" y="1318"/>
                    <a:pt x="6020" y="1013"/>
                    <a:pt x="5785" y="1013"/>
                  </a:cubicBezTo>
                  <a:cubicBezTo>
                    <a:pt x="5763" y="1013"/>
                    <a:pt x="5738" y="1015"/>
                    <a:pt x="5711" y="1021"/>
                  </a:cubicBezTo>
                  <a:cubicBezTo>
                    <a:pt x="5401" y="1091"/>
                    <a:pt x="5330" y="1303"/>
                    <a:pt x="5330" y="1303"/>
                  </a:cubicBezTo>
                  <a:cubicBezTo>
                    <a:pt x="5330" y="1303"/>
                    <a:pt x="5615" y="0"/>
                    <a:pt x="4783"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46"/>
          <p:cNvGrpSpPr/>
          <p:nvPr/>
        </p:nvGrpSpPr>
        <p:grpSpPr>
          <a:xfrm>
            <a:off x="-636690" y="2222085"/>
            <a:ext cx="1728700" cy="1922850"/>
            <a:chOff x="119141" y="949023"/>
            <a:chExt cx="608590" cy="676917"/>
          </a:xfrm>
        </p:grpSpPr>
        <p:sp>
          <p:nvSpPr>
            <p:cNvPr id="836" name="Google Shape;836;p46"/>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394772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8"/>
                                        </p:tgtEl>
                                        <p:attrNameLst>
                                          <p:attrName>style.visibility</p:attrName>
                                        </p:attrNameLst>
                                      </p:cBhvr>
                                      <p:to>
                                        <p:strVal val="visible"/>
                                      </p:to>
                                    </p:set>
                                    <p:animEffect transition="in" filter="barn(inVertical)">
                                      <p:cBhvr>
                                        <p:cTn id="7" dur="5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26">
            <a:extLst>
              <a:ext uri="{FF2B5EF4-FFF2-40B4-BE49-F238E27FC236}">
                <a16:creationId xmlns:a16="http://schemas.microsoft.com/office/drawing/2014/main" id="{01335D9F-0ACE-CE45-BE70-2EE0F6F426B9}"/>
              </a:ext>
            </a:extLst>
          </p:cNvPr>
          <p:cNvSpPr/>
          <p:nvPr/>
        </p:nvSpPr>
        <p:spPr>
          <a:xfrm>
            <a:off x="-355600" y="3908278"/>
            <a:ext cx="10573657" cy="2015708"/>
          </a:xfrm>
          <a:prstGeom prst="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85;p43">
            <a:extLst>
              <a:ext uri="{FF2B5EF4-FFF2-40B4-BE49-F238E27FC236}">
                <a16:creationId xmlns:a16="http://schemas.microsoft.com/office/drawing/2014/main" id="{70951BDE-43A9-CBF1-5795-35141A7F49B3}"/>
              </a:ext>
            </a:extLst>
          </p:cNvPr>
          <p:cNvSpPr txBox="1">
            <a:spLocks/>
          </p:cNvSpPr>
          <p:nvPr/>
        </p:nvSpPr>
        <p:spPr>
          <a:xfrm>
            <a:off x="720000" y="286000"/>
            <a:ext cx="770400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it-IT" sz="3000" b="1" i="0" u="none" strike="noStrike" kern="0" cap="none" spc="0" normalizeH="0" baseline="0" noProof="0">
                <a:ln>
                  <a:noFill/>
                </a:ln>
                <a:solidFill>
                  <a:srgbClr val="073763"/>
                </a:solidFill>
                <a:effectLst/>
                <a:uLnTx/>
                <a:uFillTx/>
                <a:latin typeface="Arial"/>
                <a:sym typeface="Hammersmith One"/>
              </a:rPr>
              <a:t>TRÒ CHƠI «AI NHANH AI ĐÚNG» </a:t>
            </a:r>
          </a:p>
        </p:txBody>
      </p:sp>
      <p:grpSp>
        <p:nvGrpSpPr>
          <p:cNvPr id="22" name="Google Shape;596;p38">
            <a:extLst>
              <a:ext uri="{FF2B5EF4-FFF2-40B4-BE49-F238E27FC236}">
                <a16:creationId xmlns:a16="http://schemas.microsoft.com/office/drawing/2014/main" id="{B30FF5DE-FE2E-38B3-ED98-27C0F4035DDA}"/>
              </a:ext>
            </a:extLst>
          </p:cNvPr>
          <p:cNvGrpSpPr/>
          <p:nvPr/>
        </p:nvGrpSpPr>
        <p:grpSpPr>
          <a:xfrm>
            <a:off x="8418706" y="-421358"/>
            <a:ext cx="440364" cy="1445471"/>
            <a:chOff x="1793918" y="1559153"/>
            <a:chExt cx="220186" cy="722773"/>
          </a:xfrm>
        </p:grpSpPr>
        <p:sp>
          <p:nvSpPr>
            <p:cNvPr id="23" name="Google Shape;597;p38">
              <a:extLst>
                <a:ext uri="{FF2B5EF4-FFF2-40B4-BE49-F238E27FC236}">
                  <a16:creationId xmlns:a16="http://schemas.microsoft.com/office/drawing/2014/main" id="{64E81444-E15D-7EEE-7776-AE9BBF742935}"/>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98;p38">
              <a:extLst>
                <a:ext uri="{FF2B5EF4-FFF2-40B4-BE49-F238E27FC236}">
                  <a16:creationId xmlns:a16="http://schemas.microsoft.com/office/drawing/2014/main" id="{7DE04BE1-A2E8-8E5F-651C-6892C8E4BCD4}"/>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99;p38">
              <a:extLst>
                <a:ext uri="{FF2B5EF4-FFF2-40B4-BE49-F238E27FC236}">
                  <a16:creationId xmlns:a16="http://schemas.microsoft.com/office/drawing/2014/main" id="{DF07CD20-A2AB-B363-0CD4-DA6E0CA813F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roup 48">
            <a:extLst>
              <a:ext uri="{FF2B5EF4-FFF2-40B4-BE49-F238E27FC236}">
                <a16:creationId xmlns:a16="http://schemas.microsoft.com/office/drawing/2014/main" id="{4151BA7D-9FEA-CB54-FF01-FCF8352CC0E5}"/>
              </a:ext>
            </a:extLst>
          </p:cNvPr>
          <p:cNvGrpSpPr/>
          <p:nvPr/>
        </p:nvGrpSpPr>
        <p:grpSpPr>
          <a:xfrm>
            <a:off x="5669838" y="1403840"/>
            <a:ext cx="3375955" cy="1897433"/>
            <a:chOff x="5679063" y="1427383"/>
            <a:chExt cx="3375955" cy="1897433"/>
          </a:xfrm>
        </p:grpSpPr>
        <p:sp>
          <p:nvSpPr>
            <p:cNvPr id="47" name="Rectangle 46">
              <a:extLst>
                <a:ext uri="{FF2B5EF4-FFF2-40B4-BE49-F238E27FC236}">
                  <a16:creationId xmlns:a16="http://schemas.microsoft.com/office/drawing/2014/main" id="{688ECA7D-6AEE-A9A9-0DB5-0E9E78B4D27C}"/>
                </a:ext>
              </a:extLst>
            </p:cNvPr>
            <p:cNvSpPr/>
            <p:nvPr/>
          </p:nvSpPr>
          <p:spPr>
            <a:xfrm>
              <a:off x="5679063" y="1427383"/>
              <a:ext cx="3180007" cy="1664010"/>
            </a:xfrm>
            <a:prstGeom prst="rect">
              <a:avLst/>
            </a:prstGeom>
            <a:solidFill>
              <a:srgbClr val="FCF5E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Vứt rác bừa bãi là hành vi không bảo vệ môi trường xung quanh. </a:t>
              </a:r>
            </a:p>
          </p:txBody>
        </p:sp>
        <p:pic>
          <p:nvPicPr>
            <p:cNvPr id="1026" name="Picture 2" descr="Pin ">
              <a:extLst>
                <a:ext uri="{FF2B5EF4-FFF2-40B4-BE49-F238E27FC236}">
                  <a16:creationId xmlns:a16="http://schemas.microsoft.com/office/drawing/2014/main" id="{A2ED9157-5E7C-898E-FDB6-8B5FFC6EE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19102">
              <a:off x="8566068" y="2835866"/>
              <a:ext cx="488950" cy="488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oogle Shape;815;p46">
            <a:extLst>
              <a:ext uri="{FF2B5EF4-FFF2-40B4-BE49-F238E27FC236}">
                <a16:creationId xmlns:a16="http://schemas.microsoft.com/office/drawing/2014/main" id="{AF5E9289-FA11-DD48-3521-8211D07CBBC5}"/>
              </a:ext>
            </a:extLst>
          </p:cNvPr>
          <p:cNvGrpSpPr/>
          <p:nvPr/>
        </p:nvGrpSpPr>
        <p:grpSpPr>
          <a:xfrm>
            <a:off x="7721427" y="3653694"/>
            <a:ext cx="1591204" cy="1529783"/>
            <a:chOff x="3017258" y="3493429"/>
            <a:chExt cx="438783" cy="421846"/>
          </a:xfrm>
        </p:grpSpPr>
        <p:sp>
          <p:nvSpPr>
            <p:cNvPr id="55" name="Google Shape;816;p46">
              <a:extLst>
                <a:ext uri="{FF2B5EF4-FFF2-40B4-BE49-F238E27FC236}">
                  <a16:creationId xmlns:a16="http://schemas.microsoft.com/office/drawing/2014/main" id="{AD78E422-00AA-1649-95B4-92CB4A8987C2}"/>
                </a:ext>
              </a:extLst>
            </p:cNvPr>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17;p46">
              <a:extLst>
                <a:ext uri="{FF2B5EF4-FFF2-40B4-BE49-F238E27FC236}">
                  <a16:creationId xmlns:a16="http://schemas.microsoft.com/office/drawing/2014/main" id="{C8754DB5-C692-52C9-EA86-AC519A5C289C}"/>
                </a:ext>
              </a:extLst>
            </p:cNvPr>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18;p46">
              <a:extLst>
                <a:ext uri="{FF2B5EF4-FFF2-40B4-BE49-F238E27FC236}">
                  <a16:creationId xmlns:a16="http://schemas.microsoft.com/office/drawing/2014/main" id="{4426D92C-91CC-D2EE-4FC5-A84B0F63FFAE}"/>
                </a:ext>
              </a:extLst>
            </p:cNvPr>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 name="Group 3">
            <a:extLst>
              <a:ext uri="{FF2B5EF4-FFF2-40B4-BE49-F238E27FC236}">
                <a16:creationId xmlns:a16="http://schemas.microsoft.com/office/drawing/2014/main" id="{E5ADD729-94C9-453A-242B-9AF7CF8DD108}"/>
              </a:ext>
            </a:extLst>
          </p:cNvPr>
          <p:cNvGrpSpPr/>
          <p:nvPr/>
        </p:nvGrpSpPr>
        <p:grpSpPr>
          <a:xfrm>
            <a:off x="98207" y="1187609"/>
            <a:ext cx="5389275" cy="3287730"/>
            <a:chOff x="98207" y="1187609"/>
            <a:chExt cx="5389275" cy="3287730"/>
          </a:xfrm>
        </p:grpSpPr>
        <p:sp>
          <p:nvSpPr>
            <p:cNvPr id="27" name="Rectangle: Rounded Corners 26">
              <a:extLst>
                <a:ext uri="{FF2B5EF4-FFF2-40B4-BE49-F238E27FC236}">
                  <a16:creationId xmlns:a16="http://schemas.microsoft.com/office/drawing/2014/main" id="{4FD72C60-B1EB-E3F8-C831-C61D7BE10EC3}"/>
                </a:ext>
              </a:extLst>
            </p:cNvPr>
            <p:cNvSpPr/>
            <p:nvPr/>
          </p:nvSpPr>
          <p:spPr>
            <a:xfrm>
              <a:off x="98207" y="1187609"/>
              <a:ext cx="5156522" cy="3118553"/>
            </a:xfrm>
            <a:prstGeom prst="round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CD65FC0-C687-D5B2-A210-8107F3D16907}"/>
                </a:ext>
              </a:extLst>
            </p:cNvPr>
            <p:cNvPicPr>
              <a:picLocks noChangeAspect="1"/>
            </p:cNvPicPr>
            <p:nvPr/>
          </p:nvPicPr>
          <p:blipFill>
            <a:blip r:embed="rId5"/>
            <a:stretch>
              <a:fillRect/>
            </a:stretch>
          </p:blipFill>
          <p:spPr>
            <a:xfrm>
              <a:off x="281187" y="1390184"/>
              <a:ext cx="4958359" cy="3085155"/>
            </a:xfrm>
            <a:prstGeom prst="roundRect">
              <a:avLst/>
            </a:prstGeom>
          </p:spPr>
        </p:pic>
        <p:sp>
          <p:nvSpPr>
            <p:cNvPr id="44" name="Google Shape;616;p40">
              <a:extLst>
                <a:ext uri="{FF2B5EF4-FFF2-40B4-BE49-F238E27FC236}">
                  <a16:creationId xmlns:a16="http://schemas.microsoft.com/office/drawing/2014/main" id="{F41DCB33-D53B-ACE4-4F79-B04DC00D1C89}"/>
                </a:ext>
              </a:extLst>
            </p:cNvPr>
            <p:cNvSpPr txBox="1">
              <a:spLocks/>
            </p:cNvSpPr>
            <p:nvPr/>
          </p:nvSpPr>
          <p:spPr>
            <a:xfrm rot="1259">
              <a:off x="4668182" y="1187759"/>
              <a:ext cx="819300" cy="658800"/>
            </a:xfrm>
            <a:prstGeom prst="rect">
              <a:avLst/>
            </a:prstGeom>
            <a:solidFill>
              <a:srgbClr val="FFFFFF"/>
            </a:solidFill>
            <a:ln>
              <a:solidFill>
                <a:srgbClr val="72BDFF"/>
              </a:solidFill>
            </a:ln>
            <a:effectLst>
              <a:outerShdw blurRad="57150" dist="19050" dir="5400000" algn="bl" rotWithShape="0">
                <a:srgbClr val="073763">
                  <a:alpha val="3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Hammersmith One"/>
                <a:buNone/>
                <a:defRPr sz="3000" b="1" i="0" u="none" strike="noStrike" cap="none">
                  <a:solidFill>
                    <a:schemeClr val="lt2"/>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en" sz="3000" b="1" i="0" u="none" strike="noStrike" kern="0" cap="none" spc="0" normalizeH="0" baseline="0" noProof="0">
                  <a:ln>
                    <a:noFill/>
                  </a:ln>
                  <a:solidFill>
                    <a:srgbClr val="40B3E5"/>
                  </a:solidFill>
                  <a:effectLst/>
                  <a:uLnTx/>
                  <a:uFillTx/>
                  <a:latin typeface="Amasis MT Pro Black" panose="02040A04050005020304" pitchFamily="18" charset="0"/>
                  <a:sym typeface="Hammersmith One"/>
                </a:rPr>
                <a:t>02</a:t>
              </a:r>
            </a:p>
          </p:txBody>
        </p:sp>
      </p:grpSp>
      <p:grpSp>
        <p:nvGrpSpPr>
          <p:cNvPr id="1028" name="Google Shape;1206;p59">
            <a:extLst>
              <a:ext uri="{FF2B5EF4-FFF2-40B4-BE49-F238E27FC236}">
                <a16:creationId xmlns:a16="http://schemas.microsoft.com/office/drawing/2014/main" id="{799586AE-051A-0183-9257-AF5BDE617CF5}"/>
              </a:ext>
            </a:extLst>
          </p:cNvPr>
          <p:cNvGrpSpPr/>
          <p:nvPr/>
        </p:nvGrpSpPr>
        <p:grpSpPr>
          <a:xfrm>
            <a:off x="-501235" y="3852592"/>
            <a:ext cx="1423902" cy="1416308"/>
            <a:chOff x="3615214" y="575680"/>
            <a:chExt cx="750489" cy="746447"/>
          </a:xfrm>
        </p:grpSpPr>
        <p:sp>
          <p:nvSpPr>
            <p:cNvPr id="1029" name="Google Shape;1207;p59">
              <a:extLst>
                <a:ext uri="{FF2B5EF4-FFF2-40B4-BE49-F238E27FC236}">
                  <a16:creationId xmlns:a16="http://schemas.microsoft.com/office/drawing/2014/main" id="{D57720FD-39DE-6F97-963A-7F6D32412C37}"/>
                </a:ext>
              </a:extLst>
            </p:cNvPr>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1208;p59">
              <a:extLst>
                <a:ext uri="{FF2B5EF4-FFF2-40B4-BE49-F238E27FC236}">
                  <a16:creationId xmlns:a16="http://schemas.microsoft.com/office/drawing/2014/main" id="{72958DEE-D9DC-D302-89EA-5397A85B62DD}"/>
                </a:ext>
              </a:extLst>
            </p:cNvPr>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1209;p59">
              <a:extLst>
                <a:ext uri="{FF2B5EF4-FFF2-40B4-BE49-F238E27FC236}">
                  <a16:creationId xmlns:a16="http://schemas.microsoft.com/office/drawing/2014/main" id="{C1C9B8E3-000C-491C-D6E5-6C23EC4371A3}"/>
                </a:ext>
              </a:extLst>
            </p:cNvPr>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oogle Shape;596;p38">
            <a:extLst>
              <a:ext uri="{FF2B5EF4-FFF2-40B4-BE49-F238E27FC236}">
                <a16:creationId xmlns:a16="http://schemas.microsoft.com/office/drawing/2014/main" id="{892CE083-5249-667F-E163-3C2EC20A5E43}"/>
              </a:ext>
            </a:extLst>
          </p:cNvPr>
          <p:cNvGrpSpPr/>
          <p:nvPr/>
        </p:nvGrpSpPr>
        <p:grpSpPr>
          <a:xfrm>
            <a:off x="279636" y="-119486"/>
            <a:ext cx="440364" cy="1445471"/>
            <a:chOff x="1793918" y="1559153"/>
            <a:chExt cx="220186" cy="722773"/>
          </a:xfrm>
        </p:grpSpPr>
        <p:sp>
          <p:nvSpPr>
            <p:cNvPr id="16" name="Google Shape;597;p38">
              <a:extLst>
                <a:ext uri="{FF2B5EF4-FFF2-40B4-BE49-F238E27FC236}">
                  <a16:creationId xmlns:a16="http://schemas.microsoft.com/office/drawing/2014/main" id="{34D18E2B-35DD-E8DB-5A09-4D0EC3EDE7E7}"/>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98;p38">
              <a:extLst>
                <a:ext uri="{FF2B5EF4-FFF2-40B4-BE49-F238E27FC236}">
                  <a16:creationId xmlns:a16="http://schemas.microsoft.com/office/drawing/2014/main" id="{6CF48B99-78CD-9421-B511-F94D090F2900}"/>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99;p38">
              <a:extLst>
                <a:ext uri="{FF2B5EF4-FFF2-40B4-BE49-F238E27FC236}">
                  <a16:creationId xmlns:a16="http://schemas.microsoft.com/office/drawing/2014/main" id="{B6104CA6-F234-862C-B0A3-43D2082811EF}"/>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Freeform 5">
            <a:extLst>
              <a:ext uri="{FF2B5EF4-FFF2-40B4-BE49-F238E27FC236}">
                <a16:creationId xmlns:a16="http://schemas.microsoft.com/office/drawing/2014/main" id="{7B306F47-A75A-F7CF-4330-DBFFCF0CC43C}"/>
              </a:ext>
            </a:extLst>
          </p:cNvPr>
          <p:cNvSpPr/>
          <p:nvPr/>
        </p:nvSpPr>
        <p:spPr>
          <a:xfrm>
            <a:off x="4246774" y="2837543"/>
            <a:ext cx="1832635" cy="2431355"/>
          </a:xfrm>
          <a:custGeom>
            <a:avLst/>
            <a:gdLst/>
            <a:ahLst/>
            <a:cxnLst/>
            <a:rect l="l" t="t" r="r" b="b"/>
            <a:pathLst>
              <a:path w="3101531" h="4114800">
                <a:moveTo>
                  <a:pt x="0" y="0"/>
                </a:moveTo>
                <a:lnTo>
                  <a:pt x="3101531" y="0"/>
                </a:lnTo>
                <a:lnTo>
                  <a:pt x="31015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9" name="Am-thanh-tra-loi-sai-www_tiengdong_com">
            <a:hlinkClick r:id="" action="ppaction://media"/>
            <a:extLst>
              <a:ext uri="{FF2B5EF4-FFF2-40B4-BE49-F238E27FC236}">
                <a16:creationId xmlns:a16="http://schemas.microsoft.com/office/drawing/2014/main" id="{6E913053-B30F-5549-27BA-B1704470B9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00316" y="3577786"/>
            <a:ext cx="406400" cy="406400"/>
          </a:xfrm>
          <a:prstGeom prst="rect">
            <a:avLst/>
          </a:prstGeom>
        </p:spPr>
      </p:pic>
    </p:spTree>
    <p:extLst>
      <p:ext uri="{BB962C8B-B14F-4D97-AF65-F5344CB8AC3E}">
        <p14:creationId xmlns:p14="http://schemas.microsoft.com/office/powerpoint/2010/main" val="292715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par>
                                <p:cTn id="13" presetID="1" presetClass="mediacall" presetSubtype="0" fill="hold" nodeType="withEffect">
                                  <p:stCondLst>
                                    <p:cond delay="0"/>
                                  </p:stCondLst>
                                  <p:childTnLst>
                                    <p:cmd type="call" cmd="playFrom(0.0)">
                                      <p:cBhvr>
                                        <p:cTn id="14" dur="512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26">
            <a:extLst>
              <a:ext uri="{FF2B5EF4-FFF2-40B4-BE49-F238E27FC236}">
                <a16:creationId xmlns:a16="http://schemas.microsoft.com/office/drawing/2014/main" id="{01335D9F-0ACE-CE45-BE70-2EE0F6F426B9}"/>
              </a:ext>
            </a:extLst>
          </p:cNvPr>
          <p:cNvSpPr/>
          <p:nvPr/>
        </p:nvSpPr>
        <p:spPr>
          <a:xfrm>
            <a:off x="-355600" y="3908278"/>
            <a:ext cx="10573657" cy="2015708"/>
          </a:xfrm>
          <a:prstGeom prst="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85;p43">
            <a:extLst>
              <a:ext uri="{FF2B5EF4-FFF2-40B4-BE49-F238E27FC236}">
                <a16:creationId xmlns:a16="http://schemas.microsoft.com/office/drawing/2014/main" id="{70951BDE-43A9-CBF1-5795-35141A7F49B3}"/>
              </a:ext>
            </a:extLst>
          </p:cNvPr>
          <p:cNvSpPr txBox="1">
            <a:spLocks/>
          </p:cNvSpPr>
          <p:nvPr/>
        </p:nvSpPr>
        <p:spPr>
          <a:xfrm>
            <a:off x="720000" y="286000"/>
            <a:ext cx="770400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it-IT" sz="3000" b="1" i="0" u="none" strike="noStrike" kern="0" cap="none" spc="0" normalizeH="0" baseline="0" noProof="0">
                <a:ln>
                  <a:noFill/>
                </a:ln>
                <a:solidFill>
                  <a:srgbClr val="073763"/>
                </a:solidFill>
                <a:effectLst/>
                <a:uLnTx/>
                <a:uFillTx/>
                <a:latin typeface="Arial"/>
                <a:sym typeface="Hammersmith One"/>
              </a:rPr>
              <a:t>TRÒ CHƠI «AI NHANH AI ĐÚNG» </a:t>
            </a:r>
          </a:p>
        </p:txBody>
      </p:sp>
      <p:grpSp>
        <p:nvGrpSpPr>
          <p:cNvPr id="22" name="Google Shape;596;p38">
            <a:extLst>
              <a:ext uri="{FF2B5EF4-FFF2-40B4-BE49-F238E27FC236}">
                <a16:creationId xmlns:a16="http://schemas.microsoft.com/office/drawing/2014/main" id="{B30FF5DE-FE2E-38B3-ED98-27C0F4035DDA}"/>
              </a:ext>
            </a:extLst>
          </p:cNvPr>
          <p:cNvGrpSpPr/>
          <p:nvPr/>
        </p:nvGrpSpPr>
        <p:grpSpPr>
          <a:xfrm>
            <a:off x="8418706" y="-421358"/>
            <a:ext cx="440364" cy="1445471"/>
            <a:chOff x="1793918" y="1559153"/>
            <a:chExt cx="220186" cy="722773"/>
          </a:xfrm>
        </p:grpSpPr>
        <p:sp>
          <p:nvSpPr>
            <p:cNvPr id="23" name="Google Shape;597;p38">
              <a:extLst>
                <a:ext uri="{FF2B5EF4-FFF2-40B4-BE49-F238E27FC236}">
                  <a16:creationId xmlns:a16="http://schemas.microsoft.com/office/drawing/2014/main" id="{64E81444-E15D-7EEE-7776-AE9BBF742935}"/>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98;p38">
              <a:extLst>
                <a:ext uri="{FF2B5EF4-FFF2-40B4-BE49-F238E27FC236}">
                  <a16:creationId xmlns:a16="http://schemas.microsoft.com/office/drawing/2014/main" id="{7DE04BE1-A2E8-8E5F-651C-6892C8E4BCD4}"/>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99;p38">
              <a:extLst>
                <a:ext uri="{FF2B5EF4-FFF2-40B4-BE49-F238E27FC236}">
                  <a16:creationId xmlns:a16="http://schemas.microsoft.com/office/drawing/2014/main" id="{DF07CD20-A2AB-B363-0CD4-DA6E0CA813F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roup 48">
            <a:extLst>
              <a:ext uri="{FF2B5EF4-FFF2-40B4-BE49-F238E27FC236}">
                <a16:creationId xmlns:a16="http://schemas.microsoft.com/office/drawing/2014/main" id="{4151BA7D-9FEA-CB54-FF01-FCF8352CC0E5}"/>
              </a:ext>
            </a:extLst>
          </p:cNvPr>
          <p:cNvGrpSpPr/>
          <p:nvPr/>
        </p:nvGrpSpPr>
        <p:grpSpPr>
          <a:xfrm>
            <a:off x="5669838" y="1403840"/>
            <a:ext cx="3375955" cy="1897433"/>
            <a:chOff x="5679063" y="1427383"/>
            <a:chExt cx="3375955" cy="1897433"/>
          </a:xfrm>
        </p:grpSpPr>
        <p:sp>
          <p:nvSpPr>
            <p:cNvPr id="47" name="Rectangle 46">
              <a:extLst>
                <a:ext uri="{FF2B5EF4-FFF2-40B4-BE49-F238E27FC236}">
                  <a16:creationId xmlns:a16="http://schemas.microsoft.com/office/drawing/2014/main" id="{688ECA7D-6AEE-A9A9-0DB5-0E9E78B4D27C}"/>
                </a:ext>
              </a:extLst>
            </p:cNvPr>
            <p:cNvSpPr/>
            <p:nvPr/>
          </p:nvSpPr>
          <p:spPr>
            <a:xfrm>
              <a:off x="5679063" y="1427383"/>
              <a:ext cx="3180007" cy="1664010"/>
            </a:xfrm>
            <a:prstGeom prst="rect">
              <a:avLst/>
            </a:prstGeom>
            <a:solidFill>
              <a:srgbClr val="FCF5E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Trồng cây xanh giúp cho môi trường thêm xanh mát, đẹp cảnh quan. </a:t>
              </a:r>
            </a:p>
          </p:txBody>
        </p:sp>
        <p:pic>
          <p:nvPicPr>
            <p:cNvPr id="1026" name="Picture 2" descr="Pin ">
              <a:extLst>
                <a:ext uri="{FF2B5EF4-FFF2-40B4-BE49-F238E27FC236}">
                  <a16:creationId xmlns:a16="http://schemas.microsoft.com/office/drawing/2014/main" id="{A2ED9157-5E7C-898E-FDB6-8B5FFC6EE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19102">
              <a:off x="8566068" y="2835866"/>
              <a:ext cx="488950" cy="488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oogle Shape;815;p46">
            <a:extLst>
              <a:ext uri="{FF2B5EF4-FFF2-40B4-BE49-F238E27FC236}">
                <a16:creationId xmlns:a16="http://schemas.microsoft.com/office/drawing/2014/main" id="{AF5E9289-FA11-DD48-3521-8211D07CBBC5}"/>
              </a:ext>
            </a:extLst>
          </p:cNvPr>
          <p:cNvGrpSpPr/>
          <p:nvPr/>
        </p:nvGrpSpPr>
        <p:grpSpPr>
          <a:xfrm>
            <a:off x="7721427" y="3653694"/>
            <a:ext cx="1591204" cy="1529783"/>
            <a:chOff x="3017258" y="3493429"/>
            <a:chExt cx="438783" cy="421846"/>
          </a:xfrm>
        </p:grpSpPr>
        <p:sp>
          <p:nvSpPr>
            <p:cNvPr id="55" name="Google Shape;816;p46">
              <a:extLst>
                <a:ext uri="{FF2B5EF4-FFF2-40B4-BE49-F238E27FC236}">
                  <a16:creationId xmlns:a16="http://schemas.microsoft.com/office/drawing/2014/main" id="{AD78E422-00AA-1649-95B4-92CB4A8987C2}"/>
                </a:ext>
              </a:extLst>
            </p:cNvPr>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17;p46">
              <a:extLst>
                <a:ext uri="{FF2B5EF4-FFF2-40B4-BE49-F238E27FC236}">
                  <a16:creationId xmlns:a16="http://schemas.microsoft.com/office/drawing/2014/main" id="{C8754DB5-C692-52C9-EA86-AC519A5C289C}"/>
                </a:ext>
              </a:extLst>
            </p:cNvPr>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18;p46">
              <a:extLst>
                <a:ext uri="{FF2B5EF4-FFF2-40B4-BE49-F238E27FC236}">
                  <a16:creationId xmlns:a16="http://schemas.microsoft.com/office/drawing/2014/main" id="{4426D92C-91CC-D2EE-4FC5-A84B0F63FFAE}"/>
                </a:ext>
              </a:extLst>
            </p:cNvPr>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Group 6">
            <a:extLst>
              <a:ext uri="{FF2B5EF4-FFF2-40B4-BE49-F238E27FC236}">
                <a16:creationId xmlns:a16="http://schemas.microsoft.com/office/drawing/2014/main" id="{27134EEA-E943-1459-C5B4-B20BED545FDF}"/>
              </a:ext>
            </a:extLst>
          </p:cNvPr>
          <p:cNvGrpSpPr/>
          <p:nvPr/>
        </p:nvGrpSpPr>
        <p:grpSpPr>
          <a:xfrm>
            <a:off x="98207" y="1187609"/>
            <a:ext cx="5389275" cy="3133746"/>
            <a:chOff x="98207" y="1187609"/>
            <a:chExt cx="5389275" cy="3133746"/>
          </a:xfrm>
        </p:grpSpPr>
        <p:sp>
          <p:nvSpPr>
            <p:cNvPr id="27" name="Rectangle: Rounded Corners 26">
              <a:extLst>
                <a:ext uri="{FF2B5EF4-FFF2-40B4-BE49-F238E27FC236}">
                  <a16:creationId xmlns:a16="http://schemas.microsoft.com/office/drawing/2014/main" id="{4FD72C60-B1EB-E3F8-C831-C61D7BE10EC3}"/>
                </a:ext>
              </a:extLst>
            </p:cNvPr>
            <p:cNvSpPr/>
            <p:nvPr/>
          </p:nvSpPr>
          <p:spPr>
            <a:xfrm>
              <a:off x="98207" y="1187609"/>
              <a:ext cx="5156522" cy="3118553"/>
            </a:xfrm>
            <a:prstGeom prst="round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A14BB7-2554-2D2D-1391-64DA7DE71E97}"/>
                </a:ext>
              </a:extLst>
            </p:cNvPr>
            <p:cNvPicPr>
              <a:picLocks noChangeAspect="1"/>
            </p:cNvPicPr>
            <p:nvPr/>
          </p:nvPicPr>
          <p:blipFill>
            <a:blip r:embed="rId5"/>
            <a:stretch>
              <a:fillRect/>
            </a:stretch>
          </p:blipFill>
          <p:spPr>
            <a:xfrm>
              <a:off x="279636" y="1403840"/>
              <a:ext cx="4975093" cy="2917515"/>
            </a:xfrm>
            <a:prstGeom prst="roundRect">
              <a:avLst/>
            </a:prstGeom>
          </p:spPr>
        </p:pic>
        <p:sp>
          <p:nvSpPr>
            <p:cNvPr id="44" name="Google Shape;616;p40">
              <a:extLst>
                <a:ext uri="{FF2B5EF4-FFF2-40B4-BE49-F238E27FC236}">
                  <a16:creationId xmlns:a16="http://schemas.microsoft.com/office/drawing/2014/main" id="{F41DCB33-D53B-ACE4-4F79-B04DC00D1C89}"/>
                </a:ext>
              </a:extLst>
            </p:cNvPr>
            <p:cNvSpPr txBox="1">
              <a:spLocks/>
            </p:cNvSpPr>
            <p:nvPr/>
          </p:nvSpPr>
          <p:spPr>
            <a:xfrm rot="1259">
              <a:off x="4668182" y="1187759"/>
              <a:ext cx="819300" cy="658800"/>
            </a:xfrm>
            <a:prstGeom prst="rect">
              <a:avLst/>
            </a:prstGeom>
            <a:solidFill>
              <a:srgbClr val="FFFFFF"/>
            </a:solidFill>
            <a:ln>
              <a:solidFill>
                <a:srgbClr val="72BDFF"/>
              </a:solidFill>
            </a:ln>
            <a:effectLst>
              <a:outerShdw blurRad="57150" dist="19050" dir="5400000" algn="bl" rotWithShape="0">
                <a:srgbClr val="073763">
                  <a:alpha val="3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Hammersmith One"/>
                <a:buNone/>
                <a:defRPr sz="3000" b="1" i="0" u="none" strike="noStrike" cap="none">
                  <a:solidFill>
                    <a:schemeClr val="lt2"/>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en" sz="3000" b="1" i="0" u="none" strike="noStrike" kern="0" cap="none" spc="0" normalizeH="0" baseline="0" noProof="0">
                  <a:ln>
                    <a:noFill/>
                  </a:ln>
                  <a:solidFill>
                    <a:srgbClr val="40B3E5"/>
                  </a:solidFill>
                  <a:effectLst/>
                  <a:uLnTx/>
                  <a:uFillTx/>
                  <a:latin typeface="Amasis MT Pro Black" panose="02040A04050005020304" pitchFamily="18" charset="0"/>
                  <a:sym typeface="Hammersmith One"/>
                </a:rPr>
                <a:t>03</a:t>
              </a:r>
            </a:p>
          </p:txBody>
        </p:sp>
      </p:grpSp>
      <p:grpSp>
        <p:nvGrpSpPr>
          <p:cNvPr id="1028" name="Google Shape;1206;p59">
            <a:extLst>
              <a:ext uri="{FF2B5EF4-FFF2-40B4-BE49-F238E27FC236}">
                <a16:creationId xmlns:a16="http://schemas.microsoft.com/office/drawing/2014/main" id="{799586AE-051A-0183-9257-AF5BDE617CF5}"/>
              </a:ext>
            </a:extLst>
          </p:cNvPr>
          <p:cNvGrpSpPr/>
          <p:nvPr/>
        </p:nvGrpSpPr>
        <p:grpSpPr>
          <a:xfrm>
            <a:off x="-501235" y="3852592"/>
            <a:ext cx="1423902" cy="1416308"/>
            <a:chOff x="3615214" y="575680"/>
            <a:chExt cx="750489" cy="746447"/>
          </a:xfrm>
        </p:grpSpPr>
        <p:sp>
          <p:nvSpPr>
            <p:cNvPr id="1029" name="Google Shape;1207;p59">
              <a:extLst>
                <a:ext uri="{FF2B5EF4-FFF2-40B4-BE49-F238E27FC236}">
                  <a16:creationId xmlns:a16="http://schemas.microsoft.com/office/drawing/2014/main" id="{D57720FD-39DE-6F97-963A-7F6D32412C37}"/>
                </a:ext>
              </a:extLst>
            </p:cNvPr>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1208;p59">
              <a:extLst>
                <a:ext uri="{FF2B5EF4-FFF2-40B4-BE49-F238E27FC236}">
                  <a16:creationId xmlns:a16="http://schemas.microsoft.com/office/drawing/2014/main" id="{72958DEE-D9DC-D302-89EA-5397A85B62DD}"/>
                </a:ext>
              </a:extLst>
            </p:cNvPr>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1209;p59">
              <a:extLst>
                <a:ext uri="{FF2B5EF4-FFF2-40B4-BE49-F238E27FC236}">
                  <a16:creationId xmlns:a16="http://schemas.microsoft.com/office/drawing/2014/main" id="{C1C9B8E3-000C-491C-D6E5-6C23EC4371A3}"/>
                </a:ext>
              </a:extLst>
            </p:cNvPr>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oogle Shape;596;p38">
            <a:extLst>
              <a:ext uri="{FF2B5EF4-FFF2-40B4-BE49-F238E27FC236}">
                <a16:creationId xmlns:a16="http://schemas.microsoft.com/office/drawing/2014/main" id="{892CE083-5249-667F-E163-3C2EC20A5E43}"/>
              </a:ext>
            </a:extLst>
          </p:cNvPr>
          <p:cNvGrpSpPr/>
          <p:nvPr/>
        </p:nvGrpSpPr>
        <p:grpSpPr>
          <a:xfrm>
            <a:off x="279636" y="-119486"/>
            <a:ext cx="440364" cy="1445471"/>
            <a:chOff x="1793918" y="1559153"/>
            <a:chExt cx="220186" cy="722773"/>
          </a:xfrm>
        </p:grpSpPr>
        <p:sp>
          <p:nvSpPr>
            <p:cNvPr id="16" name="Google Shape;597;p38">
              <a:extLst>
                <a:ext uri="{FF2B5EF4-FFF2-40B4-BE49-F238E27FC236}">
                  <a16:creationId xmlns:a16="http://schemas.microsoft.com/office/drawing/2014/main" id="{34D18E2B-35DD-E8DB-5A09-4D0EC3EDE7E7}"/>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98;p38">
              <a:extLst>
                <a:ext uri="{FF2B5EF4-FFF2-40B4-BE49-F238E27FC236}">
                  <a16:creationId xmlns:a16="http://schemas.microsoft.com/office/drawing/2014/main" id="{6CF48B99-78CD-9421-B511-F94D090F2900}"/>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99;p38">
              <a:extLst>
                <a:ext uri="{FF2B5EF4-FFF2-40B4-BE49-F238E27FC236}">
                  <a16:creationId xmlns:a16="http://schemas.microsoft.com/office/drawing/2014/main" id="{B6104CA6-F234-862C-B0A3-43D2082811EF}"/>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Freeform 4">
            <a:extLst>
              <a:ext uri="{FF2B5EF4-FFF2-40B4-BE49-F238E27FC236}">
                <a16:creationId xmlns:a16="http://schemas.microsoft.com/office/drawing/2014/main" id="{94920C60-8D39-DE9D-172F-10AE9E307183}"/>
              </a:ext>
            </a:extLst>
          </p:cNvPr>
          <p:cNvSpPr/>
          <p:nvPr/>
        </p:nvSpPr>
        <p:spPr>
          <a:xfrm>
            <a:off x="4335392" y="2913185"/>
            <a:ext cx="1687391" cy="2238661"/>
          </a:xfrm>
          <a:custGeom>
            <a:avLst/>
            <a:gdLst/>
            <a:ahLst/>
            <a:cxnLst/>
            <a:rect l="l" t="t" r="r" b="b"/>
            <a:pathLst>
              <a:path w="3101531" h="4114800">
                <a:moveTo>
                  <a:pt x="0" y="0"/>
                </a:moveTo>
                <a:lnTo>
                  <a:pt x="3101531" y="0"/>
                </a:lnTo>
                <a:lnTo>
                  <a:pt x="31015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0" name="Right-answer-sound-effect-www_tiengdong_com">
            <a:hlinkClick r:id="" action="ppaction://media"/>
            <a:extLst>
              <a:ext uri="{FF2B5EF4-FFF2-40B4-BE49-F238E27FC236}">
                <a16:creationId xmlns:a16="http://schemas.microsoft.com/office/drawing/2014/main" id="{EFE94DDF-DEC1-4C71-5D7A-166752ED25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5066" y="3501878"/>
            <a:ext cx="406400" cy="406400"/>
          </a:xfrm>
          <a:prstGeom prst="rect">
            <a:avLst/>
          </a:prstGeom>
        </p:spPr>
      </p:pic>
    </p:spTree>
    <p:extLst>
      <p:ext uri="{BB962C8B-B14F-4D97-AF65-F5344CB8AC3E}">
        <p14:creationId xmlns:p14="http://schemas.microsoft.com/office/powerpoint/2010/main" val="116106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 presetClass="mediacall" presetSubtype="0" fill="hold" nodeType="withEffect">
                                  <p:stCondLst>
                                    <p:cond delay="0"/>
                                  </p:stCondLst>
                                  <p:childTnLst>
                                    <p:cmd type="call" cmd="playFrom(0.0)">
                                      <p:cBhvr>
                                        <p:cTn id="14" dur="4284"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26">
            <a:extLst>
              <a:ext uri="{FF2B5EF4-FFF2-40B4-BE49-F238E27FC236}">
                <a16:creationId xmlns:a16="http://schemas.microsoft.com/office/drawing/2014/main" id="{01335D9F-0ACE-CE45-BE70-2EE0F6F426B9}"/>
              </a:ext>
            </a:extLst>
          </p:cNvPr>
          <p:cNvSpPr/>
          <p:nvPr/>
        </p:nvSpPr>
        <p:spPr>
          <a:xfrm>
            <a:off x="-355600" y="3908278"/>
            <a:ext cx="10573657" cy="2015708"/>
          </a:xfrm>
          <a:prstGeom prst="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85;p43">
            <a:extLst>
              <a:ext uri="{FF2B5EF4-FFF2-40B4-BE49-F238E27FC236}">
                <a16:creationId xmlns:a16="http://schemas.microsoft.com/office/drawing/2014/main" id="{70951BDE-43A9-CBF1-5795-35141A7F49B3}"/>
              </a:ext>
            </a:extLst>
          </p:cNvPr>
          <p:cNvSpPr txBox="1">
            <a:spLocks/>
          </p:cNvSpPr>
          <p:nvPr/>
        </p:nvSpPr>
        <p:spPr>
          <a:xfrm>
            <a:off x="720000" y="286000"/>
            <a:ext cx="770400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it-IT" sz="3000" b="1" i="0" u="none" strike="noStrike" kern="0" cap="none" spc="0" normalizeH="0" baseline="0" noProof="0">
                <a:ln>
                  <a:noFill/>
                </a:ln>
                <a:solidFill>
                  <a:srgbClr val="073763"/>
                </a:solidFill>
                <a:effectLst/>
                <a:uLnTx/>
                <a:uFillTx/>
                <a:latin typeface="Arial"/>
                <a:sym typeface="Hammersmith One"/>
              </a:rPr>
              <a:t>TRÒ CHƠI «AI NHANH AI ĐÚNG» </a:t>
            </a:r>
          </a:p>
        </p:txBody>
      </p:sp>
      <p:grpSp>
        <p:nvGrpSpPr>
          <p:cNvPr id="22" name="Google Shape;596;p38">
            <a:extLst>
              <a:ext uri="{FF2B5EF4-FFF2-40B4-BE49-F238E27FC236}">
                <a16:creationId xmlns:a16="http://schemas.microsoft.com/office/drawing/2014/main" id="{B30FF5DE-FE2E-38B3-ED98-27C0F4035DDA}"/>
              </a:ext>
            </a:extLst>
          </p:cNvPr>
          <p:cNvGrpSpPr/>
          <p:nvPr/>
        </p:nvGrpSpPr>
        <p:grpSpPr>
          <a:xfrm>
            <a:off x="8418706" y="-421358"/>
            <a:ext cx="440364" cy="1445471"/>
            <a:chOff x="1793918" y="1559153"/>
            <a:chExt cx="220186" cy="722773"/>
          </a:xfrm>
        </p:grpSpPr>
        <p:sp>
          <p:nvSpPr>
            <p:cNvPr id="23" name="Google Shape;597;p38">
              <a:extLst>
                <a:ext uri="{FF2B5EF4-FFF2-40B4-BE49-F238E27FC236}">
                  <a16:creationId xmlns:a16="http://schemas.microsoft.com/office/drawing/2014/main" id="{64E81444-E15D-7EEE-7776-AE9BBF742935}"/>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98;p38">
              <a:extLst>
                <a:ext uri="{FF2B5EF4-FFF2-40B4-BE49-F238E27FC236}">
                  <a16:creationId xmlns:a16="http://schemas.microsoft.com/office/drawing/2014/main" id="{7DE04BE1-A2E8-8E5F-651C-6892C8E4BCD4}"/>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99;p38">
              <a:extLst>
                <a:ext uri="{FF2B5EF4-FFF2-40B4-BE49-F238E27FC236}">
                  <a16:creationId xmlns:a16="http://schemas.microsoft.com/office/drawing/2014/main" id="{DF07CD20-A2AB-B363-0CD4-DA6E0CA813F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roup 48">
            <a:extLst>
              <a:ext uri="{FF2B5EF4-FFF2-40B4-BE49-F238E27FC236}">
                <a16:creationId xmlns:a16="http://schemas.microsoft.com/office/drawing/2014/main" id="{4151BA7D-9FEA-CB54-FF01-FCF8352CC0E5}"/>
              </a:ext>
            </a:extLst>
          </p:cNvPr>
          <p:cNvGrpSpPr/>
          <p:nvPr/>
        </p:nvGrpSpPr>
        <p:grpSpPr>
          <a:xfrm>
            <a:off x="5669838" y="1403840"/>
            <a:ext cx="3375955" cy="1897433"/>
            <a:chOff x="5679063" y="1427383"/>
            <a:chExt cx="3375955" cy="1897433"/>
          </a:xfrm>
        </p:grpSpPr>
        <p:sp>
          <p:nvSpPr>
            <p:cNvPr id="47" name="Rectangle 46">
              <a:extLst>
                <a:ext uri="{FF2B5EF4-FFF2-40B4-BE49-F238E27FC236}">
                  <a16:creationId xmlns:a16="http://schemas.microsoft.com/office/drawing/2014/main" id="{688ECA7D-6AEE-A9A9-0DB5-0E9E78B4D27C}"/>
                </a:ext>
              </a:extLst>
            </p:cNvPr>
            <p:cNvSpPr/>
            <p:nvPr/>
          </p:nvSpPr>
          <p:spPr>
            <a:xfrm>
              <a:off x="5679063" y="1427383"/>
              <a:ext cx="3180007" cy="1664010"/>
            </a:xfrm>
            <a:prstGeom prst="rect">
              <a:avLst/>
            </a:prstGeom>
            <a:solidFill>
              <a:srgbClr val="FCF5E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Xả rác bừa bãi ra bãi biển là hành động làm ảnh hưởng đến môi trường. </a:t>
              </a:r>
            </a:p>
          </p:txBody>
        </p:sp>
        <p:pic>
          <p:nvPicPr>
            <p:cNvPr id="1026" name="Picture 2" descr="Pin ">
              <a:extLst>
                <a:ext uri="{FF2B5EF4-FFF2-40B4-BE49-F238E27FC236}">
                  <a16:creationId xmlns:a16="http://schemas.microsoft.com/office/drawing/2014/main" id="{A2ED9157-5E7C-898E-FDB6-8B5FFC6EE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19102">
              <a:off x="8566068" y="2835866"/>
              <a:ext cx="488950" cy="488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oogle Shape;815;p46">
            <a:extLst>
              <a:ext uri="{FF2B5EF4-FFF2-40B4-BE49-F238E27FC236}">
                <a16:creationId xmlns:a16="http://schemas.microsoft.com/office/drawing/2014/main" id="{AF5E9289-FA11-DD48-3521-8211D07CBBC5}"/>
              </a:ext>
            </a:extLst>
          </p:cNvPr>
          <p:cNvGrpSpPr/>
          <p:nvPr/>
        </p:nvGrpSpPr>
        <p:grpSpPr>
          <a:xfrm>
            <a:off x="7721427" y="3653694"/>
            <a:ext cx="1591204" cy="1529783"/>
            <a:chOff x="3017258" y="3493429"/>
            <a:chExt cx="438783" cy="421846"/>
          </a:xfrm>
        </p:grpSpPr>
        <p:sp>
          <p:nvSpPr>
            <p:cNvPr id="55" name="Google Shape;816;p46">
              <a:extLst>
                <a:ext uri="{FF2B5EF4-FFF2-40B4-BE49-F238E27FC236}">
                  <a16:creationId xmlns:a16="http://schemas.microsoft.com/office/drawing/2014/main" id="{AD78E422-00AA-1649-95B4-92CB4A8987C2}"/>
                </a:ext>
              </a:extLst>
            </p:cNvPr>
            <p:cNvSpPr/>
            <p:nvPr/>
          </p:nvSpPr>
          <p:spPr>
            <a:xfrm>
              <a:off x="3017258" y="3493429"/>
              <a:ext cx="438783" cy="421124"/>
            </a:xfrm>
            <a:custGeom>
              <a:avLst/>
              <a:gdLst/>
              <a:ahLst/>
              <a:cxnLst/>
              <a:rect l="l" t="t" r="r" b="b"/>
              <a:pathLst>
                <a:path w="9119" h="8752" extrusionOk="0">
                  <a:moveTo>
                    <a:pt x="4347" y="1"/>
                  </a:moveTo>
                  <a:cubicBezTo>
                    <a:pt x="4315" y="1"/>
                    <a:pt x="4282" y="2"/>
                    <a:pt x="4250" y="4"/>
                  </a:cubicBezTo>
                  <a:cubicBezTo>
                    <a:pt x="3471" y="57"/>
                    <a:pt x="2730" y="659"/>
                    <a:pt x="2753" y="1482"/>
                  </a:cubicBezTo>
                  <a:cubicBezTo>
                    <a:pt x="2761" y="1771"/>
                    <a:pt x="2857" y="2045"/>
                    <a:pt x="3010" y="2284"/>
                  </a:cubicBezTo>
                  <a:cubicBezTo>
                    <a:pt x="2854" y="2315"/>
                    <a:pt x="2704" y="2394"/>
                    <a:pt x="2598" y="2507"/>
                  </a:cubicBezTo>
                  <a:cubicBezTo>
                    <a:pt x="2546" y="2497"/>
                    <a:pt x="2493" y="2492"/>
                    <a:pt x="2437" y="2492"/>
                  </a:cubicBezTo>
                  <a:cubicBezTo>
                    <a:pt x="2403" y="2492"/>
                    <a:pt x="2369" y="2494"/>
                    <a:pt x="2334" y="2498"/>
                  </a:cubicBezTo>
                  <a:cubicBezTo>
                    <a:pt x="2008" y="2534"/>
                    <a:pt x="1651" y="2620"/>
                    <a:pt x="1396" y="2836"/>
                  </a:cubicBezTo>
                  <a:cubicBezTo>
                    <a:pt x="838" y="3308"/>
                    <a:pt x="1150" y="4174"/>
                    <a:pt x="1549" y="4637"/>
                  </a:cubicBezTo>
                  <a:cubicBezTo>
                    <a:pt x="1652" y="4758"/>
                    <a:pt x="1775" y="4865"/>
                    <a:pt x="1908" y="4951"/>
                  </a:cubicBezTo>
                  <a:cubicBezTo>
                    <a:pt x="1856" y="4985"/>
                    <a:pt x="1809" y="5023"/>
                    <a:pt x="1771" y="5067"/>
                  </a:cubicBezTo>
                  <a:cubicBezTo>
                    <a:pt x="1768" y="5070"/>
                    <a:pt x="1767" y="5072"/>
                    <a:pt x="1766" y="5075"/>
                  </a:cubicBezTo>
                  <a:cubicBezTo>
                    <a:pt x="1715" y="5067"/>
                    <a:pt x="1663" y="5062"/>
                    <a:pt x="1610" y="5062"/>
                  </a:cubicBezTo>
                  <a:cubicBezTo>
                    <a:pt x="1418" y="5062"/>
                    <a:pt x="1214" y="5116"/>
                    <a:pt x="1039" y="5185"/>
                  </a:cubicBezTo>
                  <a:cubicBezTo>
                    <a:pt x="570" y="5372"/>
                    <a:pt x="57" y="5705"/>
                    <a:pt x="17" y="6253"/>
                  </a:cubicBezTo>
                  <a:cubicBezTo>
                    <a:pt x="1" y="6473"/>
                    <a:pt x="42" y="6738"/>
                    <a:pt x="215" y="6884"/>
                  </a:cubicBezTo>
                  <a:cubicBezTo>
                    <a:pt x="400" y="7423"/>
                    <a:pt x="1165" y="7537"/>
                    <a:pt x="1657" y="7682"/>
                  </a:cubicBezTo>
                  <a:cubicBezTo>
                    <a:pt x="1844" y="7737"/>
                    <a:pt x="2012" y="7822"/>
                    <a:pt x="2190" y="7900"/>
                  </a:cubicBezTo>
                  <a:cubicBezTo>
                    <a:pt x="2435" y="8005"/>
                    <a:pt x="2685" y="8098"/>
                    <a:pt x="2943" y="8171"/>
                  </a:cubicBezTo>
                  <a:cubicBezTo>
                    <a:pt x="3214" y="8246"/>
                    <a:pt x="3490" y="8296"/>
                    <a:pt x="3759" y="8371"/>
                  </a:cubicBezTo>
                  <a:cubicBezTo>
                    <a:pt x="4043" y="8450"/>
                    <a:pt x="4323" y="8538"/>
                    <a:pt x="4609" y="8599"/>
                  </a:cubicBezTo>
                  <a:cubicBezTo>
                    <a:pt x="5118" y="8711"/>
                    <a:pt x="5665" y="8751"/>
                    <a:pt x="6190" y="8751"/>
                  </a:cubicBezTo>
                  <a:cubicBezTo>
                    <a:pt x="6248" y="8751"/>
                    <a:pt x="6306" y="8751"/>
                    <a:pt x="6364" y="8750"/>
                  </a:cubicBezTo>
                  <a:cubicBezTo>
                    <a:pt x="6604" y="8746"/>
                    <a:pt x="6841" y="8724"/>
                    <a:pt x="7081" y="8724"/>
                  </a:cubicBezTo>
                  <a:cubicBezTo>
                    <a:pt x="7099" y="8724"/>
                    <a:pt x="7117" y="8724"/>
                    <a:pt x="7136" y="8724"/>
                  </a:cubicBezTo>
                  <a:cubicBezTo>
                    <a:pt x="7322" y="8724"/>
                    <a:pt x="7515" y="8722"/>
                    <a:pt x="7692" y="8664"/>
                  </a:cubicBezTo>
                  <a:cubicBezTo>
                    <a:pt x="7886" y="8601"/>
                    <a:pt x="8005" y="8475"/>
                    <a:pt x="8107" y="8303"/>
                  </a:cubicBezTo>
                  <a:cubicBezTo>
                    <a:pt x="8231" y="8096"/>
                    <a:pt x="8331" y="7866"/>
                    <a:pt x="8398" y="7634"/>
                  </a:cubicBezTo>
                  <a:cubicBezTo>
                    <a:pt x="8473" y="7376"/>
                    <a:pt x="8427" y="7097"/>
                    <a:pt x="8515" y="6844"/>
                  </a:cubicBezTo>
                  <a:cubicBezTo>
                    <a:pt x="8603" y="6595"/>
                    <a:pt x="8770" y="6380"/>
                    <a:pt x="8867" y="6134"/>
                  </a:cubicBezTo>
                  <a:cubicBezTo>
                    <a:pt x="9072" y="5618"/>
                    <a:pt x="9119" y="4986"/>
                    <a:pt x="8940" y="4458"/>
                  </a:cubicBezTo>
                  <a:cubicBezTo>
                    <a:pt x="8836" y="4148"/>
                    <a:pt x="8613" y="3836"/>
                    <a:pt x="8302" y="3836"/>
                  </a:cubicBezTo>
                  <a:cubicBezTo>
                    <a:pt x="8286" y="3836"/>
                    <a:pt x="8268" y="3837"/>
                    <a:pt x="8251" y="3839"/>
                  </a:cubicBezTo>
                  <a:cubicBezTo>
                    <a:pt x="8333" y="3475"/>
                    <a:pt x="8398" y="3104"/>
                    <a:pt x="8356" y="2731"/>
                  </a:cubicBezTo>
                  <a:cubicBezTo>
                    <a:pt x="8310" y="2323"/>
                    <a:pt x="8150" y="1872"/>
                    <a:pt x="7859" y="1574"/>
                  </a:cubicBezTo>
                  <a:cubicBezTo>
                    <a:pt x="7658" y="1370"/>
                    <a:pt x="7402" y="1266"/>
                    <a:pt x="7133" y="1266"/>
                  </a:cubicBezTo>
                  <a:cubicBezTo>
                    <a:pt x="7038" y="1266"/>
                    <a:pt x="6941" y="1279"/>
                    <a:pt x="6844" y="1305"/>
                  </a:cubicBezTo>
                  <a:cubicBezTo>
                    <a:pt x="6668" y="1353"/>
                    <a:pt x="6523" y="1440"/>
                    <a:pt x="6395" y="1551"/>
                  </a:cubicBezTo>
                  <a:cubicBezTo>
                    <a:pt x="6393" y="1392"/>
                    <a:pt x="6364" y="1221"/>
                    <a:pt x="6272" y="1089"/>
                  </a:cubicBezTo>
                  <a:cubicBezTo>
                    <a:pt x="6154" y="922"/>
                    <a:pt x="5949" y="852"/>
                    <a:pt x="5745" y="852"/>
                  </a:cubicBezTo>
                  <a:cubicBezTo>
                    <a:pt x="5663" y="852"/>
                    <a:pt x="5580" y="863"/>
                    <a:pt x="5503" y="884"/>
                  </a:cubicBezTo>
                  <a:cubicBezTo>
                    <a:pt x="5458" y="663"/>
                    <a:pt x="5357" y="454"/>
                    <a:pt x="5182" y="298"/>
                  </a:cubicBezTo>
                  <a:cubicBezTo>
                    <a:pt x="4954" y="95"/>
                    <a:pt x="4649" y="1"/>
                    <a:pt x="4347" y="1"/>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17;p46">
              <a:extLst>
                <a:ext uri="{FF2B5EF4-FFF2-40B4-BE49-F238E27FC236}">
                  <a16:creationId xmlns:a16="http://schemas.microsoft.com/office/drawing/2014/main" id="{C8754DB5-C692-52C9-EA86-AC519A5C289C}"/>
                </a:ext>
              </a:extLst>
            </p:cNvPr>
            <p:cNvSpPr/>
            <p:nvPr/>
          </p:nvSpPr>
          <p:spPr>
            <a:xfrm>
              <a:off x="3132692" y="3563632"/>
              <a:ext cx="218742" cy="351643"/>
            </a:xfrm>
            <a:custGeom>
              <a:avLst/>
              <a:gdLst/>
              <a:ahLst/>
              <a:cxnLst/>
              <a:rect l="l" t="t" r="r" b="b"/>
              <a:pathLst>
                <a:path w="4546" h="7308" extrusionOk="0">
                  <a:moveTo>
                    <a:pt x="1563" y="1"/>
                  </a:moveTo>
                  <a:cubicBezTo>
                    <a:pt x="1554" y="1"/>
                    <a:pt x="1545" y="3"/>
                    <a:pt x="1538" y="7"/>
                  </a:cubicBezTo>
                  <a:cubicBezTo>
                    <a:pt x="1511" y="22"/>
                    <a:pt x="1502" y="57"/>
                    <a:pt x="1516" y="81"/>
                  </a:cubicBezTo>
                  <a:lnTo>
                    <a:pt x="2228" y="1338"/>
                  </a:lnTo>
                  <a:lnTo>
                    <a:pt x="2228" y="3311"/>
                  </a:lnTo>
                  <a:lnTo>
                    <a:pt x="80" y="2520"/>
                  </a:lnTo>
                  <a:cubicBezTo>
                    <a:pt x="74" y="2518"/>
                    <a:pt x="68" y="2517"/>
                    <a:pt x="62" y="2517"/>
                  </a:cubicBezTo>
                  <a:cubicBezTo>
                    <a:pt x="40" y="2517"/>
                    <a:pt x="19" y="2530"/>
                    <a:pt x="11" y="2553"/>
                  </a:cubicBezTo>
                  <a:cubicBezTo>
                    <a:pt x="0" y="2580"/>
                    <a:pt x="15" y="2612"/>
                    <a:pt x="44" y="2622"/>
                  </a:cubicBezTo>
                  <a:lnTo>
                    <a:pt x="2246" y="3433"/>
                  </a:lnTo>
                  <a:lnTo>
                    <a:pt x="4437" y="7280"/>
                  </a:lnTo>
                  <a:cubicBezTo>
                    <a:pt x="4447" y="7297"/>
                    <a:pt x="4465" y="7308"/>
                    <a:pt x="4484" y="7308"/>
                  </a:cubicBezTo>
                  <a:cubicBezTo>
                    <a:pt x="4493" y="7308"/>
                    <a:pt x="4502" y="7305"/>
                    <a:pt x="4511" y="7301"/>
                  </a:cubicBezTo>
                  <a:cubicBezTo>
                    <a:pt x="4537" y="7287"/>
                    <a:pt x="4546" y="7254"/>
                    <a:pt x="4532" y="7227"/>
                  </a:cubicBezTo>
                  <a:lnTo>
                    <a:pt x="3499" y="5411"/>
                  </a:lnTo>
                  <a:lnTo>
                    <a:pt x="3796" y="3003"/>
                  </a:lnTo>
                  <a:lnTo>
                    <a:pt x="4421" y="2205"/>
                  </a:lnTo>
                  <a:cubicBezTo>
                    <a:pt x="4439" y="2181"/>
                    <a:pt x="4435" y="2147"/>
                    <a:pt x="4412" y="2129"/>
                  </a:cubicBezTo>
                  <a:cubicBezTo>
                    <a:pt x="4401" y="2121"/>
                    <a:pt x="4389" y="2117"/>
                    <a:pt x="4377" y="2117"/>
                  </a:cubicBezTo>
                  <a:cubicBezTo>
                    <a:pt x="4361" y="2117"/>
                    <a:pt x="4346" y="2124"/>
                    <a:pt x="4335" y="2137"/>
                  </a:cubicBezTo>
                  <a:lnTo>
                    <a:pt x="3757" y="2877"/>
                  </a:lnTo>
                  <a:lnTo>
                    <a:pt x="3433" y="2150"/>
                  </a:lnTo>
                  <a:cubicBezTo>
                    <a:pt x="3425" y="2129"/>
                    <a:pt x="3404" y="2117"/>
                    <a:pt x="3383" y="2117"/>
                  </a:cubicBezTo>
                  <a:cubicBezTo>
                    <a:pt x="3376" y="2117"/>
                    <a:pt x="3369" y="2118"/>
                    <a:pt x="3362" y="2121"/>
                  </a:cubicBezTo>
                  <a:cubicBezTo>
                    <a:pt x="3333" y="2133"/>
                    <a:pt x="3321" y="2167"/>
                    <a:pt x="3333" y="2194"/>
                  </a:cubicBezTo>
                  <a:lnTo>
                    <a:pt x="3686" y="2991"/>
                  </a:lnTo>
                  <a:lnTo>
                    <a:pt x="3406" y="5255"/>
                  </a:lnTo>
                  <a:lnTo>
                    <a:pt x="2337" y="3378"/>
                  </a:lnTo>
                  <a:lnTo>
                    <a:pt x="2337" y="1349"/>
                  </a:lnTo>
                  <a:lnTo>
                    <a:pt x="3063" y="560"/>
                  </a:lnTo>
                  <a:cubicBezTo>
                    <a:pt x="3083" y="538"/>
                    <a:pt x="3082" y="503"/>
                    <a:pt x="3061" y="482"/>
                  </a:cubicBezTo>
                  <a:cubicBezTo>
                    <a:pt x="3050" y="473"/>
                    <a:pt x="3037" y="468"/>
                    <a:pt x="3023" y="468"/>
                  </a:cubicBezTo>
                  <a:cubicBezTo>
                    <a:pt x="3009" y="468"/>
                    <a:pt x="2994" y="474"/>
                    <a:pt x="2983" y="485"/>
                  </a:cubicBezTo>
                  <a:lnTo>
                    <a:pt x="2293" y="1234"/>
                  </a:lnTo>
                  <a:lnTo>
                    <a:pt x="1611" y="29"/>
                  </a:lnTo>
                  <a:cubicBezTo>
                    <a:pt x="1601" y="11"/>
                    <a:pt x="1582" y="1"/>
                    <a:pt x="156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18;p46">
              <a:extLst>
                <a:ext uri="{FF2B5EF4-FFF2-40B4-BE49-F238E27FC236}">
                  <a16:creationId xmlns:a16="http://schemas.microsoft.com/office/drawing/2014/main" id="{4426D92C-91CC-D2EE-4FC5-A84B0F63FFAE}"/>
                </a:ext>
              </a:extLst>
            </p:cNvPr>
            <p:cNvSpPr/>
            <p:nvPr/>
          </p:nvSpPr>
          <p:spPr>
            <a:xfrm>
              <a:off x="3121624" y="3752974"/>
              <a:ext cx="148491" cy="116156"/>
            </a:xfrm>
            <a:custGeom>
              <a:avLst/>
              <a:gdLst/>
              <a:ahLst/>
              <a:cxnLst/>
              <a:rect l="l" t="t" r="r" b="b"/>
              <a:pathLst>
                <a:path w="3086" h="2414" extrusionOk="0">
                  <a:moveTo>
                    <a:pt x="1203" y="1"/>
                  </a:moveTo>
                  <a:cubicBezTo>
                    <a:pt x="1191" y="1"/>
                    <a:pt x="1179" y="4"/>
                    <a:pt x="1169" y="12"/>
                  </a:cubicBezTo>
                  <a:cubicBezTo>
                    <a:pt x="1144" y="30"/>
                    <a:pt x="1141" y="65"/>
                    <a:pt x="1159" y="88"/>
                  </a:cubicBezTo>
                  <a:lnTo>
                    <a:pt x="1779" y="873"/>
                  </a:lnTo>
                  <a:lnTo>
                    <a:pt x="76" y="383"/>
                  </a:lnTo>
                  <a:cubicBezTo>
                    <a:pt x="71" y="381"/>
                    <a:pt x="65" y="380"/>
                    <a:pt x="60" y="380"/>
                  </a:cubicBezTo>
                  <a:cubicBezTo>
                    <a:pt x="36" y="380"/>
                    <a:pt x="16" y="396"/>
                    <a:pt x="9" y="419"/>
                  </a:cubicBezTo>
                  <a:cubicBezTo>
                    <a:pt x="1" y="448"/>
                    <a:pt x="17" y="478"/>
                    <a:pt x="46" y="486"/>
                  </a:cubicBezTo>
                  <a:lnTo>
                    <a:pt x="1895" y="1018"/>
                  </a:lnTo>
                  <a:lnTo>
                    <a:pt x="2980" y="2392"/>
                  </a:lnTo>
                  <a:cubicBezTo>
                    <a:pt x="2991" y="2405"/>
                    <a:pt x="3006" y="2413"/>
                    <a:pt x="3023" y="2413"/>
                  </a:cubicBezTo>
                  <a:cubicBezTo>
                    <a:pt x="3035" y="2413"/>
                    <a:pt x="3046" y="2409"/>
                    <a:pt x="3057" y="2402"/>
                  </a:cubicBezTo>
                  <a:cubicBezTo>
                    <a:pt x="3081" y="2383"/>
                    <a:pt x="3085" y="2349"/>
                    <a:pt x="3066" y="2325"/>
                  </a:cubicBezTo>
                  <a:lnTo>
                    <a:pt x="1246" y="21"/>
                  </a:lnTo>
                  <a:cubicBezTo>
                    <a:pt x="1235" y="8"/>
                    <a:pt x="1219" y="1"/>
                    <a:pt x="1203"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oogle Shape;596;p38">
            <a:extLst>
              <a:ext uri="{FF2B5EF4-FFF2-40B4-BE49-F238E27FC236}">
                <a16:creationId xmlns:a16="http://schemas.microsoft.com/office/drawing/2014/main" id="{892CE083-5249-667F-E163-3C2EC20A5E43}"/>
              </a:ext>
            </a:extLst>
          </p:cNvPr>
          <p:cNvGrpSpPr/>
          <p:nvPr/>
        </p:nvGrpSpPr>
        <p:grpSpPr>
          <a:xfrm>
            <a:off x="279636" y="-119486"/>
            <a:ext cx="440364" cy="1445471"/>
            <a:chOff x="1793918" y="1559153"/>
            <a:chExt cx="220186" cy="722773"/>
          </a:xfrm>
        </p:grpSpPr>
        <p:sp>
          <p:nvSpPr>
            <p:cNvPr id="16" name="Google Shape;597;p38">
              <a:extLst>
                <a:ext uri="{FF2B5EF4-FFF2-40B4-BE49-F238E27FC236}">
                  <a16:creationId xmlns:a16="http://schemas.microsoft.com/office/drawing/2014/main" id="{34D18E2B-35DD-E8DB-5A09-4D0EC3EDE7E7}"/>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98;p38">
              <a:extLst>
                <a:ext uri="{FF2B5EF4-FFF2-40B4-BE49-F238E27FC236}">
                  <a16:creationId xmlns:a16="http://schemas.microsoft.com/office/drawing/2014/main" id="{6CF48B99-78CD-9421-B511-F94D090F2900}"/>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99;p38">
              <a:extLst>
                <a:ext uri="{FF2B5EF4-FFF2-40B4-BE49-F238E27FC236}">
                  <a16:creationId xmlns:a16="http://schemas.microsoft.com/office/drawing/2014/main" id="{B6104CA6-F234-862C-B0A3-43D2082811EF}"/>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rgbClr val="FFD073"/>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Group 4">
            <a:extLst>
              <a:ext uri="{FF2B5EF4-FFF2-40B4-BE49-F238E27FC236}">
                <a16:creationId xmlns:a16="http://schemas.microsoft.com/office/drawing/2014/main" id="{13BE46A1-6DBE-CA87-063D-5F524CDC6380}"/>
              </a:ext>
            </a:extLst>
          </p:cNvPr>
          <p:cNvGrpSpPr/>
          <p:nvPr/>
        </p:nvGrpSpPr>
        <p:grpSpPr>
          <a:xfrm>
            <a:off x="98207" y="1166787"/>
            <a:ext cx="5363956" cy="3308552"/>
            <a:chOff x="98207" y="1166787"/>
            <a:chExt cx="5363956" cy="3308552"/>
          </a:xfrm>
        </p:grpSpPr>
        <p:sp>
          <p:nvSpPr>
            <p:cNvPr id="27" name="Rectangle: Rounded Corners 26">
              <a:extLst>
                <a:ext uri="{FF2B5EF4-FFF2-40B4-BE49-F238E27FC236}">
                  <a16:creationId xmlns:a16="http://schemas.microsoft.com/office/drawing/2014/main" id="{4FD72C60-B1EB-E3F8-C831-C61D7BE10EC3}"/>
                </a:ext>
              </a:extLst>
            </p:cNvPr>
            <p:cNvSpPr/>
            <p:nvPr/>
          </p:nvSpPr>
          <p:spPr>
            <a:xfrm>
              <a:off x="98207" y="1187609"/>
              <a:ext cx="5156522" cy="3118553"/>
            </a:xfrm>
            <a:prstGeom prst="roundRect">
              <a:avLst/>
            </a:prstGeom>
            <a:solidFill>
              <a:srgbClr val="FFF7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25D7DA-2BC0-0D4A-F8CB-586D503AC0D9}"/>
                </a:ext>
              </a:extLst>
            </p:cNvPr>
            <p:cNvPicPr>
              <a:picLocks noChangeAspect="1"/>
            </p:cNvPicPr>
            <p:nvPr/>
          </p:nvPicPr>
          <p:blipFill rotWithShape="1">
            <a:blip r:embed="rId5"/>
            <a:srcRect r="16480"/>
            <a:stretch/>
          </p:blipFill>
          <p:spPr>
            <a:xfrm>
              <a:off x="263849" y="1335161"/>
              <a:ext cx="4971524" cy="3140178"/>
            </a:xfrm>
            <a:prstGeom prst="roundRect">
              <a:avLst/>
            </a:prstGeom>
          </p:spPr>
        </p:pic>
        <p:sp>
          <p:nvSpPr>
            <p:cNvPr id="44" name="Google Shape;616;p40">
              <a:extLst>
                <a:ext uri="{FF2B5EF4-FFF2-40B4-BE49-F238E27FC236}">
                  <a16:creationId xmlns:a16="http://schemas.microsoft.com/office/drawing/2014/main" id="{F41DCB33-D53B-ACE4-4F79-B04DC00D1C89}"/>
                </a:ext>
              </a:extLst>
            </p:cNvPr>
            <p:cNvSpPr txBox="1">
              <a:spLocks/>
            </p:cNvSpPr>
            <p:nvPr/>
          </p:nvSpPr>
          <p:spPr>
            <a:xfrm rot="1259">
              <a:off x="4642863" y="1166787"/>
              <a:ext cx="819300" cy="658800"/>
            </a:xfrm>
            <a:prstGeom prst="rect">
              <a:avLst/>
            </a:prstGeom>
            <a:solidFill>
              <a:srgbClr val="FFFFFF"/>
            </a:solidFill>
            <a:ln>
              <a:solidFill>
                <a:srgbClr val="72BDFF"/>
              </a:solidFill>
            </a:ln>
            <a:effectLst>
              <a:outerShdw blurRad="57150" dist="19050" dir="5400000" algn="bl" rotWithShape="0">
                <a:srgbClr val="073763">
                  <a:alpha val="3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Hammersmith One"/>
                <a:buNone/>
                <a:defRPr sz="3000" b="1" i="0" u="none" strike="noStrike" cap="none">
                  <a:solidFill>
                    <a:schemeClr val="lt2"/>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000"/>
                <a:buFont typeface="Hammersmith One"/>
                <a:buNone/>
                <a:defRPr sz="30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073763"/>
                </a:buClr>
                <a:buSzPts val="3000"/>
                <a:buFont typeface="Hammersmith One"/>
                <a:buNone/>
                <a:tabLst/>
                <a:defRPr/>
              </a:pPr>
              <a:r>
                <a:rPr kumimoji="0" lang="en" sz="3000" b="1" i="0" u="none" strike="noStrike" kern="0" cap="none" spc="0" normalizeH="0" baseline="0" noProof="0">
                  <a:ln>
                    <a:noFill/>
                  </a:ln>
                  <a:solidFill>
                    <a:srgbClr val="40B3E5"/>
                  </a:solidFill>
                  <a:effectLst/>
                  <a:uLnTx/>
                  <a:uFillTx/>
                  <a:latin typeface="Amasis MT Pro Black" panose="02040A04050005020304" pitchFamily="18" charset="0"/>
                  <a:sym typeface="Hammersmith One"/>
                </a:rPr>
                <a:t>04</a:t>
              </a:r>
            </a:p>
          </p:txBody>
        </p:sp>
      </p:grpSp>
      <p:grpSp>
        <p:nvGrpSpPr>
          <p:cNvPr id="1028" name="Google Shape;1206;p59">
            <a:extLst>
              <a:ext uri="{FF2B5EF4-FFF2-40B4-BE49-F238E27FC236}">
                <a16:creationId xmlns:a16="http://schemas.microsoft.com/office/drawing/2014/main" id="{799586AE-051A-0183-9257-AF5BDE617CF5}"/>
              </a:ext>
            </a:extLst>
          </p:cNvPr>
          <p:cNvGrpSpPr/>
          <p:nvPr/>
        </p:nvGrpSpPr>
        <p:grpSpPr>
          <a:xfrm>
            <a:off x="-501235" y="3852592"/>
            <a:ext cx="1423902" cy="1416308"/>
            <a:chOff x="3615214" y="575680"/>
            <a:chExt cx="750489" cy="746447"/>
          </a:xfrm>
        </p:grpSpPr>
        <p:sp>
          <p:nvSpPr>
            <p:cNvPr id="1029" name="Google Shape;1207;p59">
              <a:extLst>
                <a:ext uri="{FF2B5EF4-FFF2-40B4-BE49-F238E27FC236}">
                  <a16:creationId xmlns:a16="http://schemas.microsoft.com/office/drawing/2014/main" id="{D57720FD-39DE-6F97-963A-7F6D32412C37}"/>
                </a:ext>
              </a:extLst>
            </p:cNvPr>
            <p:cNvSpPr/>
            <p:nvPr/>
          </p:nvSpPr>
          <p:spPr>
            <a:xfrm>
              <a:off x="3857774" y="918565"/>
              <a:ext cx="328546" cy="403561"/>
            </a:xfrm>
            <a:custGeom>
              <a:avLst/>
              <a:gdLst/>
              <a:ahLst/>
              <a:cxnLst/>
              <a:rect l="l" t="t" r="r" b="b"/>
              <a:pathLst>
                <a:path w="6828" h="8387" extrusionOk="0">
                  <a:moveTo>
                    <a:pt x="537" y="1"/>
                  </a:moveTo>
                  <a:cubicBezTo>
                    <a:pt x="536" y="1"/>
                    <a:pt x="535" y="1"/>
                    <a:pt x="533" y="1"/>
                  </a:cubicBezTo>
                  <a:cubicBezTo>
                    <a:pt x="370" y="22"/>
                    <a:pt x="219" y="89"/>
                    <a:pt x="97" y="200"/>
                  </a:cubicBezTo>
                  <a:cubicBezTo>
                    <a:pt x="92" y="204"/>
                    <a:pt x="90" y="208"/>
                    <a:pt x="87" y="214"/>
                  </a:cubicBezTo>
                  <a:cubicBezTo>
                    <a:pt x="84" y="213"/>
                    <a:pt x="80" y="212"/>
                    <a:pt x="77" y="212"/>
                  </a:cubicBezTo>
                  <a:cubicBezTo>
                    <a:pt x="37" y="212"/>
                    <a:pt x="1" y="266"/>
                    <a:pt x="36" y="305"/>
                  </a:cubicBezTo>
                  <a:cubicBezTo>
                    <a:pt x="1013" y="1400"/>
                    <a:pt x="2317" y="2164"/>
                    <a:pt x="3206" y="3342"/>
                  </a:cubicBezTo>
                  <a:cubicBezTo>
                    <a:pt x="3441" y="3654"/>
                    <a:pt x="3645" y="3993"/>
                    <a:pt x="3789" y="4358"/>
                  </a:cubicBezTo>
                  <a:cubicBezTo>
                    <a:pt x="3794" y="4370"/>
                    <a:pt x="3803" y="4378"/>
                    <a:pt x="3812" y="4385"/>
                  </a:cubicBezTo>
                  <a:cubicBezTo>
                    <a:pt x="4150" y="5375"/>
                    <a:pt x="4389" y="6397"/>
                    <a:pt x="4521" y="7434"/>
                  </a:cubicBezTo>
                  <a:cubicBezTo>
                    <a:pt x="4558" y="7721"/>
                    <a:pt x="4585" y="8006"/>
                    <a:pt x="4605" y="8293"/>
                  </a:cubicBezTo>
                  <a:cubicBezTo>
                    <a:pt x="4593" y="8313"/>
                    <a:pt x="4599" y="8340"/>
                    <a:pt x="4614" y="8358"/>
                  </a:cubicBezTo>
                  <a:cubicBezTo>
                    <a:pt x="4624" y="8377"/>
                    <a:pt x="4645" y="8387"/>
                    <a:pt x="4665" y="8387"/>
                  </a:cubicBezTo>
                  <a:cubicBezTo>
                    <a:pt x="4682" y="8387"/>
                    <a:pt x="4699" y="8380"/>
                    <a:pt x="4708" y="8367"/>
                  </a:cubicBezTo>
                  <a:cubicBezTo>
                    <a:pt x="5018" y="8302"/>
                    <a:pt x="5332" y="8270"/>
                    <a:pt x="5647" y="8270"/>
                  </a:cubicBezTo>
                  <a:cubicBezTo>
                    <a:pt x="5676" y="8270"/>
                    <a:pt x="5705" y="8270"/>
                    <a:pt x="5733" y="8271"/>
                  </a:cubicBezTo>
                  <a:lnTo>
                    <a:pt x="5733" y="8276"/>
                  </a:lnTo>
                  <a:cubicBezTo>
                    <a:pt x="5736" y="8311"/>
                    <a:pt x="5765" y="8328"/>
                    <a:pt x="5793" y="8328"/>
                  </a:cubicBezTo>
                  <a:cubicBezTo>
                    <a:pt x="5820" y="8328"/>
                    <a:pt x="5846" y="8311"/>
                    <a:pt x="5843" y="8276"/>
                  </a:cubicBezTo>
                  <a:cubicBezTo>
                    <a:pt x="5737" y="7261"/>
                    <a:pt x="5632" y="6248"/>
                    <a:pt x="5528" y="5233"/>
                  </a:cubicBezTo>
                  <a:cubicBezTo>
                    <a:pt x="5501" y="4981"/>
                    <a:pt x="5478" y="4728"/>
                    <a:pt x="5483" y="4475"/>
                  </a:cubicBezTo>
                  <a:cubicBezTo>
                    <a:pt x="5486" y="4233"/>
                    <a:pt x="5523" y="3992"/>
                    <a:pt x="5580" y="3757"/>
                  </a:cubicBezTo>
                  <a:cubicBezTo>
                    <a:pt x="5695" y="3287"/>
                    <a:pt x="5882" y="2833"/>
                    <a:pt x="6074" y="2391"/>
                  </a:cubicBezTo>
                  <a:cubicBezTo>
                    <a:pt x="6291" y="1886"/>
                    <a:pt x="6535" y="1395"/>
                    <a:pt x="6804" y="915"/>
                  </a:cubicBezTo>
                  <a:cubicBezTo>
                    <a:pt x="6827" y="871"/>
                    <a:pt x="6790" y="833"/>
                    <a:pt x="6753" y="833"/>
                  </a:cubicBezTo>
                  <a:cubicBezTo>
                    <a:pt x="6747" y="833"/>
                    <a:pt x="6741" y="834"/>
                    <a:pt x="6736" y="836"/>
                  </a:cubicBezTo>
                  <a:cubicBezTo>
                    <a:pt x="6638" y="786"/>
                    <a:pt x="6540" y="736"/>
                    <a:pt x="6445" y="681"/>
                  </a:cubicBezTo>
                  <a:cubicBezTo>
                    <a:pt x="6434" y="665"/>
                    <a:pt x="6416" y="658"/>
                    <a:pt x="6396" y="658"/>
                  </a:cubicBezTo>
                  <a:cubicBezTo>
                    <a:pt x="6392" y="657"/>
                    <a:pt x="6388" y="656"/>
                    <a:pt x="6384" y="656"/>
                  </a:cubicBezTo>
                  <a:cubicBezTo>
                    <a:pt x="6365" y="656"/>
                    <a:pt x="6347" y="666"/>
                    <a:pt x="6337" y="683"/>
                  </a:cubicBezTo>
                  <a:cubicBezTo>
                    <a:pt x="6329" y="696"/>
                    <a:pt x="6328" y="710"/>
                    <a:pt x="6332" y="723"/>
                  </a:cubicBezTo>
                  <a:cubicBezTo>
                    <a:pt x="6149" y="1210"/>
                    <a:pt x="5939" y="1686"/>
                    <a:pt x="5700" y="2148"/>
                  </a:cubicBezTo>
                  <a:cubicBezTo>
                    <a:pt x="5502" y="2531"/>
                    <a:pt x="5251" y="2902"/>
                    <a:pt x="5095" y="3306"/>
                  </a:cubicBezTo>
                  <a:lnTo>
                    <a:pt x="4696" y="990"/>
                  </a:lnTo>
                  <a:cubicBezTo>
                    <a:pt x="4703" y="973"/>
                    <a:pt x="4703" y="952"/>
                    <a:pt x="4687" y="933"/>
                  </a:cubicBezTo>
                  <a:cubicBezTo>
                    <a:pt x="4685" y="922"/>
                    <a:pt x="4683" y="911"/>
                    <a:pt x="4682" y="900"/>
                  </a:cubicBezTo>
                  <a:cubicBezTo>
                    <a:pt x="4676" y="873"/>
                    <a:pt x="4658" y="861"/>
                    <a:pt x="4637" y="861"/>
                  </a:cubicBezTo>
                  <a:cubicBezTo>
                    <a:pt x="4630" y="861"/>
                    <a:pt x="4623" y="862"/>
                    <a:pt x="4617" y="864"/>
                  </a:cubicBezTo>
                  <a:cubicBezTo>
                    <a:pt x="4483" y="747"/>
                    <a:pt x="4313" y="678"/>
                    <a:pt x="4141" y="628"/>
                  </a:cubicBezTo>
                  <a:cubicBezTo>
                    <a:pt x="3894" y="558"/>
                    <a:pt x="3641" y="506"/>
                    <a:pt x="3391" y="446"/>
                  </a:cubicBezTo>
                  <a:cubicBezTo>
                    <a:pt x="3387" y="445"/>
                    <a:pt x="3382" y="444"/>
                    <a:pt x="3378" y="444"/>
                  </a:cubicBezTo>
                  <a:cubicBezTo>
                    <a:pt x="3319" y="444"/>
                    <a:pt x="3298" y="536"/>
                    <a:pt x="3362" y="551"/>
                  </a:cubicBezTo>
                  <a:cubicBezTo>
                    <a:pt x="3365" y="551"/>
                    <a:pt x="3367" y="552"/>
                    <a:pt x="3370" y="552"/>
                  </a:cubicBezTo>
                  <a:cubicBezTo>
                    <a:pt x="3531" y="1349"/>
                    <a:pt x="3693" y="2145"/>
                    <a:pt x="3854" y="2942"/>
                  </a:cubicBezTo>
                  <a:cubicBezTo>
                    <a:pt x="2929" y="2289"/>
                    <a:pt x="2057" y="1560"/>
                    <a:pt x="1250" y="764"/>
                  </a:cubicBezTo>
                  <a:cubicBezTo>
                    <a:pt x="1021" y="538"/>
                    <a:pt x="800" y="309"/>
                    <a:pt x="583" y="73"/>
                  </a:cubicBezTo>
                  <a:cubicBezTo>
                    <a:pt x="586" y="68"/>
                    <a:pt x="587" y="62"/>
                    <a:pt x="587" y="56"/>
                  </a:cubicBezTo>
                  <a:cubicBezTo>
                    <a:pt x="587" y="30"/>
                    <a:pt x="564" y="1"/>
                    <a:pt x="537" y="1"/>
                  </a:cubicBezTo>
                  <a:close/>
                </a:path>
              </a:pathLst>
            </a:custGeom>
            <a:solidFill>
              <a:srgbClr val="26BF9A"/>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1208;p59">
              <a:extLst>
                <a:ext uri="{FF2B5EF4-FFF2-40B4-BE49-F238E27FC236}">
                  <a16:creationId xmlns:a16="http://schemas.microsoft.com/office/drawing/2014/main" id="{72958DEE-D9DC-D302-89EA-5397A85B62DD}"/>
                </a:ext>
              </a:extLst>
            </p:cNvPr>
            <p:cNvSpPr/>
            <p:nvPr/>
          </p:nvSpPr>
          <p:spPr>
            <a:xfrm>
              <a:off x="3615214" y="575680"/>
              <a:ext cx="750489" cy="425359"/>
            </a:xfrm>
            <a:custGeom>
              <a:avLst/>
              <a:gdLst/>
              <a:ahLst/>
              <a:cxnLst/>
              <a:rect l="l" t="t" r="r" b="b"/>
              <a:pathLst>
                <a:path w="15597" h="8840" extrusionOk="0">
                  <a:moveTo>
                    <a:pt x="10026" y="0"/>
                  </a:moveTo>
                  <a:cubicBezTo>
                    <a:pt x="9981" y="0"/>
                    <a:pt x="9935" y="19"/>
                    <a:pt x="9895" y="51"/>
                  </a:cubicBezTo>
                  <a:cubicBezTo>
                    <a:pt x="9812" y="118"/>
                    <a:pt x="9766" y="226"/>
                    <a:pt x="9735" y="324"/>
                  </a:cubicBezTo>
                  <a:cubicBezTo>
                    <a:pt x="9715" y="388"/>
                    <a:pt x="9701" y="453"/>
                    <a:pt x="9698" y="519"/>
                  </a:cubicBezTo>
                  <a:cubicBezTo>
                    <a:pt x="9561" y="408"/>
                    <a:pt x="9399" y="324"/>
                    <a:pt x="9239" y="245"/>
                  </a:cubicBezTo>
                  <a:cubicBezTo>
                    <a:pt x="9230" y="241"/>
                    <a:pt x="9220" y="239"/>
                    <a:pt x="9211" y="239"/>
                  </a:cubicBezTo>
                  <a:cubicBezTo>
                    <a:pt x="9187" y="239"/>
                    <a:pt x="9165" y="252"/>
                    <a:pt x="9158" y="278"/>
                  </a:cubicBezTo>
                  <a:cubicBezTo>
                    <a:pt x="9115" y="457"/>
                    <a:pt x="9208" y="642"/>
                    <a:pt x="9283" y="805"/>
                  </a:cubicBezTo>
                  <a:cubicBezTo>
                    <a:pt x="9199" y="816"/>
                    <a:pt x="9120" y="856"/>
                    <a:pt x="9050" y="901"/>
                  </a:cubicBezTo>
                  <a:cubicBezTo>
                    <a:pt x="9030" y="915"/>
                    <a:pt x="9013" y="930"/>
                    <a:pt x="8993" y="945"/>
                  </a:cubicBezTo>
                  <a:cubicBezTo>
                    <a:pt x="8955" y="761"/>
                    <a:pt x="8884" y="579"/>
                    <a:pt x="8775" y="431"/>
                  </a:cubicBezTo>
                  <a:cubicBezTo>
                    <a:pt x="8745" y="390"/>
                    <a:pt x="8713" y="374"/>
                    <a:pt x="8680" y="374"/>
                  </a:cubicBezTo>
                  <a:cubicBezTo>
                    <a:pt x="8597" y="374"/>
                    <a:pt x="8511" y="479"/>
                    <a:pt x="8462" y="545"/>
                  </a:cubicBezTo>
                  <a:cubicBezTo>
                    <a:pt x="8412" y="613"/>
                    <a:pt x="8371" y="688"/>
                    <a:pt x="8340" y="766"/>
                  </a:cubicBezTo>
                  <a:cubicBezTo>
                    <a:pt x="8320" y="759"/>
                    <a:pt x="8301" y="752"/>
                    <a:pt x="8285" y="746"/>
                  </a:cubicBezTo>
                  <a:cubicBezTo>
                    <a:pt x="8144" y="694"/>
                    <a:pt x="7996" y="663"/>
                    <a:pt x="7845" y="648"/>
                  </a:cubicBezTo>
                  <a:cubicBezTo>
                    <a:pt x="7792" y="643"/>
                    <a:pt x="7739" y="641"/>
                    <a:pt x="7685" y="641"/>
                  </a:cubicBezTo>
                  <a:cubicBezTo>
                    <a:pt x="7663" y="641"/>
                    <a:pt x="7641" y="641"/>
                    <a:pt x="7619" y="642"/>
                  </a:cubicBezTo>
                  <a:cubicBezTo>
                    <a:pt x="7557" y="645"/>
                    <a:pt x="7474" y="642"/>
                    <a:pt x="7455" y="715"/>
                  </a:cubicBezTo>
                  <a:cubicBezTo>
                    <a:pt x="7441" y="777"/>
                    <a:pt x="7474" y="857"/>
                    <a:pt x="7491" y="914"/>
                  </a:cubicBezTo>
                  <a:cubicBezTo>
                    <a:pt x="7511" y="982"/>
                    <a:pt x="7536" y="1048"/>
                    <a:pt x="7564" y="1112"/>
                  </a:cubicBezTo>
                  <a:cubicBezTo>
                    <a:pt x="7601" y="1198"/>
                    <a:pt x="7645" y="1279"/>
                    <a:pt x="7697" y="1357"/>
                  </a:cubicBezTo>
                  <a:cubicBezTo>
                    <a:pt x="7673" y="1363"/>
                    <a:pt x="7650" y="1368"/>
                    <a:pt x="7627" y="1372"/>
                  </a:cubicBezTo>
                  <a:cubicBezTo>
                    <a:pt x="7553" y="1388"/>
                    <a:pt x="7480" y="1404"/>
                    <a:pt x="7407" y="1420"/>
                  </a:cubicBezTo>
                  <a:cubicBezTo>
                    <a:pt x="7349" y="1431"/>
                    <a:pt x="7271" y="1436"/>
                    <a:pt x="7227" y="1479"/>
                  </a:cubicBezTo>
                  <a:cubicBezTo>
                    <a:pt x="7136" y="1570"/>
                    <a:pt x="7244" y="1696"/>
                    <a:pt x="7310" y="1764"/>
                  </a:cubicBezTo>
                  <a:cubicBezTo>
                    <a:pt x="7395" y="1855"/>
                    <a:pt x="7491" y="1938"/>
                    <a:pt x="7592" y="2012"/>
                  </a:cubicBezTo>
                  <a:cubicBezTo>
                    <a:pt x="7636" y="2044"/>
                    <a:pt x="7681" y="2071"/>
                    <a:pt x="7726" y="2100"/>
                  </a:cubicBezTo>
                  <a:cubicBezTo>
                    <a:pt x="7679" y="2174"/>
                    <a:pt x="7687" y="2276"/>
                    <a:pt x="7694" y="2359"/>
                  </a:cubicBezTo>
                  <a:cubicBezTo>
                    <a:pt x="7696" y="2374"/>
                    <a:pt x="7698" y="2388"/>
                    <a:pt x="7700" y="2402"/>
                  </a:cubicBezTo>
                  <a:cubicBezTo>
                    <a:pt x="7682" y="2395"/>
                    <a:pt x="7666" y="2385"/>
                    <a:pt x="7649" y="2379"/>
                  </a:cubicBezTo>
                  <a:cubicBezTo>
                    <a:pt x="7585" y="2351"/>
                    <a:pt x="7512" y="2317"/>
                    <a:pt x="7441" y="2302"/>
                  </a:cubicBezTo>
                  <a:cubicBezTo>
                    <a:pt x="7437" y="2247"/>
                    <a:pt x="7429" y="2193"/>
                    <a:pt x="7412" y="2143"/>
                  </a:cubicBezTo>
                  <a:cubicBezTo>
                    <a:pt x="7396" y="2096"/>
                    <a:pt x="7365" y="2050"/>
                    <a:pt x="7313" y="2038"/>
                  </a:cubicBezTo>
                  <a:cubicBezTo>
                    <a:pt x="7301" y="2034"/>
                    <a:pt x="7289" y="2033"/>
                    <a:pt x="7277" y="2033"/>
                  </a:cubicBezTo>
                  <a:cubicBezTo>
                    <a:pt x="7235" y="2033"/>
                    <a:pt x="7191" y="2049"/>
                    <a:pt x="7153" y="2064"/>
                  </a:cubicBezTo>
                  <a:cubicBezTo>
                    <a:pt x="7096" y="2084"/>
                    <a:pt x="7043" y="2110"/>
                    <a:pt x="6993" y="2140"/>
                  </a:cubicBezTo>
                  <a:cubicBezTo>
                    <a:pt x="6996" y="2038"/>
                    <a:pt x="6999" y="1933"/>
                    <a:pt x="6988" y="1831"/>
                  </a:cubicBezTo>
                  <a:cubicBezTo>
                    <a:pt x="6980" y="1757"/>
                    <a:pt x="6967" y="1683"/>
                    <a:pt x="6944" y="1612"/>
                  </a:cubicBezTo>
                  <a:cubicBezTo>
                    <a:pt x="6926" y="1553"/>
                    <a:pt x="6901" y="1459"/>
                    <a:pt x="6846" y="1422"/>
                  </a:cubicBezTo>
                  <a:cubicBezTo>
                    <a:pt x="6829" y="1410"/>
                    <a:pt x="6812" y="1405"/>
                    <a:pt x="6795" y="1405"/>
                  </a:cubicBezTo>
                  <a:cubicBezTo>
                    <a:pt x="6747" y="1405"/>
                    <a:pt x="6703" y="1449"/>
                    <a:pt x="6672" y="1485"/>
                  </a:cubicBezTo>
                  <a:cubicBezTo>
                    <a:pt x="6624" y="1539"/>
                    <a:pt x="6579" y="1599"/>
                    <a:pt x="6541" y="1659"/>
                  </a:cubicBezTo>
                  <a:cubicBezTo>
                    <a:pt x="6501" y="1721"/>
                    <a:pt x="6467" y="1787"/>
                    <a:pt x="6438" y="1854"/>
                  </a:cubicBezTo>
                  <a:cubicBezTo>
                    <a:pt x="6353" y="1748"/>
                    <a:pt x="6252" y="1654"/>
                    <a:pt x="6135" y="1581"/>
                  </a:cubicBezTo>
                  <a:cubicBezTo>
                    <a:pt x="6084" y="1549"/>
                    <a:pt x="6024" y="1509"/>
                    <a:pt x="5963" y="1507"/>
                  </a:cubicBezTo>
                  <a:cubicBezTo>
                    <a:pt x="5963" y="1507"/>
                    <a:pt x="5962" y="1507"/>
                    <a:pt x="5961" y="1507"/>
                  </a:cubicBezTo>
                  <a:cubicBezTo>
                    <a:pt x="5889" y="1507"/>
                    <a:pt x="5858" y="1570"/>
                    <a:pt x="5837" y="1631"/>
                  </a:cubicBezTo>
                  <a:cubicBezTo>
                    <a:pt x="5788" y="1773"/>
                    <a:pt x="5784" y="1924"/>
                    <a:pt x="5805" y="2071"/>
                  </a:cubicBezTo>
                  <a:cubicBezTo>
                    <a:pt x="5810" y="2110"/>
                    <a:pt x="5819" y="2147"/>
                    <a:pt x="5826" y="2185"/>
                  </a:cubicBezTo>
                  <a:cubicBezTo>
                    <a:pt x="5744" y="2229"/>
                    <a:pt x="5663" y="2282"/>
                    <a:pt x="5591" y="2342"/>
                  </a:cubicBezTo>
                  <a:cubicBezTo>
                    <a:pt x="5586" y="2345"/>
                    <a:pt x="5582" y="2351"/>
                    <a:pt x="5576" y="2355"/>
                  </a:cubicBezTo>
                  <a:cubicBezTo>
                    <a:pt x="5497" y="2124"/>
                    <a:pt x="5373" y="1910"/>
                    <a:pt x="5208" y="1726"/>
                  </a:cubicBezTo>
                  <a:cubicBezTo>
                    <a:pt x="5154" y="1665"/>
                    <a:pt x="5086" y="1583"/>
                    <a:pt x="5012" y="1544"/>
                  </a:cubicBezTo>
                  <a:cubicBezTo>
                    <a:pt x="4996" y="1536"/>
                    <a:pt x="4982" y="1533"/>
                    <a:pt x="4968" y="1533"/>
                  </a:cubicBezTo>
                  <a:cubicBezTo>
                    <a:pt x="4912" y="1533"/>
                    <a:pt x="4872" y="1591"/>
                    <a:pt x="4851" y="1643"/>
                  </a:cubicBezTo>
                  <a:cubicBezTo>
                    <a:pt x="4802" y="1769"/>
                    <a:pt x="4771" y="1899"/>
                    <a:pt x="4751" y="2032"/>
                  </a:cubicBezTo>
                  <a:cubicBezTo>
                    <a:pt x="4577" y="1963"/>
                    <a:pt x="4392" y="1920"/>
                    <a:pt x="4205" y="1910"/>
                  </a:cubicBezTo>
                  <a:cubicBezTo>
                    <a:pt x="4204" y="1910"/>
                    <a:pt x="4203" y="1910"/>
                    <a:pt x="4202" y="1910"/>
                  </a:cubicBezTo>
                  <a:cubicBezTo>
                    <a:pt x="4173" y="1910"/>
                    <a:pt x="4149" y="1937"/>
                    <a:pt x="4150" y="1964"/>
                  </a:cubicBezTo>
                  <a:cubicBezTo>
                    <a:pt x="4150" y="2116"/>
                    <a:pt x="4187" y="2263"/>
                    <a:pt x="4252" y="2398"/>
                  </a:cubicBezTo>
                  <a:cubicBezTo>
                    <a:pt x="4248" y="2401"/>
                    <a:pt x="4244" y="2402"/>
                    <a:pt x="4239" y="2405"/>
                  </a:cubicBezTo>
                  <a:cubicBezTo>
                    <a:pt x="4208" y="2421"/>
                    <a:pt x="4176" y="2439"/>
                    <a:pt x="4147" y="2459"/>
                  </a:cubicBezTo>
                  <a:cubicBezTo>
                    <a:pt x="4132" y="2353"/>
                    <a:pt x="4104" y="2247"/>
                    <a:pt x="4064" y="2147"/>
                  </a:cubicBezTo>
                  <a:cubicBezTo>
                    <a:pt x="4034" y="2070"/>
                    <a:pt x="3997" y="1996"/>
                    <a:pt x="3954" y="1927"/>
                  </a:cubicBezTo>
                  <a:cubicBezTo>
                    <a:pt x="3923" y="1877"/>
                    <a:pt x="3884" y="1828"/>
                    <a:pt x="3829" y="1828"/>
                  </a:cubicBezTo>
                  <a:cubicBezTo>
                    <a:pt x="3815" y="1828"/>
                    <a:pt x="3799" y="1831"/>
                    <a:pt x="3783" y="1838"/>
                  </a:cubicBezTo>
                  <a:cubicBezTo>
                    <a:pt x="3648" y="1897"/>
                    <a:pt x="3521" y="2007"/>
                    <a:pt x="3416" y="2107"/>
                  </a:cubicBezTo>
                  <a:cubicBezTo>
                    <a:pt x="3347" y="2174"/>
                    <a:pt x="3284" y="2244"/>
                    <a:pt x="3226" y="2319"/>
                  </a:cubicBezTo>
                  <a:cubicBezTo>
                    <a:pt x="3220" y="2282"/>
                    <a:pt x="3214" y="2245"/>
                    <a:pt x="3204" y="2208"/>
                  </a:cubicBezTo>
                  <a:cubicBezTo>
                    <a:pt x="3187" y="2135"/>
                    <a:pt x="3164" y="2064"/>
                    <a:pt x="3137" y="1992"/>
                  </a:cubicBezTo>
                  <a:cubicBezTo>
                    <a:pt x="3116" y="1938"/>
                    <a:pt x="3094" y="1871"/>
                    <a:pt x="3042" y="1838"/>
                  </a:cubicBezTo>
                  <a:cubicBezTo>
                    <a:pt x="3022" y="1826"/>
                    <a:pt x="3003" y="1821"/>
                    <a:pt x="2984" y="1821"/>
                  </a:cubicBezTo>
                  <a:cubicBezTo>
                    <a:pt x="2945" y="1821"/>
                    <a:pt x="2908" y="1841"/>
                    <a:pt x="2874" y="1866"/>
                  </a:cubicBezTo>
                  <a:cubicBezTo>
                    <a:pt x="2821" y="1906"/>
                    <a:pt x="2777" y="1950"/>
                    <a:pt x="2737" y="2003"/>
                  </a:cubicBezTo>
                  <a:cubicBezTo>
                    <a:pt x="2723" y="2023"/>
                    <a:pt x="2710" y="2044"/>
                    <a:pt x="2697" y="2065"/>
                  </a:cubicBezTo>
                  <a:cubicBezTo>
                    <a:pt x="2535" y="1760"/>
                    <a:pt x="2256" y="1521"/>
                    <a:pt x="1992" y="1301"/>
                  </a:cubicBezTo>
                  <a:cubicBezTo>
                    <a:pt x="1979" y="1290"/>
                    <a:pt x="1966" y="1285"/>
                    <a:pt x="1952" y="1285"/>
                  </a:cubicBezTo>
                  <a:cubicBezTo>
                    <a:pt x="1939" y="1285"/>
                    <a:pt x="1926" y="1290"/>
                    <a:pt x="1914" y="1301"/>
                  </a:cubicBezTo>
                  <a:cubicBezTo>
                    <a:pt x="1727" y="1458"/>
                    <a:pt x="1732" y="1732"/>
                    <a:pt x="1745" y="1953"/>
                  </a:cubicBezTo>
                  <a:cubicBezTo>
                    <a:pt x="1755" y="2145"/>
                    <a:pt x="1787" y="2335"/>
                    <a:pt x="1835" y="2523"/>
                  </a:cubicBezTo>
                  <a:cubicBezTo>
                    <a:pt x="1792" y="2503"/>
                    <a:pt x="1749" y="2487"/>
                    <a:pt x="1706" y="2487"/>
                  </a:cubicBezTo>
                  <a:cubicBezTo>
                    <a:pt x="1680" y="2487"/>
                    <a:pt x="1655" y="2493"/>
                    <a:pt x="1630" y="2507"/>
                  </a:cubicBezTo>
                  <a:cubicBezTo>
                    <a:pt x="1542" y="2558"/>
                    <a:pt x="1507" y="2675"/>
                    <a:pt x="1493" y="2770"/>
                  </a:cubicBezTo>
                  <a:cubicBezTo>
                    <a:pt x="1486" y="2819"/>
                    <a:pt x="1486" y="2866"/>
                    <a:pt x="1488" y="2914"/>
                  </a:cubicBezTo>
                  <a:cubicBezTo>
                    <a:pt x="1369" y="2894"/>
                    <a:pt x="1247" y="2887"/>
                    <a:pt x="1124" y="2887"/>
                  </a:cubicBezTo>
                  <a:cubicBezTo>
                    <a:pt x="968" y="2887"/>
                    <a:pt x="812" y="2899"/>
                    <a:pt x="660" y="2914"/>
                  </a:cubicBezTo>
                  <a:cubicBezTo>
                    <a:pt x="626" y="2918"/>
                    <a:pt x="597" y="2946"/>
                    <a:pt x="607" y="2982"/>
                  </a:cubicBezTo>
                  <a:cubicBezTo>
                    <a:pt x="742" y="3429"/>
                    <a:pt x="1090" y="3795"/>
                    <a:pt x="1522" y="3962"/>
                  </a:cubicBezTo>
                  <a:cubicBezTo>
                    <a:pt x="1487" y="3984"/>
                    <a:pt x="1453" y="4008"/>
                    <a:pt x="1419" y="4034"/>
                  </a:cubicBezTo>
                  <a:cubicBezTo>
                    <a:pt x="1287" y="4136"/>
                    <a:pt x="1168" y="4277"/>
                    <a:pt x="1197" y="4453"/>
                  </a:cubicBezTo>
                  <a:cubicBezTo>
                    <a:pt x="1201" y="4477"/>
                    <a:pt x="1227" y="4491"/>
                    <a:pt x="1249" y="4493"/>
                  </a:cubicBezTo>
                  <a:cubicBezTo>
                    <a:pt x="1285" y="4495"/>
                    <a:pt x="1320" y="4496"/>
                    <a:pt x="1355" y="4496"/>
                  </a:cubicBezTo>
                  <a:cubicBezTo>
                    <a:pt x="1432" y="4496"/>
                    <a:pt x="1509" y="4491"/>
                    <a:pt x="1585" y="4484"/>
                  </a:cubicBezTo>
                  <a:lnTo>
                    <a:pt x="1585" y="4484"/>
                  </a:lnTo>
                  <a:cubicBezTo>
                    <a:pt x="1565" y="4535"/>
                    <a:pt x="1548" y="4586"/>
                    <a:pt x="1532" y="4637"/>
                  </a:cubicBezTo>
                  <a:cubicBezTo>
                    <a:pt x="1521" y="4674"/>
                    <a:pt x="1551" y="4707"/>
                    <a:pt x="1586" y="4707"/>
                  </a:cubicBezTo>
                  <a:cubicBezTo>
                    <a:pt x="1590" y="4707"/>
                    <a:pt x="1594" y="4706"/>
                    <a:pt x="1598" y="4705"/>
                  </a:cubicBezTo>
                  <a:cubicBezTo>
                    <a:pt x="1614" y="4701"/>
                    <a:pt x="1629" y="4700"/>
                    <a:pt x="1645" y="4695"/>
                  </a:cubicBezTo>
                  <a:lnTo>
                    <a:pt x="1645" y="4695"/>
                  </a:lnTo>
                  <a:cubicBezTo>
                    <a:pt x="1635" y="4747"/>
                    <a:pt x="1658" y="4801"/>
                    <a:pt x="1685" y="4846"/>
                  </a:cubicBezTo>
                  <a:cubicBezTo>
                    <a:pt x="1686" y="4847"/>
                    <a:pt x="1686" y="4848"/>
                    <a:pt x="1687" y="4849"/>
                  </a:cubicBezTo>
                  <a:cubicBezTo>
                    <a:pt x="1603" y="4849"/>
                    <a:pt x="1519" y="4853"/>
                    <a:pt x="1437" y="4863"/>
                  </a:cubicBezTo>
                  <a:cubicBezTo>
                    <a:pt x="1406" y="4867"/>
                    <a:pt x="1384" y="4885"/>
                    <a:pt x="1382" y="4917"/>
                  </a:cubicBezTo>
                  <a:cubicBezTo>
                    <a:pt x="1380" y="4974"/>
                    <a:pt x="1393" y="5031"/>
                    <a:pt x="1416" y="5083"/>
                  </a:cubicBezTo>
                  <a:lnTo>
                    <a:pt x="1324" y="5102"/>
                  </a:lnTo>
                  <a:cubicBezTo>
                    <a:pt x="1258" y="5117"/>
                    <a:pt x="1190" y="5129"/>
                    <a:pt x="1121" y="5132"/>
                  </a:cubicBezTo>
                  <a:cubicBezTo>
                    <a:pt x="1113" y="5132"/>
                    <a:pt x="1104" y="5132"/>
                    <a:pt x="1096" y="5132"/>
                  </a:cubicBezTo>
                  <a:cubicBezTo>
                    <a:pt x="1070" y="5132"/>
                    <a:pt x="1044" y="5131"/>
                    <a:pt x="1018" y="5128"/>
                  </a:cubicBezTo>
                  <a:cubicBezTo>
                    <a:pt x="1001" y="5125"/>
                    <a:pt x="983" y="5122"/>
                    <a:pt x="965" y="5122"/>
                  </a:cubicBezTo>
                  <a:cubicBezTo>
                    <a:pt x="953" y="5122"/>
                    <a:pt x="941" y="5123"/>
                    <a:pt x="929" y="5128"/>
                  </a:cubicBezTo>
                  <a:cubicBezTo>
                    <a:pt x="876" y="5148"/>
                    <a:pt x="855" y="5208"/>
                    <a:pt x="871" y="5260"/>
                  </a:cubicBezTo>
                  <a:cubicBezTo>
                    <a:pt x="887" y="5313"/>
                    <a:pt x="942" y="5350"/>
                    <a:pt x="982" y="5384"/>
                  </a:cubicBezTo>
                  <a:cubicBezTo>
                    <a:pt x="1069" y="5450"/>
                    <a:pt x="1163" y="5506"/>
                    <a:pt x="1263" y="5551"/>
                  </a:cubicBezTo>
                  <a:cubicBezTo>
                    <a:pt x="1260" y="5553"/>
                    <a:pt x="1259" y="5555"/>
                    <a:pt x="1256" y="5556"/>
                  </a:cubicBezTo>
                  <a:cubicBezTo>
                    <a:pt x="1197" y="5607"/>
                    <a:pt x="1147" y="5667"/>
                    <a:pt x="1106" y="5733"/>
                  </a:cubicBezTo>
                  <a:cubicBezTo>
                    <a:pt x="1080" y="5685"/>
                    <a:pt x="1053" y="5639"/>
                    <a:pt x="1027" y="5592"/>
                  </a:cubicBezTo>
                  <a:cubicBezTo>
                    <a:pt x="1017" y="5574"/>
                    <a:pt x="999" y="5565"/>
                    <a:pt x="980" y="5565"/>
                  </a:cubicBezTo>
                  <a:cubicBezTo>
                    <a:pt x="966" y="5565"/>
                    <a:pt x="952" y="5570"/>
                    <a:pt x="942" y="5581"/>
                  </a:cubicBezTo>
                  <a:cubicBezTo>
                    <a:pt x="899" y="5622"/>
                    <a:pt x="863" y="5670"/>
                    <a:pt x="834" y="5721"/>
                  </a:cubicBezTo>
                  <a:cubicBezTo>
                    <a:pt x="783" y="5698"/>
                    <a:pt x="731" y="5680"/>
                    <a:pt x="679" y="5655"/>
                  </a:cubicBezTo>
                  <a:cubicBezTo>
                    <a:pt x="584" y="5609"/>
                    <a:pt x="499" y="5548"/>
                    <a:pt x="422" y="5476"/>
                  </a:cubicBezTo>
                  <a:cubicBezTo>
                    <a:pt x="411" y="5465"/>
                    <a:pt x="397" y="5460"/>
                    <a:pt x="384" y="5460"/>
                  </a:cubicBezTo>
                  <a:cubicBezTo>
                    <a:pt x="356" y="5460"/>
                    <a:pt x="328" y="5481"/>
                    <a:pt x="328" y="5514"/>
                  </a:cubicBezTo>
                  <a:cubicBezTo>
                    <a:pt x="327" y="5751"/>
                    <a:pt x="362" y="6017"/>
                    <a:pt x="537" y="6191"/>
                  </a:cubicBezTo>
                  <a:cubicBezTo>
                    <a:pt x="516" y="6244"/>
                    <a:pt x="506" y="6301"/>
                    <a:pt x="511" y="6357"/>
                  </a:cubicBezTo>
                  <a:cubicBezTo>
                    <a:pt x="357" y="6389"/>
                    <a:pt x="205" y="6425"/>
                    <a:pt x="53" y="6466"/>
                  </a:cubicBezTo>
                  <a:cubicBezTo>
                    <a:pt x="21" y="6475"/>
                    <a:pt x="0" y="6517"/>
                    <a:pt x="20" y="6546"/>
                  </a:cubicBezTo>
                  <a:cubicBezTo>
                    <a:pt x="105" y="6668"/>
                    <a:pt x="230" y="6760"/>
                    <a:pt x="370" y="6804"/>
                  </a:cubicBezTo>
                  <a:cubicBezTo>
                    <a:pt x="327" y="6920"/>
                    <a:pt x="328" y="7051"/>
                    <a:pt x="327" y="7177"/>
                  </a:cubicBezTo>
                  <a:cubicBezTo>
                    <a:pt x="327" y="7230"/>
                    <a:pt x="326" y="7283"/>
                    <a:pt x="326" y="7335"/>
                  </a:cubicBezTo>
                  <a:cubicBezTo>
                    <a:pt x="326" y="7383"/>
                    <a:pt x="316" y="7440"/>
                    <a:pt x="327" y="7485"/>
                  </a:cubicBezTo>
                  <a:cubicBezTo>
                    <a:pt x="339" y="7538"/>
                    <a:pt x="376" y="7554"/>
                    <a:pt x="417" y="7554"/>
                  </a:cubicBezTo>
                  <a:cubicBezTo>
                    <a:pt x="450" y="7554"/>
                    <a:pt x="485" y="7545"/>
                    <a:pt x="515" y="7536"/>
                  </a:cubicBezTo>
                  <a:cubicBezTo>
                    <a:pt x="699" y="7482"/>
                    <a:pt x="874" y="7403"/>
                    <a:pt x="1037" y="7305"/>
                  </a:cubicBezTo>
                  <a:cubicBezTo>
                    <a:pt x="1039" y="7310"/>
                    <a:pt x="1040" y="7317"/>
                    <a:pt x="1042" y="7322"/>
                  </a:cubicBezTo>
                  <a:cubicBezTo>
                    <a:pt x="1065" y="7400"/>
                    <a:pt x="1103" y="7498"/>
                    <a:pt x="1195" y="7516"/>
                  </a:cubicBezTo>
                  <a:cubicBezTo>
                    <a:pt x="1205" y="7518"/>
                    <a:pt x="1216" y="7519"/>
                    <a:pt x="1226" y="7519"/>
                  </a:cubicBezTo>
                  <a:cubicBezTo>
                    <a:pt x="1277" y="7519"/>
                    <a:pt x="1322" y="7492"/>
                    <a:pt x="1361" y="7458"/>
                  </a:cubicBezTo>
                  <a:lnTo>
                    <a:pt x="1361" y="7458"/>
                  </a:lnTo>
                  <a:cubicBezTo>
                    <a:pt x="1343" y="7500"/>
                    <a:pt x="1330" y="7545"/>
                    <a:pt x="1326" y="7590"/>
                  </a:cubicBezTo>
                  <a:cubicBezTo>
                    <a:pt x="1321" y="7663"/>
                    <a:pt x="1363" y="7748"/>
                    <a:pt x="1439" y="7767"/>
                  </a:cubicBezTo>
                  <a:cubicBezTo>
                    <a:pt x="1450" y="7769"/>
                    <a:pt x="1460" y="7770"/>
                    <a:pt x="1469" y="7770"/>
                  </a:cubicBezTo>
                  <a:cubicBezTo>
                    <a:pt x="1486" y="7770"/>
                    <a:pt x="1501" y="7767"/>
                    <a:pt x="1516" y="7763"/>
                  </a:cubicBezTo>
                  <a:lnTo>
                    <a:pt x="1516" y="7763"/>
                  </a:lnTo>
                  <a:cubicBezTo>
                    <a:pt x="1507" y="7774"/>
                    <a:pt x="1498" y="7788"/>
                    <a:pt x="1488" y="7798"/>
                  </a:cubicBezTo>
                  <a:cubicBezTo>
                    <a:pt x="1453" y="7832"/>
                    <a:pt x="1480" y="7890"/>
                    <a:pt x="1527" y="7891"/>
                  </a:cubicBezTo>
                  <a:cubicBezTo>
                    <a:pt x="1567" y="7893"/>
                    <a:pt x="1608" y="7893"/>
                    <a:pt x="1649" y="7893"/>
                  </a:cubicBezTo>
                  <a:cubicBezTo>
                    <a:pt x="1696" y="7893"/>
                    <a:pt x="1743" y="7892"/>
                    <a:pt x="1790" y="7890"/>
                  </a:cubicBezTo>
                  <a:lnTo>
                    <a:pt x="1790" y="7890"/>
                  </a:lnTo>
                  <a:cubicBezTo>
                    <a:pt x="1783" y="7911"/>
                    <a:pt x="1775" y="7931"/>
                    <a:pt x="1770" y="7952"/>
                  </a:cubicBezTo>
                  <a:cubicBezTo>
                    <a:pt x="1762" y="7983"/>
                    <a:pt x="1780" y="8009"/>
                    <a:pt x="1808" y="8020"/>
                  </a:cubicBezTo>
                  <a:cubicBezTo>
                    <a:pt x="1847" y="8034"/>
                    <a:pt x="1887" y="8041"/>
                    <a:pt x="1928" y="8041"/>
                  </a:cubicBezTo>
                  <a:cubicBezTo>
                    <a:pt x="1993" y="8041"/>
                    <a:pt x="2059" y="8024"/>
                    <a:pt x="2118" y="7996"/>
                  </a:cubicBezTo>
                  <a:cubicBezTo>
                    <a:pt x="2123" y="8060"/>
                    <a:pt x="2136" y="8123"/>
                    <a:pt x="2157" y="8184"/>
                  </a:cubicBezTo>
                  <a:cubicBezTo>
                    <a:pt x="2173" y="8232"/>
                    <a:pt x="2194" y="8278"/>
                    <a:pt x="2218" y="8321"/>
                  </a:cubicBezTo>
                  <a:cubicBezTo>
                    <a:pt x="2240" y="8359"/>
                    <a:pt x="2266" y="8400"/>
                    <a:pt x="2304" y="8424"/>
                  </a:cubicBezTo>
                  <a:cubicBezTo>
                    <a:pt x="2324" y="8436"/>
                    <a:pt x="2343" y="8441"/>
                    <a:pt x="2361" y="8441"/>
                  </a:cubicBezTo>
                  <a:cubicBezTo>
                    <a:pt x="2434" y="8441"/>
                    <a:pt x="2486" y="8353"/>
                    <a:pt x="2521" y="8291"/>
                  </a:cubicBezTo>
                  <a:cubicBezTo>
                    <a:pt x="2547" y="8244"/>
                    <a:pt x="2570" y="8196"/>
                    <a:pt x="2588" y="8147"/>
                  </a:cubicBezTo>
                  <a:cubicBezTo>
                    <a:pt x="2595" y="8155"/>
                    <a:pt x="2600" y="8162"/>
                    <a:pt x="2607" y="8169"/>
                  </a:cubicBezTo>
                  <a:cubicBezTo>
                    <a:pt x="2628" y="8195"/>
                    <a:pt x="2647" y="8225"/>
                    <a:pt x="2676" y="8242"/>
                  </a:cubicBezTo>
                  <a:cubicBezTo>
                    <a:pt x="2678" y="8243"/>
                    <a:pt x="2681" y="8244"/>
                    <a:pt x="2682" y="8246"/>
                  </a:cubicBezTo>
                  <a:cubicBezTo>
                    <a:pt x="2676" y="8347"/>
                    <a:pt x="2762" y="8411"/>
                    <a:pt x="2857" y="8424"/>
                  </a:cubicBezTo>
                  <a:cubicBezTo>
                    <a:pt x="2872" y="8426"/>
                    <a:pt x="2886" y="8427"/>
                    <a:pt x="2901" y="8427"/>
                  </a:cubicBezTo>
                  <a:cubicBezTo>
                    <a:pt x="2969" y="8427"/>
                    <a:pt x="3034" y="8403"/>
                    <a:pt x="3092" y="8368"/>
                  </a:cubicBezTo>
                  <a:cubicBezTo>
                    <a:pt x="3114" y="8470"/>
                    <a:pt x="3151" y="8570"/>
                    <a:pt x="3229" y="8644"/>
                  </a:cubicBezTo>
                  <a:cubicBezTo>
                    <a:pt x="3256" y="8670"/>
                    <a:pt x="3289" y="8696"/>
                    <a:pt x="3327" y="8696"/>
                  </a:cubicBezTo>
                  <a:cubicBezTo>
                    <a:pt x="3337" y="8696"/>
                    <a:pt x="3347" y="8694"/>
                    <a:pt x="3357" y="8690"/>
                  </a:cubicBezTo>
                  <a:cubicBezTo>
                    <a:pt x="3401" y="8674"/>
                    <a:pt x="3427" y="8623"/>
                    <a:pt x="3451" y="8586"/>
                  </a:cubicBezTo>
                  <a:cubicBezTo>
                    <a:pt x="3489" y="8528"/>
                    <a:pt x="3521" y="8469"/>
                    <a:pt x="3556" y="8410"/>
                  </a:cubicBezTo>
                  <a:cubicBezTo>
                    <a:pt x="3642" y="8536"/>
                    <a:pt x="3760" y="8652"/>
                    <a:pt x="3910" y="8679"/>
                  </a:cubicBezTo>
                  <a:cubicBezTo>
                    <a:pt x="3926" y="8681"/>
                    <a:pt x="3942" y="8683"/>
                    <a:pt x="3959" y="8683"/>
                  </a:cubicBezTo>
                  <a:cubicBezTo>
                    <a:pt x="3994" y="8683"/>
                    <a:pt x="4030" y="8675"/>
                    <a:pt x="4059" y="8654"/>
                  </a:cubicBezTo>
                  <a:cubicBezTo>
                    <a:pt x="4102" y="8624"/>
                    <a:pt x="4127" y="8574"/>
                    <a:pt x="4150" y="8528"/>
                  </a:cubicBezTo>
                  <a:cubicBezTo>
                    <a:pt x="4178" y="8475"/>
                    <a:pt x="4201" y="8421"/>
                    <a:pt x="4226" y="8366"/>
                  </a:cubicBezTo>
                  <a:cubicBezTo>
                    <a:pt x="4233" y="8370"/>
                    <a:pt x="4239" y="8375"/>
                    <a:pt x="4249" y="8379"/>
                  </a:cubicBezTo>
                  <a:cubicBezTo>
                    <a:pt x="4264" y="8384"/>
                    <a:pt x="4278" y="8386"/>
                    <a:pt x="4293" y="8386"/>
                  </a:cubicBezTo>
                  <a:cubicBezTo>
                    <a:pt x="4345" y="8386"/>
                    <a:pt x="4396" y="8360"/>
                    <a:pt x="4434" y="8328"/>
                  </a:cubicBezTo>
                  <a:cubicBezTo>
                    <a:pt x="4484" y="8289"/>
                    <a:pt x="4522" y="8231"/>
                    <a:pt x="4547" y="8173"/>
                  </a:cubicBezTo>
                  <a:cubicBezTo>
                    <a:pt x="4554" y="8157"/>
                    <a:pt x="4560" y="8139"/>
                    <a:pt x="4565" y="8122"/>
                  </a:cubicBezTo>
                  <a:cubicBezTo>
                    <a:pt x="4708" y="8242"/>
                    <a:pt x="4893" y="8313"/>
                    <a:pt x="5081" y="8313"/>
                  </a:cubicBezTo>
                  <a:cubicBezTo>
                    <a:pt x="5101" y="8313"/>
                    <a:pt x="5121" y="8312"/>
                    <a:pt x="5141" y="8311"/>
                  </a:cubicBezTo>
                  <a:cubicBezTo>
                    <a:pt x="5171" y="8308"/>
                    <a:pt x="5196" y="8289"/>
                    <a:pt x="5196" y="8257"/>
                  </a:cubicBezTo>
                  <a:cubicBezTo>
                    <a:pt x="5198" y="8143"/>
                    <a:pt x="5175" y="8030"/>
                    <a:pt x="5129" y="7926"/>
                  </a:cubicBezTo>
                  <a:lnTo>
                    <a:pt x="5129" y="7926"/>
                  </a:lnTo>
                  <a:cubicBezTo>
                    <a:pt x="5201" y="7941"/>
                    <a:pt x="5273" y="7949"/>
                    <a:pt x="5347" y="7949"/>
                  </a:cubicBezTo>
                  <a:cubicBezTo>
                    <a:pt x="5360" y="7949"/>
                    <a:pt x="5373" y="7949"/>
                    <a:pt x="5387" y="7948"/>
                  </a:cubicBezTo>
                  <a:cubicBezTo>
                    <a:pt x="5414" y="7947"/>
                    <a:pt x="5443" y="7925"/>
                    <a:pt x="5440" y="7894"/>
                  </a:cubicBezTo>
                  <a:cubicBezTo>
                    <a:pt x="5436" y="7831"/>
                    <a:pt x="5430" y="7769"/>
                    <a:pt x="5420" y="7706"/>
                  </a:cubicBezTo>
                  <a:lnTo>
                    <a:pt x="5420" y="7706"/>
                  </a:lnTo>
                  <a:cubicBezTo>
                    <a:pt x="5431" y="7709"/>
                    <a:pt x="5443" y="7711"/>
                    <a:pt x="5455" y="7711"/>
                  </a:cubicBezTo>
                  <a:cubicBezTo>
                    <a:pt x="5489" y="7711"/>
                    <a:pt x="5520" y="7696"/>
                    <a:pt x="5544" y="7672"/>
                  </a:cubicBezTo>
                  <a:cubicBezTo>
                    <a:pt x="5568" y="7643"/>
                    <a:pt x="5578" y="7610"/>
                    <a:pt x="5584" y="7574"/>
                  </a:cubicBezTo>
                  <a:cubicBezTo>
                    <a:pt x="5615" y="7620"/>
                    <a:pt x="5668" y="7693"/>
                    <a:pt x="5729" y="7693"/>
                  </a:cubicBezTo>
                  <a:cubicBezTo>
                    <a:pt x="5743" y="7693"/>
                    <a:pt x="5757" y="7689"/>
                    <a:pt x="5771" y="7680"/>
                  </a:cubicBezTo>
                  <a:cubicBezTo>
                    <a:pt x="5803" y="7662"/>
                    <a:pt x="5823" y="7625"/>
                    <a:pt x="5840" y="7594"/>
                  </a:cubicBezTo>
                  <a:lnTo>
                    <a:pt x="5844" y="7585"/>
                  </a:lnTo>
                  <a:cubicBezTo>
                    <a:pt x="5955" y="7801"/>
                    <a:pt x="6184" y="7941"/>
                    <a:pt x="6423" y="7941"/>
                  </a:cubicBezTo>
                  <a:cubicBezTo>
                    <a:pt x="6461" y="7941"/>
                    <a:pt x="6499" y="7937"/>
                    <a:pt x="6537" y="7930"/>
                  </a:cubicBezTo>
                  <a:cubicBezTo>
                    <a:pt x="6559" y="7926"/>
                    <a:pt x="6578" y="7900"/>
                    <a:pt x="6577" y="7877"/>
                  </a:cubicBezTo>
                  <a:cubicBezTo>
                    <a:pt x="6574" y="7764"/>
                    <a:pt x="6556" y="7653"/>
                    <a:pt x="6525" y="7545"/>
                  </a:cubicBezTo>
                  <a:lnTo>
                    <a:pt x="6525" y="7545"/>
                  </a:lnTo>
                  <a:cubicBezTo>
                    <a:pt x="6534" y="7547"/>
                    <a:pt x="6542" y="7552"/>
                    <a:pt x="6551" y="7554"/>
                  </a:cubicBezTo>
                  <a:cubicBezTo>
                    <a:pt x="6579" y="7563"/>
                    <a:pt x="6611" y="7577"/>
                    <a:pt x="6643" y="7577"/>
                  </a:cubicBezTo>
                  <a:cubicBezTo>
                    <a:pt x="6649" y="7577"/>
                    <a:pt x="6655" y="7576"/>
                    <a:pt x="6661" y="7575"/>
                  </a:cubicBezTo>
                  <a:cubicBezTo>
                    <a:pt x="6709" y="7567"/>
                    <a:pt x="6724" y="7529"/>
                    <a:pt x="6736" y="7489"/>
                  </a:cubicBezTo>
                  <a:cubicBezTo>
                    <a:pt x="6740" y="7505"/>
                    <a:pt x="6746" y="7520"/>
                    <a:pt x="6752" y="7536"/>
                  </a:cubicBezTo>
                  <a:cubicBezTo>
                    <a:pt x="6782" y="7603"/>
                    <a:pt x="6854" y="7693"/>
                    <a:pt x="6936" y="7693"/>
                  </a:cubicBezTo>
                  <a:cubicBezTo>
                    <a:pt x="6938" y="7693"/>
                    <a:pt x="6939" y="7693"/>
                    <a:pt x="6941" y="7693"/>
                  </a:cubicBezTo>
                  <a:cubicBezTo>
                    <a:pt x="6990" y="7690"/>
                    <a:pt x="7025" y="7647"/>
                    <a:pt x="7057" y="7612"/>
                  </a:cubicBezTo>
                  <a:cubicBezTo>
                    <a:pt x="7073" y="7594"/>
                    <a:pt x="7088" y="7574"/>
                    <a:pt x="7104" y="7556"/>
                  </a:cubicBezTo>
                  <a:cubicBezTo>
                    <a:pt x="7141" y="7747"/>
                    <a:pt x="7267" y="7921"/>
                    <a:pt x="7442" y="8005"/>
                  </a:cubicBezTo>
                  <a:cubicBezTo>
                    <a:pt x="7452" y="8009"/>
                    <a:pt x="7461" y="8012"/>
                    <a:pt x="7470" y="8012"/>
                  </a:cubicBezTo>
                  <a:cubicBezTo>
                    <a:pt x="7493" y="8012"/>
                    <a:pt x="7514" y="7997"/>
                    <a:pt x="7523" y="7972"/>
                  </a:cubicBezTo>
                  <a:cubicBezTo>
                    <a:pt x="7545" y="7909"/>
                    <a:pt x="7571" y="7848"/>
                    <a:pt x="7601" y="7789"/>
                  </a:cubicBezTo>
                  <a:cubicBezTo>
                    <a:pt x="7613" y="7810"/>
                    <a:pt x="7628" y="7831"/>
                    <a:pt x="7645" y="7851"/>
                  </a:cubicBezTo>
                  <a:cubicBezTo>
                    <a:pt x="7673" y="7884"/>
                    <a:pt x="7706" y="7911"/>
                    <a:pt x="7742" y="7936"/>
                  </a:cubicBezTo>
                  <a:cubicBezTo>
                    <a:pt x="7776" y="7960"/>
                    <a:pt x="7821" y="7986"/>
                    <a:pt x="7864" y="7986"/>
                  </a:cubicBezTo>
                  <a:cubicBezTo>
                    <a:pt x="7870" y="7986"/>
                    <a:pt x="7875" y="7986"/>
                    <a:pt x="7881" y="7985"/>
                  </a:cubicBezTo>
                  <a:cubicBezTo>
                    <a:pt x="7911" y="7980"/>
                    <a:pt x="7930" y="7964"/>
                    <a:pt x="7945" y="7943"/>
                  </a:cubicBezTo>
                  <a:cubicBezTo>
                    <a:pt x="7963" y="7991"/>
                    <a:pt x="7982" y="8039"/>
                    <a:pt x="8013" y="8083"/>
                  </a:cubicBezTo>
                  <a:cubicBezTo>
                    <a:pt x="8085" y="8183"/>
                    <a:pt x="8196" y="8261"/>
                    <a:pt x="8321" y="8261"/>
                  </a:cubicBezTo>
                  <a:cubicBezTo>
                    <a:pt x="8331" y="8261"/>
                    <a:pt x="8340" y="8261"/>
                    <a:pt x="8349" y="8260"/>
                  </a:cubicBezTo>
                  <a:cubicBezTo>
                    <a:pt x="8371" y="8259"/>
                    <a:pt x="8398" y="8244"/>
                    <a:pt x="8402" y="8221"/>
                  </a:cubicBezTo>
                  <a:cubicBezTo>
                    <a:pt x="8429" y="8069"/>
                    <a:pt x="8476" y="7923"/>
                    <a:pt x="8536" y="7783"/>
                  </a:cubicBezTo>
                  <a:cubicBezTo>
                    <a:pt x="8540" y="7825"/>
                    <a:pt x="8546" y="7867"/>
                    <a:pt x="8558" y="7907"/>
                  </a:cubicBezTo>
                  <a:cubicBezTo>
                    <a:pt x="8577" y="7986"/>
                    <a:pt x="8606" y="8090"/>
                    <a:pt x="8697" y="8110"/>
                  </a:cubicBezTo>
                  <a:cubicBezTo>
                    <a:pt x="8710" y="8113"/>
                    <a:pt x="8724" y="8114"/>
                    <a:pt x="8738" y="8114"/>
                  </a:cubicBezTo>
                  <a:cubicBezTo>
                    <a:pt x="8778" y="8114"/>
                    <a:pt x="8818" y="8103"/>
                    <a:pt x="8855" y="8086"/>
                  </a:cubicBezTo>
                  <a:cubicBezTo>
                    <a:pt x="8855" y="8120"/>
                    <a:pt x="8865" y="8152"/>
                    <a:pt x="8891" y="8181"/>
                  </a:cubicBezTo>
                  <a:cubicBezTo>
                    <a:pt x="8933" y="8230"/>
                    <a:pt x="8992" y="8246"/>
                    <a:pt x="9053" y="8246"/>
                  </a:cubicBezTo>
                  <a:cubicBezTo>
                    <a:pt x="9106" y="8246"/>
                    <a:pt x="9162" y="8233"/>
                    <a:pt x="9210" y="8221"/>
                  </a:cubicBezTo>
                  <a:cubicBezTo>
                    <a:pt x="9303" y="8196"/>
                    <a:pt x="9392" y="8155"/>
                    <a:pt x="9472" y="8101"/>
                  </a:cubicBezTo>
                  <a:cubicBezTo>
                    <a:pt x="9492" y="8169"/>
                    <a:pt x="9521" y="8234"/>
                    <a:pt x="9564" y="8291"/>
                  </a:cubicBezTo>
                  <a:cubicBezTo>
                    <a:pt x="9640" y="8390"/>
                    <a:pt x="9757" y="8465"/>
                    <a:pt x="9883" y="8465"/>
                  </a:cubicBezTo>
                  <a:cubicBezTo>
                    <a:pt x="9890" y="8465"/>
                    <a:pt x="9898" y="8465"/>
                    <a:pt x="9905" y="8465"/>
                  </a:cubicBezTo>
                  <a:cubicBezTo>
                    <a:pt x="9931" y="8464"/>
                    <a:pt x="9951" y="8449"/>
                    <a:pt x="9958" y="8426"/>
                  </a:cubicBezTo>
                  <a:cubicBezTo>
                    <a:pt x="9963" y="8410"/>
                    <a:pt x="9967" y="8394"/>
                    <a:pt x="9970" y="8378"/>
                  </a:cubicBezTo>
                  <a:cubicBezTo>
                    <a:pt x="10054" y="8526"/>
                    <a:pt x="10201" y="8638"/>
                    <a:pt x="10373" y="8663"/>
                  </a:cubicBezTo>
                  <a:cubicBezTo>
                    <a:pt x="10377" y="8663"/>
                    <a:pt x="10381" y="8664"/>
                    <a:pt x="10385" y="8664"/>
                  </a:cubicBezTo>
                  <a:cubicBezTo>
                    <a:pt x="10417" y="8664"/>
                    <a:pt x="10438" y="8644"/>
                    <a:pt x="10442" y="8610"/>
                  </a:cubicBezTo>
                  <a:cubicBezTo>
                    <a:pt x="10454" y="8503"/>
                    <a:pt x="10476" y="8397"/>
                    <a:pt x="10505" y="8295"/>
                  </a:cubicBezTo>
                  <a:cubicBezTo>
                    <a:pt x="10526" y="8313"/>
                    <a:pt x="10544" y="8333"/>
                    <a:pt x="10567" y="8349"/>
                  </a:cubicBezTo>
                  <a:cubicBezTo>
                    <a:pt x="10630" y="8394"/>
                    <a:pt x="10710" y="8440"/>
                    <a:pt x="10791" y="8440"/>
                  </a:cubicBezTo>
                  <a:cubicBezTo>
                    <a:pt x="10795" y="8440"/>
                    <a:pt x="10798" y="8440"/>
                    <a:pt x="10802" y="8439"/>
                  </a:cubicBezTo>
                  <a:cubicBezTo>
                    <a:pt x="10816" y="8438"/>
                    <a:pt x="10831" y="8436"/>
                    <a:pt x="10844" y="8432"/>
                  </a:cubicBezTo>
                  <a:lnTo>
                    <a:pt x="10844" y="8432"/>
                  </a:lnTo>
                  <a:cubicBezTo>
                    <a:pt x="10839" y="8476"/>
                    <a:pt x="10836" y="8523"/>
                    <a:pt x="10833" y="8568"/>
                  </a:cubicBezTo>
                  <a:cubicBezTo>
                    <a:pt x="10827" y="8658"/>
                    <a:pt x="10838" y="8761"/>
                    <a:pt x="10921" y="8814"/>
                  </a:cubicBezTo>
                  <a:cubicBezTo>
                    <a:pt x="10949" y="8832"/>
                    <a:pt x="10979" y="8840"/>
                    <a:pt x="11009" y="8840"/>
                  </a:cubicBezTo>
                  <a:cubicBezTo>
                    <a:pt x="11079" y="8840"/>
                    <a:pt x="11150" y="8798"/>
                    <a:pt x="11201" y="8753"/>
                  </a:cubicBezTo>
                  <a:cubicBezTo>
                    <a:pt x="11279" y="8684"/>
                    <a:pt x="11345" y="8595"/>
                    <a:pt x="11401" y="8510"/>
                  </a:cubicBezTo>
                  <a:cubicBezTo>
                    <a:pt x="11445" y="8444"/>
                    <a:pt x="11481" y="8374"/>
                    <a:pt x="11512" y="8301"/>
                  </a:cubicBezTo>
                  <a:cubicBezTo>
                    <a:pt x="11524" y="8326"/>
                    <a:pt x="11533" y="8350"/>
                    <a:pt x="11546" y="8374"/>
                  </a:cubicBezTo>
                  <a:cubicBezTo>
                    <a:pt x="11567" y="8410"/>
                    <a:pt x="11600" y="8433"/>
                    <a:pt x="11638" y="8433"/>
                  </a:cubicBezTo>
                  <a:cubicBezTo>
                    <a:pt x="11651" y="8433"/>
                    <a:pt x="11665" y="8430"/>
                    <a:pt x="11680" y="8424"/>
                  </a:cubicBezTo>
                  <a:cubicBezTo>
                    <a:pt x="11729" y="8400"/>
                    <a:pt x="11762" y="8348"/>
                    <a:pt x="11792" y="8302"/>
                  </a:cubicBezTo>
                  <a:cubicBezTo>
                    <a:pt x="11854" y="8212"/>
                    <a:pt x="11902" y="8111"/>
                    <a:pt x="11938" y="8007"/>
                  </a:cubicBezTo>
                  <a:cubicBezTo>
                    <a:pt x="11956" y="7954"/>
                    <a:pt x="11970" y="7901"/>
                    <a:pt x="11981" y="7847"/>
                  </a:cubicBezTo>
                  <a:cubicBezTo>
                    <a:pt x="12085" y="7912"/>
                    <a:pt x="12190" y="7974"/>
                    <a:pt x="12299" y="8027"/>
                  </a:cubicBezTo>
                  <a:cubicBezTo>
                    <a:pt x="12372" y="8063"/>
                    <a:pt x="12448" y="8096"/>
                    <a:pt x="12523" y="8126"/>
                  </a:cubicBezTo>
                  <a:cubicBezTo>
                    <a:pt x="12598" y="8157"/>
                    <a:pt x="12676" y="8190"/>
                    <a:pt x="12755" y="8206"/>
                  </a:cubicBezTo>
                  <a:cubicBezTo>
                    <a:pt x="12772" y="8210"/>
                    <a:pt x="12788" y="8212"/>
                    <a:pt x="12803" y="8212"/>
                  </a:cubicBezTo>
                  <a:cubicBezTo>
                    <a:pt x="12933" y="8212"/>
                    <a:pt x="12993" y="8082"/>
                    <a:pt x="13003" y="7956"/>
                  </a:cubicBezTo>
                  <a:cubicBezTo>
                    <a:pt x="13010" y="7853"/>
                    <a:pt x="12984" y="7749"/>
                    <a:pt x="12937" y="7658"/>
                  </a:cubicBezTo>
                  <a:cubicBezTo>
                    <a:pt x="13114" y="7654"/>
                    <a:pt x="13289" y="7609"/>
                    <a:pt x="13445" y="7520"/>
                  </a:cubicBezTo>
                  <a:cubicBezTo>
                    <a:pt x="13469" y="7505"/>
                    <a:pt x="13478" y="7469"/>
                    <a:pt x="13464" y="7445"/>
                  </a:cubicBezTo>
                  <a:cubicBezTo>
                    <a:pt x="13388" y="7319"/>
                    <a:pt x="13282" y="7216"/>
                    <a:pt x="13158" y="7140"/>
                  </a:cubicBezTo>
                  <a:cubicBezTo>
                    <a:pt x="13351" y="7088"/>
                    <a:pt x="13541" y="7030"/>
                    <a:pt x="13729" y="6966"/>
                  </a:cubicBezTo>
                  <a:cubicBezTo>
                    <a:pt x="13895" y="7108"/>
                    <a:pt x="14085" y="7220"/>
                    <a:pt x="14291" y="7290"/>
                  </a:cubicBezTo>
                  <a:cubicBezTo>
                    <a:pt x="14322" y="7301"/>
                    <a:pt x="14354" y="7312"/>
                    <a:pt x="14385" y="7312"/>
                  </a:cubicBezTo>
                  <a:cubicBezTo>
                    <a:pt x="14405" y="7312"/>
                    <a:pt x="14425" y="7308"/>
                    <a:pt x="14444" y="7295"/>
                  </a:cubicBezTo>
                  <a:cubicBezTo>
                    <a:pt x="14488" y="7268"/>
                    <a:pt x="14510" y="7213"/>
                    <a:pt x="14529" y="7168"/>
                  </a:cubicBezTo>
                  <a:cubicBezTo>
                    <a:pt x="14574" y="7069"/>
                    <a:pt x="14613" y="6961"/>
                    <a:pt x="14599" y="6851"/>
                  </a:cubicBezTo>
                  <a:cubicBezTo>
                    <a:pt x="14597" y="6841"/>
                    <a:pt x="14595" y="6832"/>
                    <a:pt x="14594" y="6823"/>
                  </a:cubicBezTo>
                  <a:cubicBezTo>
                    <a:pt x="14647" y="6821"/>
                    <a:pt x="14699" y="6818"/>
                    <a:pt x="14750" y="6809"/>
                  </a:cubicBezTo>
                  <a:cubicBezTo>
                    <a:pt x="14864" y="6794"/>
                    <a:pt x="14984" y="6766"/>
                    <a:pt x="15087" y="6715"/>
                  </a:cubicBezTo>
                  <a:cubicBezTo>
                    <a:pt x="15276" y="6621"/>
                    <a:pt x="15164" y="6410"/>
                    <a:pt x="15042" y="6282"/>
                  </a:cubicBezTo>
                  <a:cubicBezTo>
                    <a:pt x="15116" y="6133"/>
                    <a:pt x="15181" y="5976"/>
                    <a:pt x="15237" y="5818"/>
                  </a:cubicBezTo>
                  <a:cubicBezTo>
                    <a:pt x="15253" y="5774"/>
                    <a:pt x="15266" y="5722"/>
                    <a:pt x="15240" y="5679"/>
                  </a:cubicBezTo>
                  <a:cubicBezTo>
                    <a:pt x="15218" y="5639"/>
                    <a:pt x="15180" y="5631"/>
                    <a:pt x="15139" y="5631"/>
                  </a:cubicBezTo>
                  <a:cubicBezTo>
                    <a:pt x="15122" y="5631"/>
                    <a:pt x="15104" y="5633"/>
                    <a:pt x="15087" y="5634"/>
                  </a:cubicBezTo>
                  <a:cubicBezTo>
                    <a:pt x="15068" y="5635"/>
                    <a:pt x="15049" y="5637"/>
                    <a:pt x="15029" y="5638"/>
                  </a:cubicBezTo>
                  <a:cubicBezTo>
                    <a:pt x="15049" y="5600"/>
                    <a:pt x="15070" y="5561"/>
                    <a:pt x="15091" y="5523"/>
                  </a:cubicBezTo>
                  <a:cubicBezTo>
                    <a:pt x="15108" y="5487"/>
                    <a:pt x="15135" y="5449"/>
                    <a:pt x="15145" y="5410"/>
                  </a:cubicBezTo>
                  <a:cubicBezTo>
                    <a:pt x="15201" y="5402"/>
                    <a:pt x="15255" y="5392"/>
                    <a:pt x="15309" y="5381"/>
                  </a:cubicBezTo>
                  <a:cubicBezTo>
                    <a:pt x="15365" y="5369"/>
                    <a:pt x="15424" y="5359"/>
                    <a:pt x="15475" y="5338"/>
                  </a:cubicBezTo>
                  <a:cubicBezTo>
                    <a:pt x="15597" y="5297"/>
                    <a:pt x="15561" y="5174"/>
                    <a:pt x="15506" y="5097"/>
                  </a:cubicBezTo>
                  <a:cubicBezTo>
                    <a:pt x="15444" y="5012"/>
                    <a:pt x="15375" y="4933"/>
                    <a:pt x="15300" y="4859"/>
                  </a:cubicBezTo>
                  <a:cubicBezTo>
                    <a:pt x="15260" y="4821"/>
                    <a:pt x="15217" y="4784"/>
                    <a:pt x="15174" y="4749"/>
                  </a:cubicBezTo>
                  <a:cubicBezTo>
                    <a:pt x="15196" y="4740"/>
                    <a:pt x="15218" y="4731"/>
                    <a:pt x="15239" y="4721"/>
                  </a:cubicBezTo>
                  <a:cubicBezTo>
                    <a:pt x="15327" y="4676"/>
                    <a:pt x="15408" y="4613"/>
                    <a:pt x="15445" y="4522"/>
                  </a:cubicBezTo>
                  <a:cubicBezTo>
                    <a:pt x="15476" y="4441"/>
                    <a:pt x="15465" y="4339"/>
                    <a:pt x="15404" y="4275"/>
                  </a:cubicBezTo>
                  <a:cubicBezTo>
                    <a:pt x="15361" y="4229"/>
                    <a:pt x="15307" y="4217"/>
                    <a:pt x="15251" y="4217"/>
                  </a:cubicBezTo>
                  <a:cubicBezTo>
                    <a:pt x="15200" y="4217"/>
                    <a:pt x="15147" y="4227"/>
                    <a:pt x="15098" y="4234"/>
                  </a:cubicBezTo>
                  <a:cubicBezTo>
                    <a:pt x="14992" y="4248"/>
                    <a:pt x="14886" y="4255"/>
                    <a:pt x="14781" y="4259"/>
                  </a:cubicBezTo>
                  <a:cubicBezTo>
                    <a:pt x="14798" y="4197"/>
                    <a:pt x="14816" y="4134"/>
                    <a:pt x="14831" y="4070"/>
                  </a:cubicBezTo>
                  <a:cubicBezTo>
                    <a:pt x="14852" y="3981"/>
                    <a:pt x="14892" y="3859"/>
                    <a:pt x="14834" y="3777"/>
                  </a:cubicBezTo>
                  <a:cubicBezTo>
                    <a:pt x="14805" y="3735"/>
                    <a:pt x="14763" y="3721"/>
                    <a:pt x="14718" y="3721"/>
                  </a:cubicBezTo>
                  <a:cubicBezTo>
                    <a:pt x="14665" y="3721"/>
                    <a:pt x="14607" y="3741"/>
                    <a:pt x="14559" y="3757"/>
                  </a:cubicBezTo>
                  <a:cubicBezTo>
                    <a:pt x="14462" y="3791"/>
                    <a:pt x="14368" y="3837"/>
                    <a:pt x="14283" y="3895"/>
                  </a:cubicBezTo>
                  <a:cubicBezTo>
                    <a:pt x="14186" y="3960"/>
                    <a:pt x="14099" y="4038"/>
                    <a:pt x="14026" y="4127"/>
                  </a:cubicBezTo>
                  <a:cubicBezTo>
                    <a:pt x="13975" y="4101"/>
                    <a:pt x="13925" y="4074"/>
                    <a:pt x="13874" y="4052"/>
                  </a:cubicBezTo>
                  <a:lnTo>
                    <a:pt x="13973" y="4021"/>
                  </a:lnTo>
                  <a:cubicBezTo>
                    <a:pt x="14007" y="4010"/>
                    <a:pt x="14040" y="3996"/>
                    <a:pt x="14068" y="3974"/>
                  </a:cubicBezTo>
                  <a:cubicBezTo>
                    <a:pt x="14133" y="3919"/>
                    <a:pt x="14115" y="3832"/>
                    <a:pt x="14054" y="3780"/>
                  </a:cubicBezTo>
                  <a:cubicBezTo>
                    <a:pt x="13996" y="3732"/>
                    <a:pt x="13927" y="3694"/>
                    <a:pt x="13857" y="3663"/>
                  </a:cubicBezTo>
                  <a:cubicBezTo>
                    <a:pt x="13830" y="3652"/>
                    <a:pt x="13800" y="3642"/>
                    <a:pt x="13773" y="3632"/>
                  </a:cubicBezTo>
                  <a:cubicBezTo>
                    <a:pt x="13873" y="3581"/>
                    <a:pt x="13974" y="3528"/>
                    <a:pt x="14074" y="3477"/>
                  </a:cubicBezTo>
                  <a:cubicBezTo>
                    <a:pt x="14098" y="3465"/>
                    <a:pt x="14111" y="3424"/>
                    <a:pt x="14094" y="3402"/>
                  </a:cubicBezTo>
                  <a:cubicBezTo>
                    <a:pt x="13974" y="3245"/>
                    <a:pt x="13805" y="3133"/>
                    <a:pt x="13613" y="3087"/>
                  </a:cubicBezTo>
                  <a:cubicBezTo>
                    <a:pt x="13571" y="3076"/>
                    <a:pt x="13527" y="3070"/>
                    <a:pt x="13484" y="3065"/>
                  </a:cubicBezTo>
                  <a:lnTo>
                    <a:pt x="13689" y="3006"/>
                  </a:lnTo>
                  <a:cubicBezTo>
                    <a:pt x="13720" y="2997"/>
                    <a:pt x="13745" y="2955"/>
                    <a:pt x="13722" y="2925"/>
                  </a:cubicBezTo>
                  <a:cubicBezTo>
                    <a:pt x="13604" y="2771"/>
                    <a:pt x="13445" y="2655"/>
                    <a:pt x="13267" y="2587"/>
                  </a:cubicBezTo>
                  <a:cubicBezTo>
                    <a:pt x="13316" y="2566"/>
                    <a:pt x="13367" y="2547"/>
                    <a:pt x="13416" y="2526"/>
                  </a:cubicBezTo>
                  <a:cubicBezTo>
                    <a:pt x="13472" y="2502"/>
                    <a:pt x="13530" y="2477"/>
                    <a:pt x="13553" y="2417"/>
                  </a:cubicBezTo>
                  <a:cubicBezTo>
                    <a:pt x="13574" y="2365"/>
                    <a:pt x="13562" y="2304"/>
                    <a:pt x="13530" y="2261"/>
                  </a:cubicBezTo>
                  <a:cubicBezTo>
                    <a:pt x="13454" y="2157"/>
                    <a:pt x="13294" y="2150"/>
                    <a:pt x="13177" y="2148"/>
                  </a:cubicBezTo>
                  <a:cubicBezTo>
                    <a:pt x="13168" y="2148"/>
                    <a:pt x="13159" y="2148"/>
                    <a:pt x="13150" y="2148"/>
                  </a:cubicBezTo>
                  <a:cubicBezTo>
                    <a:pt x="13099" y="2148"/>
                    <a:pt x="13049" y="2153"/>
                    <a:pt x="13000" y="2160"/>
                  </a:cubicBezTo>
                  <a:cubicBezTo>
                    <a:pt x="13029" y="2096"/>
                    <a:pt x="13056" y="2029"/>
                    <a:pt x="13079" y="1961"/>
                  </a:cubicBezTo>
                  <a:cubicBezTo>
                    <a:pt x="13099" y="1900"/>
                    <a:pt x="13116" y="1839"/>
                    <a:pt x="13131" y="1777"/>
                  </a:cubicBezTo>
                  <a:cubicBezTo>
                    <a:pt x="13145" y="1716"/>
                    <a:pt x="13162" y="1648"/>
                    <a:pt x="13164" y="1584"/>
                  </a:cubicBezTo>
                  <a:cubicBezTo>
                    <a:pt x="13167" y="1524"/>
                    <a:pt x="13132" y="1479"/>
                    <a:pt x="13073" y="1469"/>
                  </a:cubicBezTo>
                  <a:cubicBezTo>
                    <a:pt x="13063" y="1468"/>
                    <a:pt x="13054" y="1467"/>
                    <a:pt x="13045" y="1467"/>
                  </a:cubicBezTo>
                  <a:cubicBezTo>
                    <a:pt x="13000" y="1467"/>
                    <a:pt x="12953" y="1482"/>
                    <a:pt x="12910" y="1490"/>
                  </a:cubicBezTo>
                  <a:cubicBezTo>
                    <a:pt x="12803" y="1512"/>
                    <a:pt x="12694" y="1538"/>
                    <a:pt x="12592" y="1580"/>
                  </a:cubicBezTo>
                  <a:cubicBezTo>
                    <a:pt x="12534" y="1603"/>
                    <a:pt x="12478" y="1632"/>
                    <a:pt x="12425" y="1665"/>
                  </a:cubicBezTo>
                  <a:cubicBezTo>
                    <a:pt x="12394" y="1527"/>
                    <a:pt x="12346" y="1394"/>
                    <a:pt x="12282" y="1268"/>
                  </a:cubicBezTo>
                  <a:cubicBezTo>
                    <a:pt x="12273" y="1252"/>
                    <a:pt x="12252" y="1239"/>
                    <a:pt x="12234" y="1239"/>
                  </a:cubicBezTo>
                  <a:cubicBezTo>
                    <a:pt x="12060" y="1250"/>
                    <a:pt x="11978" y="1434"/>
                    <a:pt x="11920" y="1575"/>
                  </a:cubicBezTo>
                  <a:cubicBezTo>
                    <a:pt x="11872" y="1695"/>
                    <a:pt x="11839" y="1821"/>
                    <a:pt x="11820" y="1949"/>
                  </a:cubicBezTo>
                  <a:cubicBezTo>
                    <a:pt x="11759" y="1904"/>
                    <a:pt x="11691" y="1867"/>
                    <a:pt x="11620" y="1840"/>
                  </a:cubicBezTo>
                  <a:cubicBezTo>
                    <a:pt x="11639" y="1817"/>
                    <a:pt x="11656" y="1792"/>
                    <a:pt x="11669" y="1766"/>
                  </a:cubicBezTo>
                  <a:cubicBezTo>
                    <a:pt x="11719" y="1669"/>
                    <a:pt x="11651" y="1584"/>
                    <a:pt x="11560" y="1553"/>
                  </a:cubicBezTo>
                  <a:cubicBezTo>
                    <a:pt x="11522" y="1539"/>
                    <a:pt x="11481" y="1534"/>
                    <a:pt x="11439" y="1534"/>
                  </a:cubicBezTo>
                  <a:cubicBezTo>
                    <a:pt x="11376" y="1534"/>
                    <a:pt x="11311" y="1546"/>
                    <a:pt x="11253" y="1559"/>
                  </a:cubicBezTo>
                  <a:cubicBezTo>
                    <a:pt x="11200" y="1570"/>
                    <a:pt x="11148" y="1587"/>
                    <a:pt x="11098" y="1608"/>
                  </a:cubicBezTo>
                  <a:cubicBezTo>
                    <a:pt x="11182" y="1463"/>
                    <a:pt x="11227" y="1292"/>
                    <a:pt x="11222" y="1122"/>
                  </a:cubicBezTo>
                  <a:cubicBezTo>
                    <a:pt x="11221" y="1094"/>
                    <a:pt x="11199" y="1069"/>
                    <a:pt x="11170" y="1069"/>
                  </a:cubicBezTo>
                  <a:cubicBezTo>
                    <a:pt x="11170" y="1069"/>
                    <a:pt x="11169" y="1069"/>
                    <a:pt x="11168" y="1069"/>
                  </a:cubicBezTo>
                  <a:cubicBezTo>
                    <a:pt x="11044" y="1073"/>
                    <a:pt x="10922" y="1091"/>
                    <a:pt x="10802" y="1121"/>
                  </a:cubicBezTo>
                  <a:cubicBezTo>
                    <a:pt x="10828" y="1057"/>
                    <a:pt x="10850" y="990"/>
                    <a:pt x="10865" y="921"/>
                  </a:cubicBezTo>
                  <a:cubicBezTo>
                    <a:pt x="10903" y="733"/>
                    <a:pt x="10896" y="538"/>
                    <a:pt x="10843" y="354"/>
                  </a:cubicBezTo>
                  <a:cubicBezTo>
                    <a:pt x="10835" y="329"/>
                    <a:pt x="10813" y="315"/>
                    <a:pt x="10790" y="315"/>
                  </a:cubicBezTo>
                  <a:cubicBezTo>
                    <a:pt x="10781" y="315"/>
                    <a:pt x="10771" y="317"/>
                    <a:pt x="10763" y="321"/>
                  </a:cubicBezTo>
                  <a:cubicBezTo>
                    <a:pt x="10604" y="401"/>
                    <a:pt x="10451" y="493"/>
                    <a:pt x="10306" y="593"/>
                  </a:cubicBezTo>
                  <a:cubicBezTo>
                    <a:pt x="10300" y="522"/>
                    <a:pt x="10290" y="453"/>
                    <a:pt x="10274" y="385"/>
                  </a:cubicBezTo>
                  <a:cubicBezTo>
                    <a:pt x="10262" y="330"/>
                    <a:pt x="10244" y="273"/>
                    <a:pt x="10225" y="219"/>
                  </a:cubicBezTo>
                  <a:cubicBezTo>
                    <a:pt x="10206" y="168"/>
                    <a:pt x="10188" y="113"/>
                    <a:pt x="10156" y="69"/>
                  </a:cubicBezTo>
                  <a:cubicBezTo>
                    <a:pt x="10121" y="22"/>
                    <a:pt x="10075" y="0"/>
                    <a:pt x="10026" y="0"/>
                  </a:cubicBezTo>
                  <a:close/>
                </a:path>
              </a:pathLst>
            </a:custGeom>
            <a:solidFill>
              <a:srgbClr val="56D196"/>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1209;p59">
              <a:extLst>
                <a:ext uri="{FF2B5EF4-FFF2-40B4-BE49-F238E27FC236}">
                  <a16:creationId xmlns:a16="http://schemas.microsoft.com/office/drawing/2014/main" id="{C1C9B8E3-000C-491C-D6E5-6C23EC4371A3}"/>
                </a:ext>
              </a:extLst>
            </p:cNvPr>
            <p:cNvSpPr/>
            <p:nvPr/>
          </p:nvSpPr>
          <p:spPr>
            <a:xfrm>
              <a:off x="3850701" y="697609"/>
              <a:ext cx="399423" cy="195501"/>
            </a:xfrm>
            <a:custGeom>
              <a:avLst/>
              <a:gdLst/>
              <a:ahLst/>
              <a:cxnLst/>
              <a:rect l="l" t="t" r="r" b="b"/>
              <a:pathLst>
                <a:path w="8301" h="4063" extrusionOk="0">
                  <a:moveTo>
                    <a:pt x="5154" y="0"/>
                  </a:moveTo>
                  <a:cubicBezTo>
                    <a:pt x="5154" y="0"/>
                    <a:pt x="5153" y="0"/>
                    <a:pt x="5153" y="0"/>
                  </a:cubicBezTo>
                  <a:cubicBezTo>
                    <a:pt x="5082" y="1"/>
                    <a:pt x="5012" y="75"/>
                    <a:pt x="4963" y="118"/>
                  </a:cubicBezTo>
                  <a:cubicBezTo>
                    <a:pt x="4903" y="173"/>
                    <a:pt x="4846" y="231"/>
                    <a:pt x="4793" y="292"/>
                  </a:cubicBezTo>
                  <a:cubicBezTo>
                    <a:pt x="4692" y="416"/>
                    <a:pt x="4609" y="549"/>
                    <a:pt x="4546" y="696"/>
                  </a:cubicBezTo>
                  <a:cubicBezTo>
                    <a:pt x="4513" y="776"/>
                    <a:pt x="4486" y="858"/>
                    <a:pt x="4465" y="941"/>
                  </a:cubicBezTo>
                  <a:cubicBezTo>
                    <a:pt x="4398" y="902"/>
                    <a:pt x="4324" y="871"/>
                    <a:pt x="4254" y="837"/>
                  </a:cubicBezTo>
                  <a:cubicBezTo>
                    <a:pt x="4216" y="819"/>
                    <a:pt x="4179" y="798"/>
                    <a:pt x="4138" y="798"/>
                  </a:cubicBezTo>
                  <a:cubicBezTo>
                    <a:pt x="4131" y="798"/>
                    <a:pt x="4125" y="798"/>
                    <a:pt x="4118" y="799"/>
                  </a:cubicBezTo>
                  <a:cubicBezTo>
                    <a:pt x="4077" y="806"/>
                    <a:pt x="4047" y="833"/>
                    <a:pt x="4026" y="869"/>
                  </a:cubicBezTo>
                  <a:cubicBezTo>
                    <a:pt x="4007" y="903"/>
                    <a:pt x="3994" y="944"/>
                    <a:pt x="3983" y="981"/>
                  </a:cubicBezTo>
                  <a:cubicBezTo>
                    <a:pt x="3973" y="1015"/>
                    <a:pt x="3967" y="1049"/>
                    <a:pt x="3960" y="1084"/>
                  </a:cubicBezTo>
                  <a:cubicBezTo>
                    <a:pt x="3801" y="1016"/>
                    <a:pt x="3629" y="981"/>
                    <a:pt x="3458" y="958"/>
                  </a:cubicBezTo>
                  <a:cubicBezTo>
                    <a:pt x="3372" y="948"/>
                    <a:pt x="3285" y="940"/>
                    <a:pt x="3200" y="933"/>
                  </a:cubicBezTo>
                  <a:cubicBezTo>
                    <a:pt x="3165" y="931"/>
                    <a:pt x="3123" y="923"/>
                    <a:pt x="3082" y="923"/>
                  </a:cubicBezTo>
                  <a:cubicBezTo>
                    <a:pt x="3039" y="923"/>
                    <a:pt x="2998" y="932"/>
                    <a:pt x="2970" y="964"/>
                  </a:cubicBezTo>
                  <a:cubicBezTo>
                    <a:pt x="2922" y="1021"/>
                    <a:pt x="2940" y="1107"/>
                    <a:pt x="2960" y="1171"/>
                  </a:cubicBezTo>
                  <a:cubicBezTo>
                    <a:pt x="2986" y="1253"/>
                    <a:pt x="3029" y="1322"/>
                    <a:pt x="3082" y="1388"/>
                  </a:cubicBezTo>
                  <a:cubicBezTo>
                    <a:pt x="3138" y="1458"/>
                    <a:pt x="3201" y="1524"/>
                    <a:pt x="3266" y="1587"/>
                  </a:cubicBezTo>
                  <a:cubicBezTo>
                    <a:pt x="3260" y="1590"/>
                    <a:pt x="3253" y="1590"/>
                    <a:pt x="3245" y="1592"/>
                  </a:cubicBezTo>
                  <a:cubicBezTo>
                    <a:pt x="3180" y="1622"/>
                    <a:pt x="3134" y="1686"/>
                    <a:pt x="3097" y="1745"/>
                  </a:cubicBezTo>
                  <a:cubicBezTo>
                    <a:pt x="3087" y="1760"/>
                    <a:pt x="3081" y="1776"/>
                    <a:pt x="3072" y="1790"/>
                  </a:cubicBezTo>
                  <a:cubicBezTo>
                    <a:pt x="3071" y="1786"/>
                    <a:pt x="3070" y="1782"/>
                    <a:pt x="3068" y="1780"/>
                  </a:cubicBezTo>
                  <a:cubicBezTo>
                    <a:pt x="3020" y="1686"/>
                    <a:pt x="2959" y="1577"/>
                    <a:pt x="2873" y="1513"/>
                  </a:cubicBezTo>
                  <a:cubicBezTo>
                    <a:pt x="2831" y="1481"/>
                    <a:pt x="2787" y="1468"/>
                    <a:pt x="2742" y="1468"/>
                  </a:cubicBezTo>
                  <a:cubicBezTo>
                    <a:pt x="2627" y="1468"/>
                    <a:pt x="2511" y="1560"/>
                    <a:pt x="2423" y="1655"/>
                  </a:cubicBezTo>
                  <a:cubicBezTo>
                    <a:pt x="2365" y="1469"/>
                    <a:pt x="2265" y="1296"/>
                    <a:pt x="2126" y="1156"/>
                  </a:cubicBezTo>
                  <a:cubicBezTo>
                    <a:pt x="2096" y="1127"/>
                    <a:pt x="2063" y="1103"/>
                    <a:pt x="2028" y="1103"/>
                  </a:cubicBezTo>
                  <a:cubicBezTo>
                    <a:pt x="2009" y="1103"/>
                    <a:pt x="1989" y="1110"/>
                    <a:pt x="1969" y="1128"/>
                  </a:cubicBezTo>
                  <a:cubicBezTo>
                    <a:pt x="1917" y="1171"/>
                    <a:pt x="1875" y="1234"/>
                    <a:pt x="1834" y="1287"/>
                  </a:cubicBezTo>
                  <a:cubicBezTo>
                    <a:pt x="1752" y="1398"/>
                    <a:pt x="1687" y="1521"/>
                    <a:pt x="1634" y="1649"/>
                  </a:cubicBezTo>
                  <a:cubicBezTo>
                    <a:pt x="1609" y="1712"/>
                    <a:pt x="1588" y="1777"/>
                    <a:pt x="1570" y="1841"/>
                  </a:cubicBezTo>
                  <a:cubicBezTo>
                    <a:pt x="1527" y="1766"/>
                    <a:pt x="1472" y="1698"/>
                    <a:pt x="1406" y="1643"/>
                  </a:cubicBezTo>
                  <a:cubicBezTo>
                    <a:pt x="1394" y="1633"/>
                    <a:pt x="1380" y="1626"/>
                    <a:pt x="1366" y="1626"/>
                  </a:cubicBezTo>
                  <a:cubicBezTo>
                    <a:pt x="1357" y="1626"/>
                    <a:pt x="1348" y="1629"/>
                    <a:pt x="1340" y="1634"/>
                  </a:cubicBezTo>
                  <a:cubicBezTo>
                    <a:pt x="1269" y="1680"/>
                    <a:pt x="1217" y="1745"/>
                    <a:pt x="1189" y="1820"/>
                  </a:cubicBezTo>
                  <a:cubicBezTo>
                    <a:pt x="993" y="1604"/>
                    <a:pt x="710" y="1474"/>
                    <a:pt x="417" y="1474"/>
                  </a:cubicBezTo>
                  <a:cubicBezTo>
                    <a:pt x="385" y="1474"/>
                    <a:pt x="364" y="1498"/>
                    <a:pt x="362" y="1528"/>
                  </a:cubicBezTo>
                  <a:cubicBezTo>
                    <a:pt x="346" y="1761"/>
                    <a:pt x="393" y="1996"/>
                    <a:pt x="496" y="2205"/>
                  </a:cubicBezTo>
                  <a:cubicBezTo>
                    <a:pt x="439" y="2223"/>
                    <a:pt x="383" y="2239"/>
                    <a:pt x="328" y="2260"/>
                  </a:cubicBezTo>
                  <a:cubicBezTo>
                    <a:pt x="232" y="2293"/>
                    <a:pt x="96" y="2328"/>
                    <a:pt x="50" y="2429"/>
                  </a:cubicBezTo>
                  <a:cubicBezTo>
                    <a:pt x="0" y="2541"/>
                    <a:pt x="112" y="2630"/>
                    <a:pt x="192" y="2688"/>
                  </a:cubicBezTo>
                  <a:cubicBezTo>
                    <a:pt x="280" y="2751"/>
                    <a:pt x="382" y="2795"/>
                    <a:pt x="488" y="2819"/>
                  </a:cubicBezTo>
                  <a:cubicBezTo>
                    <a:pt x="523" y="2827"/>
                    <a:pt x="559" y="2831"/>
                    <a:pt x="593" y="2835"/>
                  </a:cubicBezTo>
                  <a:cubicBezTo>
                    <a:pt x="478" y="2976"/>
                    <a:pt x="415" y="3158"/>
                    <a:pt x="426" y="3340"/>
                  </a:cubicBezTo>
                  <a:cubicBezTo>
                    <a:pt x="429" y="3369"/>
                    <a:pt x="451" y="3395"/>
                    <a:pt x="480" y="3395"/>
                  </a:cubicBezTo>
                  <a:cubicBezTo>
                    <a:pt x="484" y="3395"/>
                    <a:pt x="490" y="3395"/>
                    <a:pt x="495" y="3393"/>
                  </a:cubicBezTo>
                  <a:cubicBezTo>
                    <a:pt x="700" y="3328"/>
                    <a:pt x="915" y="3254"/>
                    <a:pt x="1089" y="3127"/>
                  </a:cubicBezTo>
                  <a:cubicBezTo>
                    <a:pt x="1095" y="3169"/>
                    <a:pt x="1100" y="3212"/>
                    <a:pt x="1108" y="3254"/>
                  </a:cubicBezTo>
                  <a:cubicBezTo>
                    <a:pt x="1110" y="3272"/>
                    <a:pt x="1129" y="3290"/>
                    <a:pt x="1146" y="3293"/>
                  </a:cubicBezTo>
                  <a:cubicBezTo>
                    <a:pt x="1182" y="3298"/>
                    <a:pt x="1218" y="3300"/>
                    <a:pt x="1254" y="3300"/>
                  </a:cubicBezTo>
                  <a:cubicBezTo>
                    <a:pt x="1368" y="3300"/>
                    <a:pt x="1481" y="3275"/>
                    <a:pt x="1585" y="3231"/>
                  </a:cubicBezTo>
                  <a:lnTo>
                    <a:pt x="1585" y="3231"/>
                  </a:lnTo>
                  <a:cubicBezTo>
                    <a:pt x="1573" y="3280"/>
                    <a:pt x="1562" y="3331"/>
                    <a:pt x="1549" y="3382"/>
                  </a:cubicBezTo>
                  <a:lnTo>
                    <a:pt x="1522" y="3496"/>
                  </a:lnTo>
                  <a:cubicBezTo>
                    <a:pt x="1514" y="3532"/>
                    <a:pt x="1498" y="3572"/>
                    <a:pt x="1500" y="3610"/>
                  </a:cubicBezTo>
                  <a:cubicBezTo>
                    <a:pt x="1505" y="3674"/>
                    <a:pt x="1553" y="3692"/>
                    <a:pt x="1605" y="3692"/>
                  </a:cubicBezTo>
                  <a:cubicBezTo>
                    <a:pt x="1618" y="3692"/>
                    <a:pt x="1631" y="3691"/>
                    <a:pt x="1644" y="3689"/>
                  </a:cubicBezTo>
                  <a:cubicBezTo>
                    <a:pt x="1874" y="3657"/>
                    <a:pt x="2087" y="3532"/>
                    <a:pt x="2240" y="3361"/>
                  </a:cubicBezTo>
                  <a:lnTo>
                    <a:pt x="2240" y="3361"/>
                  </a:lnTo>
                  <a:cubicBezTo>
                    <a:pt x="2223" y="3426"/>
                    <a:pt x="2207" y="3491"/>
                    <a:pt x="2195" y="3558"/>
                  </a:cubicBezTo>
                  <a:cubicBezTo>
                    <a:pt x="2190" y="3593"/>
                    <a:pt x="2209" y="3627"/>
                    <a:pt x="2246" y="3627"/>
                  </a:cubicBezTo>
                  <a:cubicBezTo>
                    <a:pt x="2247" y="3627"/>
                    <a:pt x="2247" y="3627"/>
                    <a:pt x="2248" y="3627"/>
                  </a:cubicBezTo>
                  <a:cubicBezTo>
                    <a:pt x="2414" y="3627"/>
                    <a:pt x="2576" y="3591"/>
                    <a:pt x="2727" y="3526"/>
                  </a:cubicBezTo>
                  <a:cubicBezTo>
                    <a:pt x="2740" y="3693"/>
                    <a:pt x="2765" y="3859"/>
                    <a:pt x="2798" y="4022"/>
                  </a:cubicBezTo>
                  <a:cubicBezTo>
                    <a:pt x="2803" y="4045"/>
                    <a:pt x="2828" y="4063"/>
                    <a:pt x="2852" y="4063"/>
                  </a:cubicBezTo>
                  <a:cubicBezTo>
                    <a:pt x="2856" y="4063"/>
                    <a:pt x="2861" y="4062"/>
                    <a:pt x="2866" y="4060"/>
                  </a:cubicBezTo>
                  <a:cubicBezTo>
                    <a:pt x="3210" y="3944"/>
                    <a:pt x="3450" y="3652"/>
                    <a:pt x="3515" y="3315"/>
                  </a:cubicBezTo>
                  <a:lnTo>
                    <a:pt x="3555" y="3394"/>
                  </a:lnTo>
                  <a:cubicBezTo>
                    <a:pt x="3579" y="3440"/>
                    <a:pt x="3600" y="3491"/>
                    <a:pt x="3647" y="3517"/>
                  </a:cubicBezTo>
                  <a:cubicBezTo>
                    <a:pt x="3666" y="3528"/>
                    <a:pt x="3686" y="3532"/>
                    <a:pt x="3705" y="3532"/>
                  </a:cubicBezTo>
                  <a:cubicBezTo>
                    <a:pt x="3741" y="3532"/>
                    <a:pt x="3776" y="3518"/>
                    <a:pt x="3810" y="3504"/>
                  </a:cubicBezTo>
                  <a:cubicBezTo>
                    <a:pt x="3883" y="3472"/>
                    <a:pt x="3958" y="3433"/>
                    <a:pt x="4021" y="3384"/>
                  </a:cubicBezTo>
                  <a:lnTo>
                    <a:pt x="4034" y="3531"/>
                  </a:lnTo>
                  <a:cubicBezTo>
                    <a:pt x="4041" y="3610"/>
                    <a:pt x="4050" y="3689"/>
                    <a:pt x="4058" y="3767"/>
                  </a:cubicBezTo>
                  <a:cubicBezTo>
                    <a:pt x="4062" y="3805"/>
                    <a:pt x="4068" y="3843"/>
                    <a:pt x="4072" y="3880"/>
                  </a:cubicBezTo>
                  <a:cubicBezTo>
                    <a:pt x="4076" y="3911"/>
                    <a:pt x="4076" y="3944"/>
                    <a:pt x="4093" y="3971"/>
                  </a:cubicBezTo>
                  <a:cubicBezTo>
                    <a:pt x="4110" y="3997"/>
                    <a:pt x="4133" y="4006"/>
                    <a:pt x="4157" y="4006"/>
                  </a:cubicBezTo>
                  <a:cubicBezTo>
                    <a:pt x="4189" y="4006"/>
                    <a:pt x="4224" y="3991"/>
                    <a:pt x="4253" y="3981"/>
                  </a:cubicBezTo>
                  <a:cubicBezTo>
                    <a:pt x="4320" y="3959"/>
                    <a:pt x="4385" y="3937"/>
                    <a:pt x="4450" y="3910"/>
                  </a:cubicBezTo>
                  <a:cubicBezTo>
                    <a:pt x="4573" y="3858"/>
                    <a:pt x="4691" y="3789"/>
                    <a:pt x="4780" y="3689"/>
                  </a:cubicBezTo>
                  <a:cubicBezTo>
                    <a:pt x="4807" y="3660"/>
                    <a:pt x="4830" y="3630"/>
                    <a:pt x="4851" y="3596"/>
                  </a:cubicBezTo>
                  <a:cubicBezTo>
                    <a:pt x="4862" y="3616"/>
                    <a:pt x="4869" y="3638"/>
                    <a:pt x="4881" y="3658"/>
                  </a:cubicBezTo>
                  <a:cubicBezTo>
                    <a:pt x="4927" y="3738"/>
                    <a:pt x="4983" y="3826"/>
                    <a:pt x="5076" y="3857"/>
                  </a:cubicBezTo>
                  <a:cubicBezTo>
                    <a:pt x="5092" y="3862"/>
                    <a:pt x="5108" y="3865"/>
                    <a:pt x="5122" y="3865"/>
                  </a:cubicBezTo>
                  <a:cubicBezTo>
                    <a:pt x="5204" y="3865"/>
                    <a:pt x="5260" y="3790"/>
                    <a:pt x="5302" y="3722"/>
                  </a:cubicBezTo>
                  <a:cubicBezTo>
                    <a:pt x="5331" y="3675"/>
                    <a:pt x="5353" y="3627"/>
                    <a:pt x="5371" y="3577"/>
                  </a:cubicBezTo>
                  <a:cubicBezTo>
                    <a:pt x="5394" y="3596"/>
                    <a:pt x="5417" y="3615"/>
                    <a:pt x="5443" y="3633"/>
                  </a:cubicBezTo>
                  <a:cubicBezTo>
                    <a:pt x="5575" y="3728"/>
                    <a:pt x="5724" y="3802"/>
                    <a:pt x="5879" y="3860"/>
                  </a:cubicBezTo>
                  <a:cubicBezTo>
                    <a:pt x="5883" y="3862"/>
                    <a:pt x="5888" y="3863"/>
                    <a:pt x="5894" y="3863"/>
                  </a:cubicBezTo>
                  <a:cubicBezTo>
                    <a:pt x="5908" y="3863"/>
                    <a:pt x="5924" y="3856"/>
                    <a:pt x="5932" y="3846"/>
                  </a:cubicBezTo>
                  <a:cubicBezTo>
                    <a:pt x="6055" y="3694"/>
                    <a:pt x="6016" y="3484"/>
                    <a:pt x="5959" y="3303"/>
                  </a:cubicBezTo>
                  <a:cubicBezTo>
                    <a:pt x="5982" y="3296"/>
                    <a:pt x="6006" y="3287"/>
                    <a:pt x="6027" y="3279"/>
                  </a:cubicBezTo>
                  <a:cubicBezTo>
                    <a:pt x="6106" y="3248"/>
                    <a:pt x="6177" y="3208"/>
                    <a:pt x="6245" y="3158"/>
                  </a:cubicBezTo>
                  <a:cubicBezTo>
                    <a:pt x="6248" y="3196"/>
                    <a:pt x="6250" y="3236"/>
                    <a:pt x="6257" y="3274"/>
                  </a:cubicBezTo>
                  <a:cubicBezTo>
                    <a:pt x="6266" y="3335"/>
                    <a:pt x="6281" y="3394"/>
                    <a:pt x="6301" y="3452"/>
                  </a:cubicBezTo>
                  <a:cubicBezTo>
                    <a:pt x="6318" y="3504"/>
                    <a:pt x="6336" y="3564"/>
                    <a:pt x="6386" y="3593"/>
                  </a:cubicBezTo>
                  <a:cubicBezTo>
                    <a:pt x="6408" y="3606"/>
                    <a:pt x="6431" y="3611"/>
                    <a:pt x="6455" y="3611"/>
                  </a:cubicBezTo>
                  <a:cubicBezTo>
                    <a:pt x="6536" y="3611"/>
                    <a:pt x="6626" y="3552"/>
                    <a:pt x="6687" y="3512"/>
                  </a:cubicBezTo>
                  <a:cubicBezTo>
                    <a:pt x="6765" y="3461"/>
                    <a:pt x="6835" y="3399"/>
                    <a:pt x="6898" y="3328"/>
                  </a:cubicBezTo>
                  <a:cubicBezTo>
                    <a:pt x="7000" y="3473"/>
                    <a:pt x="7139" y="3593"/>
                    <a:pt x="7301" y="3664"/>
                  </a:cubicBezTo>
                  <a:cubicBezTo>
                    <a:pt x="7361" y="3691"/>
                    <a:pt x="7434" y="3723"/>
                    <a:pt x="7504" y="3723"/>
                  </a:cubicBezTo>
                  <a:cubicBezTo>
                    <a:pt x="7512" y="3723"/>
                    <a:pt x="7521" y="3723"/>
                    <a:pt x="7529" y="3722"/>
                  </a:cubicBezTo>
                  <a:cubicBezTo>
                    <a:pt x="7614" y="3712"/>
                    <a:pt x="7650" y="3643"/>
                    <a:pt x="7646" y="3563"/>
                  </a:cubicBezTo>
                  <a:cubicBezTo>
                    <a:pt x="7637" y="3379"/>
                    <a:pt x="7591" y="3195"/>
                    <a:pt x="7523" y="3024"/>
                  </a:cubicBezTo>
                  <a:cubicBezTo>
                    <a:pt x="7483" y="2926"/>
                    <a:pt x="7435" y="2832"/>
                    <a:pt x="7380" y="2745"/>
                  </a:cubicBezTo>
                  <a:lnTo>
                    <a:pt x="7380" y="2745"/>
                  </a:lnTo>
                  <a:cubicBezTo>
                    <a:pt x="7398" y="2746"/>
                    <a:pt x="7417" y="2748"/>
                    <a:pt x="7435" y="2750"/>
                  </a:cubicBezTo>
                  <a:cubicBezTo>
                    <a:pt x="7463" y="2752"/>
                    <a:pt x="7492" y="2756"/>
                    <a:pt x="7521" y="2756"/>
                  </a:cubicBezTo>
                  <a:cubicBezTo>
                    <a:pt x="7542" y="2756"/>
                    <a:pt x="7563" y="2754"/>
                    <a:pt x="7584" y="2748"/>
                  </a:cubicBezTo>
                  <a:cubicBezTo>
                    <a:pt x="7631" y="2735"/>
                    <a:pt x="7675" y="2699"/>
                    <a:pt x="7688" y="2651"/>
                  </a:cubicBezTo>
                  <a:cubicBezTo>
                    <a:pt x="7720" y="2543"/>
                    <a:pt x="7599" y="2478"/>
                    <a:pt x="7527" y="2424"/>
                  </a:cubicBezTo>
                  <a:cubicBezTo>
                    <a:pt x="7501" y="2404"/>
                    <a:pt x="7474" y="2383"/>
                    <a:pt x="7448" y="2363"/>
                  </a:cubicBezTo>
                  <a:cubicBezTo>
                    <a:pt x="7499" y="2350"/>
                    <a:pt x="7547" y="2335"/>
                    <a:pt x="7592" y="2324"/>
                  </a:cubicBezTo>
                  <a:cubicBezTo>
                    <a:pt x="7810" y="2265"/>
                    <a:pt x="8027" y="2204"/>
                    <a:pt x="8244" y="2145"/>
                  </a:cubicBezTo>
                  <a:cubicBezTo>
                    <a:pt x="8282" y="2139"/>
                    <a:pt x="8301" y="2086"/>
                    <a:pt x="8268" y="2057"/>
                  </a:cubicBezTo>
                  <a:cubicBezTo>
                    <a:pt x="7936" y="1785"/>
                    <a:pt x="7551" y="1585"/>
                    <a:pt x="7139" y="1471"/>
                  </a:cubicBezTo>
                  <a:cubicBezTo>
                    <a:pt x="7215" y="1406"/>
                    <a:pt x="7283" y="1330"/>
                    <a:pt x="7344" y="1245"/>
                  </a:cubicBezTo>
                  <a:cubicBezTo>
                    <a:pt x="7355" y="1227"/>
                    <a:pt x="7352" y="1193"/>
                    <a:pt x="7335" y="1180"/>
                  </a:cubicBezTo>
                  <a:cubicBezTo>
                    <a:pt x="7204" y="1074"/>
                    <a:pt x="7041" y="1019"/>
                    <a:pt x="6876" y="1019"/>
                  </a:cubicBezTo>
                  <a:cubicBezTo>
                    <a:pt x="6828" y="1019"/>
                    <a:pt x="6780" y="1024"/>
                    <a:pt x="6733" y="1033"/>
                  </a:cubicBezTo>
                  <a:cubicBezTo>
                    <a:pt x="6790" y="771"/>
                    <a:pt x="6785" y="496"/>
                    <a:pt x="6712" y="236"/>
                  </a:cubicBezTo>
                  <a:cubicBezTo>
                    <a:pt x="6696" y="177"/>
                    <a:pt x="6674" y="111"/>
                    <a:pt x="6605" y="111"/>
                  </a:cubicBezTo>
                  <a:cubicBezTo>
                    <a:pt x="6602" y="111"/>
                    <a:pt x="6598" y="112"/>
                    <a:pt x="6595" y="112"/>
                  </a:cubicBezTo>
                  <a:cubicBezTo>
                    <a:pt x="6530" y="117"/>
                    <a:pt x="6459" y="156"/>
                    <a:pt x="6402" y="184"/>
                  </a:cubicBezTo>
                  <a:cubicBezTo>
                    <a:pt x="6282" y="243"/>
                    <a:pt x="6173" y="324"/>
                    <a:pt x="6084" y="422"/>
                  </a:cubicBezTo>
                  <a:cubicBezTo>
                    <a:pt x="6031" y="479"/>
                    <a:pt x="5986" y="539"/>
                    <a:pt x="5947" y="605"/>
                  </a:cubicBezTo>
                  <a:cubicBezTo>
                    <a:pt x="5941" y="574"/>
                    <a:pt x="5936" y="540"/>
                    <a:pt x="5928" y="510"/>
                  </a:cubicBezTo>
                  <a:cubicBezTo>
                    <a:pt x="5916" y="468"/>
                    <a:pt x="5892" y="432"/>
                    <a:pt x="5847" y="424"/>
                  </a:cubicBezTo>
                  <a:cubicBezTo>
                    <a:pt x="5841" y="423"/>
                    <a:pt x="5835" y="422"/>
                    <a:pt x="5828" y="422"/>
                  </a:cubicBezTo>
                  <a:cubicBezTo>
                    <a:pt x="5796" y="422"/>
                    <a:pt x="5762" y="436"/>
                    <a:pt x="5731" y="447"/>
                  </a:cubicBezTo>
                  <a:cubicBezTo>
                    <a:pt x="5695" y="460"/>
                    <a:pt x="5659" y="477"/>
                    <a:pt x="5625" y="496"/>
                  </a:cubicBezTo>
                  <a:cubicBezTo>
                    <a:pt x="5570" y="524"/>
                    <a:pt x="5521" y="563"/>
                    <a:pt x="5474" y="603"/>
                  </a:cubicBezTo>
                  <a:cubicBezTo>
                    <a:pt x="5463" y="519"/>
                    <a:pt x="5443" y="437"/>
                    <a:pt x="5414" y="358"/>
                  </a:cubicBezTo>
                  <a:cubicBezTo>
                    <a:pt x="5386" y="281"/>
                    <a:pt x="5351" y="206"/>
                    <a:pt x="5309" y="136"/>
                  </a:cubicBezTo>
                  <a:cubicBezTo>
                    <a:pt x="5274" y="81"/>
                    <a:pt x="5230" y="0"/>
                    <a:pt x="5154" y="0"/>
                  </a:cubicBezTo>
                  <a:close/>
                </a:path>
              </a:pathLst>
            </a:custGeom>
            <a:solidFill>
              <a:srgbClr val="74D7C1"/>
            </a:solidFill>
            <a:ln>
              <a:noFill/>
            </a:ln>
            <a:effectLst>
              <a:outerShdw blurRad="57150" dist="19050" dir="5400000" algn="bl" rotWithShape="0">
                <a:srgbClr val="073763">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Freeform 5">
            <a:extLst>
              <a:ext uri="{FF2B5EF4-FFF2-40B4-BE49-F238E27FC236}">
                <a16:creationId xmlns:a16="http://schemas.microsoft.com/office/drawing/2014/main" id="{6BD033EB-69E4-87D4-79A4-B281B2DB5A8F}"/>
              </a:ext>
            </a:extLst>
          </p:cNvPr>
          <p:cNvSpPr/>
          <p:nvPr/>
        </p:nvSpPr>
        <p:spPr>
          <a:xfrm>
            <a:off x="4246774" y="2837543"/>
            <a:ext cx="1832635" cy="2431355"/>
          </a:xfrm>
          <a:custGeom>
            <a:avLst/>
            <a:gdLst/>
            <a:ahLst/>
            <a:cxnLst/>
            <a:rect l="l" t="t" r="r" b="b"/>
            <a:pathLst>
              <a:path w="3101531" h="4114800">
                <a:moveTo>
                  <a:pt x="0" y="0"/>
                </a:moveTo>
                <a:lnTo>
                  <a:pt x="3101531" y="0"/>
                </a:lnTo>
                <a:lnTo>
                  <a:pt x="31015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Am-thanh-tra-loi-sai-www_tiengdong_com">
            <a:hlinkClick r:id="" action="ppaction://media"/>
            <a:extLst>
              <a:ext uri="{FF2B5EF4-FFF2-40B4-BE49-F238E27FC236}">
                <a16:creationId xmlns:a16="http://schemas.microsoft.com/office/drawing/2014/main" id="{F1CF8604-EDBB-8106-87C5-A199F5541B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00316" y="3577786"/>
            <a:ext cx="406400" cy="406400"/>
          </a:xfrm>
          <a:prstGeom prst="rect">
            <a:avLst/>
          </a:prstGeom>
        </p:spPr>
      </p:pic>
    </p:spTree>
    <p:extLst>
      <p:ext uri="{BB962C8B-B14F-4D97-AF65-F5344CB8AC3E}">
        <p14:creationId xmlns:p14="http://schemas.microsoft.com/office/powerpoint/2010/main" val="395205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1" presetClass="mediacall" presetSubtype="0" fill="hold" nodeType="withEffect">
                                  <p:stCondLst>
                                    <p:cond delay="0"/>
                                  </p:stCondLst>
                                  <p:childTnLst>
                                    <p:cmd type="call" cmd="playFrom(0.0)">
                                      <p:cBhvr>
                                        <p:cTn id="14" dur="5120"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9" name="Google Shape;649;p41"/>
          <p:cNvGrpSpPr/>
          <p:nvPr/>
        </p:nvGrpSpPr>
        <p:grpSpPr>
          <a:xfrm>
            <a:off x="-228974" y="3102183"/>
            <a:ext cx="2138726" cy="2841909"/>
            <a:chOff x="-228974" y="3102183"/>
            <a:chExt cx="2138726" cy="2841909"/>
          </a:xfrm>
        </p:grpSpPr>
        <p:sp>
          <p:nvSpPr>
            <p:cNvPr id="650" name="Google Shape;650;p41"/>
            <p:cNvSpPr/>
            <p:nvPr/>
          </p:nvSpPr>
          <p:spPr>
            <a:xfrm>
              <a:off x="1350935" y="4218928"/>
              <a:ext cx="227451" cy="521401"/>
            </a:xfrm>
            <a:custGeom>
              <a:avLst/>
              <a:gdLst/>
              <a:ahLst/>
              <a:cxnLst/>
              <a:rect l="l" t="t" r="r" b="b"/>
              <a:pathLst>
                <a:path w="4727" h="10836" extrusionOk="0">
                  <a:moveTo>
                    <a:pt x="2085" y="945"/>
                  </a:moveTo>
                  <a:lnTo>
                    <a:pt x="2085" y="1537"/>
                  </a:lnTo>
                  <a:lnTo>
                    <a:pt x="795" y="1537"/>
                  </a:lnTo>
                  <a:lnTo>
                    <a:pt x="795" y="945"/>
                  </a:lnTo>
                  <a:close/>
                  <a:moveTo>
                    <a:pt x="3939" y="945"/>
                  </a:moveTo>
                  <a:lnTo>
                    <a:pt x="3939" y="1537"/>
                  </a:lnTo>
                  <a:lnTo>
                    <a:pt x="2648" y="1537"/>
                  </a:lnTo>
                  <a:lnTo>
                    <a:pt x="2648" y="945"/>
                  </a:lnTo>
                  <a:close/>
                  <a:moveTo>
                    <a:pt x="2085" y="2159"/>
                  </a:moveTo>
                  <a:lnTo>
                    <a:pt x="2085" y="2750"/>
                  </a:lnTo>
                  <a:lnTo>
                    <a:pt x="795" y="2750"/>
                  </a:lnTo>
                  <a:lnTo>
                    <a:pt x="795" y="2159"/>
                  </a:lnTo>
                  <a:close/>
                  <a:moveTo>
                    <a:pt x="3939" y="3372"/>
                  </a:moveTo>
                  <a:lnTo>
                    <a:pt x="3939" y="3965"/>
                  </a:lnTo>
                  <a:lnTo>
                    <a:pt x="2648" y="3965"/>
                  </a:lnTo>
                  <a:lnTo>
                    <a:pt x="2648" y="3372"/>
                  </a:lnTo>
                  <a:close/>
                  <a:moveTo>
                    <a:pt x="2085" y="4588"/>
                  </a:moveTo>
                  <a:lnTo>
                    <a:pt x="2085" y="5179"/>
                  </a:lnTo>
                  <a:lnTo>
                    <a:pt x="795" y="5179"/>
                  </a:lnTo>
                  <a:lnTo>
                    <a:pt x="795" y="4588"/>
                  </a:lnTo>
                  <a:close/>
                  <a:moveTo>
                    <a:pt x="1" y="0"/>
                  </a:moveTo>
                  <a:lnTo>
                    <a:pt x="1" y="10836"/>
                  </a:lnTo>
                  <a:lnTo>
                    <a:pt x="4726" y="10836"/>
                  </a:lnTo>
                  <a:lnTo>
                    <a:pt x="4726" y="0"/>
                  </a:ln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1"/>
            <p:cNvSpPr/>
            <p:nvPr/>
          </p:nvSpPr>
          <p:spPr>
            <a:xfrm>
              <a:off x="942809" y="4053183"/>
              <a:ext cx="221533" cy="444991"/>
            </a:xfrm>
            <a:custGeom>
              <a:avLst/>
              <a:gdLst/>
              <a:ahLst/>
              <a:cxnLst/>
              <a:rect l="l" t="t" r="r" b="b"/>
              <a:pathLst>
                <a:path w="4604" h="9248" extrusionOk="0">
                  <a:moveTo>
                    <a:pt x="1304" y="1616"/>
                  </a:moveTo>
                  <a:lnTo>
                    <a:pt x="1304" y="2302"/>
                  </a:lnTo>
                  <a:lnTo>
                    <a:pt x="619" y="2302"/>
                  </a:lnTo>
                  <a:lnTo>
                    <a:pt x="619" y="1616"/>
                  </a:lnTo>
                  <a:close/>
                  <a:moveTo>
                    <a:pt x="2669" y="1616"/>
                  </a:moveTo>
                  <a:lnTo>
                    <a:pt x="2669" y="2302"/>
                  </a:lnTo>
                  <a:lnTo>
                    <a:pt x="1983" y="2302"/>
                  </a:lnTo>
                  <a:lnTo>
                    <a:pt x="1983" y="1616"/>
                  </a:lnTo>
                  <a:close/>
                  <a:moveTo>
                    <a:pt x="1304" y="3124"/>
                  </a:moveTo>
                  <a:lnTo>
                    <a:pt x="1304" y="3809"/>
                  </a:lnTo>
                  <a:lnTo>
                    <a:pt x="619" y="3809"/>
                  </a:lnTo>
                  <a:lnTo>
                    <a:pt x="619" y="3124"/>
                  </a:lnTo>
                  <a:close/>
                  <a:moveTo>
                    <a:pt x="2669" y="3124"/>
                  </a:moveTo>
                  <a:lnTo>
                    <a:pt x="2669" y="3809"/>
                  </a:lnTo>
                  <a:lnTo>
                    <a:pt x="1983" y="3809"/>
                  </a:lnTo>
                  <a:lnTo>
                    <a:pt x="1983" y="3124"/>
                  </a:lnTo>
                  <a:close/>
                  <a:moveTo>
                    <a:pt x="4033" y="3124"/>
                  </a:moveTo>
                  <a:lnTo>
                    <a:pt x="4033" y="3809"/>
                  </a:lnTo>
                  <a:lnTo>
                    <a:pt x="3348" y="3809"/>
                  </a:lnTo>
                  <a:lnTo>
                    <a:pt x="3348" y="3124"/>
                  </a:lnTo>
                  <a:close/>
                  <a:moveTo>
                    <a:pt x="4033" y="4632"/>
                  </a:moveTo>
                  <a:lnTo>
                    <a:pt x="4033" y="5317"/>
                  </a:lnTo>
                  <a:lnTo>
                    <a:pt x="3348" y="5317"/>
                  </a:lnTo>
                  <a:lnTo>
                    <a:pt x="3348" y="4632"/>
                  </a:lnTo>
                  <a:close/>
                  <a:moveTo>
                    <a:pt x="1304" y="6137"/>
                  </a:moveTo>
                  <a:lnTo>
                    <a:pt x="1304" y="6823"/>
                  </a:lnTo>
                  <a:lnTo>
                    <a:pt x="619" y="6823"/>
                  </a:lnTo>
                  <a:lnTo>
                    <a:pt x="619" y="6137"/>
                  </a:lnTo>
                  <a:close/>
                  <a:moveTo>
                    <a:pt x="2669" y="6137"/>
                  </a:moveTo>
                  <a:lnTo>
                    <a:pt x="2669" y="6823"/>
                  </a:lnTo>
                  <a:lnTo>
                    <a:pt x="1983" y="6823"/>
                  </a:lnTo>
                  <a:lnTo>
                    <a:pt x="1983" y="6137"/>
                  </a:lnTo>
                  <a:close/>
                  <a:moveTo>
                    <a:pt x="345" y="0"/>
                  </a:moveTo>
                  <a:lnTo>
                    <a:pt x="345" y="774"/>
                  </a:lnTo>
                  <a:lnTo>
                    <a:pt x="0" y="774"/>
                  </a:lnTo>
                  <a:lnTo>
                    <a:pt x="0" y="9248"/>
                  </a:lnTo>
                  <a:lnTo>
                    <a:pt x="4603" y="9248"/>
                  </a:lnTo>
                  <a:lnTo>
                    <a:pt x="4603" y="774"/>
                  </a:lnTo>
                  <a:lnTo>
                    <a:pt x="3930" y="774"/>
                  </a:lnTo>
                  <a:lnTo>
                    <a:pt x="345" y="0"/>
                  </a:ln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41"/>
            <p:cNvGrpSpPr/>
            <p:nvPr/>
          </p:nvGrpSpPr>
          <p:grpSpPr>
            <a:xfrm>
              <a:off x="-196020" y="3102183"/>
              <a:ext cx="1434812" cy="1595899"/>
              <a:chOff x="119141" y="949023"/>
              <a:chExt cx="608590" cy="676917"/>
            </a:xfrm>
          </p:grpSpPr>
          <p:sp>
            <p:nvSpPr>
              <p:cNvPr id="653" name="Google Shape;653;p41"/>
              <p:cNvSpPr/>
              <p:nvPr/>
            </p:nvSpPr>
            <p:spPr>
              <a:xfrm>
                <a:off x="289621" y="1349938"/>
                <a:ext cx="181307" cy="276002"/>
              </a:xfrm>
              <a:custGeom>
                <a:avLst/>
                <a:gdLst/>
                <a:ahLst/>
                <a:cxnLst/>
                <a:rect l="l" t="t" r="r" b="b"/>
                <a:pathLst>
                  <a:path w="3768" h="5736" extrusionOk="0">
                    <a:moveTo>
                      <a:pt x="3428" y="0"/>
                    </a:moveTo>
                    <a:cubicBezTo>
                      <a:pt x="3415" y="0"/>
                      <a:pt x="3403" y="0"/>
                      <a:pt x="3391" y="1"/>
                    </a:cubicBezTo>
                    <a:cubicBezTo>
                      <a:pt x="3261" y="5"/>
                      <a:pt x="3132" y="12"/>
                      <a:pt x="3003" y="18"/>
                    </a:cubicBezTo>
                    <a:cubicBezTo>
                      <a:pt x="2993" y="10"/>
                      <a:pt x="2981" y="4"/>
                      <a:pt x="2969" y="4"/>
                    </a:cubicBezTo>
                    <a:cubicBezTo>
                      <a:pt x="2957" y="4"/>
                      <a:pt x="2944" y="9"/>
                      <a:pt x="2933" y="22"/>
                    </a:cubicBezTo>
                    <a:cubicBezTo>
                      <a:pt x="2356" y="641"/>
                      <a:pt x="1815" y="1289"/>
                      <a:pt x="1304" y="1966"/>
                    </a:cubicBezTo>
                    <a:cubicBezTo>
                      <a:pt x="1279" y="1413"/>
                      <a:pt x="1292" y="860"/>
                      <a:pt x="1342" y="309"/>
                    </a:cubicBezTo>
                    <a:cubicBezTo>
                      <a:pt x="1346" y="274"/>
                      <a:pt x="1320" y="256"/>
                      <a:pt x="1293" y="256"/>
                    </a:cubicBezTo>
                    <a:cubicBezTo>
                      <a:pt x="1280" y="256"/>
                      <a:pt x="1266" y="261"/>
                      <a:pt x="1255" y="270"/>
                    </a:cubicBezTo>
                    <a:lnTo>
                      <a:pt x="1252" y="270"/>
                    </a:lnTo>
                    <a:cubicBezTo>
                      <a:pt x="1065" y="285"/>
                      <a:pt x="876" y="302"/>
                      <a:pt x="689" y="318"/>
                    </a:cubicBezTo>
                    <a:lnTo>
                      <a:pt x="689" y="309"/>
                    </a:lnTo>
                    <a:cubicBezTo>
                      <a:pt x="687" y="274"/>
                      <a:pt x="659" y="256"/>
                      <a:pt x="632" y="256"/>
                    </a:cubicBezTo>
                    <a:cubicBezTo>
                      <a:pt x="605" y="256"/>
                      <a:pt x="578" y="274"/>
                      <a:pt x="580" y="309"/>
                    </a:cubicBezTo>
                    <a:cubicBezTo>
                      <a:pt x="645" y="1692"/>
                      <a:pt x="551" y="3080"/>
                      <a:pt x="297" y="4441"/>
                    </a:cubicBezTo>
                    <a:cubicBezTo>
                      <a:pt x="227" y="4825"/>
                      <a:pt x="142" y="5206"/>
                      <a:pt x="45" y="5583"/>
                    </a:cubicBezTo>
                    <a:cubicBezTo>
                      <a:pt x="0" y="5605"/>
                      <a:pt x="7" y="5688"/>
                      <a:pt x="67" y="5688"/>
                    </a:cubicBezTo>
                    <a:cubicBezTo>
                      <a:pt x="68" y="5688"/>
                      <a:pt x="68" y="5688"/>
                      <a:pt x="69" y="5688"/>
                    </a:cubicBezTo>
                    <a:cubicBezTo>
                      <a:pt x="134" y="5686"/>
                      <a:pt x="199" y="5685"/>
                      <a:pt x="264" y="5685"/>
                    </a:cubicBezTo>
                    <a:cubicBezTo>
                      <a:pt x="516" y="5685"/>
                      <a:pt x="767" y="5697"/>
                      <a:pt x="1019" y="5719"/>
                    </a:cubicBezTo>
                    <a:cubicBezTo>
                      <a:pt x="1028" y="5730"/>
                      <a:pt x="1044" y="5735"/>
                      <a:pt x="1059" y="5735"/>
                    </a:cubicBezTo>
                    <a:cubicBezTo>
                      <a:pt x="1086" y="5735"/>
                      <a:pt x="1114" y="5718"/>
                      <a:pt x="1116" y="5683"/>
                    </a:cubicBezTo>
                    <a:cubicBezTo>
                      <a:pt x="1163" y="4798"/>
                      <a:pt x="1302" y="3913"/>
                      <a:pt x="1592" y="3074"/>
                    </a:cubicBezTo>
                    <a:cubicBezTo>
                      <a:pt x="1852" y="2321"/>
                      <a:pt x="2240" y="1609"/>
                      <a:pt x="2766" y="1008"/>
                    </a:cubicBezTo>
                    <a:cubicBezTo>
                      <a:pt x="3042" y="691"/>
                      <a:pt x="3355" y="409"/>
                      <a:pt x="3701" y="171"/>
                    </a:cubicBezTo>
                    <a:cubicBezTo>
                      <a:pt x="3702" y="172"/>
                      <a:pt x="3704" y="172"/>
                      <a:pt x="3706" y="172"/>
                    </a:cubicBezTo>
                    <a:cubicBezTo>
                      <a:pt x="3733" y="172"/>
                      <a:pt x="3754" y="147"/>
                      <a:pt x="3756" y="119"/>
                    </a:cubicBezTo>
                    <a:cubicBezTo>
                      <a:pt x="3768" y="86"/>
                      <a:pt x="3743" y="45"/>
                      <a:pt x="3708" y="45"/>
                    </a:cubicBezTo>
                    <a:cubicBezTo>
                      <a:pt x="3702" y="45"/>
                      <a:pt x="3695" y="46"/>
                      <a:pt x="3688" y="49"/>
                    </a:cubicBezTo>
                    <a:cubicBezTo>
                      <a:pt x="3607" y="11"/>
                      <a:pt x="3517" y="0"/>
                      <a:pt x="3428" y="0"/>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1"/>
              <p:cNvSpPr/>
              <p:nvPr/>
            </p:nvSpPr>
            <p:spPr>
              <a:xfrm>
                <a:off x="119141" y="949023"/>
                <a:ext cx="608590" cy="448888"/>
              </a:xfrm>
              <a:custGeom>
                <a:avLst/>
                <a:gdLst/>
                <a:ahLst/>
                <a:cxnLst/>
                <a:rect l="l" t="t" r="r" b="b"/>
                <a:pathLst>
                  <a:path w="12648" h="9329" extrusionOk="0">
                    <a:moveTo>
                      <a:pt x="5997" y="0"/>
                    </a:moveTo>
                    <a:cubicBezTo>
                      <a:pt x="5992" y="0"/>
                      <a:pt x="5987" y="1"/>
                      <a:pt x="5982" y="2"/>
                    </a:cubicBezTo>
                    <a:cubicBezTo>
                      <a:pt x="5700" y="90"/>
                      <a:pt x="5410" y="243"/>
                      <a:pt x="5245" y="488"/>
                    </a:cubicBezTo>
                    <a:cubicBezTo>
                      <a:pt x="5212" y="457"/>
                      <a:pt x="5178" y="427"/>
                      <a:pt x="5142" y="404"/>
                    </a:cubicBezTo>
                    <a:cubicBezTo>
                      <a:pt x="5125" y="393"/>
                      <a:pt x="5109" y="388"/>
                      <a:pt x="5094" y="388"/>
                    </a:cubicBezTo>
                    <a:cubicBezTo>
                      <a:pt x="5051" y="388"/>
                      <a:pt x="5018" y="431"/>
                      <a:pt x="4989" y="468"/>
                    </a:cubicBezTo>
                    <a:cubicBezTo>
                      <a:pt x="4946" y="524"/>
                      <a:pt x="4906" y="580"/>
                      <a:pt x="4869" y="638"/>
                    </a:cubicBezTo>
                    <a:cubicBezTo>
                      <a:pt x="4838" y="688"/>
                      <a:pt x="4810" y="737"/>
                      <a:pt x="4784" y="789"/>
                    </a:cubicBezTo>
                    <a:cubicBezTo>
                      <a:pt x="4773" y="772"/>
                      <a:pt x="4762" y="753"/>
                      <a:pt x="4751" y="736"/>
                    </a:cubicBezTo>
                    <a:cubicBezTo>
                      <a:pt x="4728" y="699"/>
                      <a:pt x="4704" y="662"/>
                      <a:pt x="4663" y="642"/>
                    </a:cubicBezTo>
                    <a:cubicBezTo>
                      <a:pt x="4642" y="632"/>
                      <a:pt x="4621" y="628"/>
                      <a:pt x="4601" y="628"/>
                    </a:cubicBezTo>
                    <a:cubicBezTo>
                      <a:pt x="4536" y="628"/>
                      <a:pt x="4476" y="674"/>
                      <a:pt x="4436" y="726"/>
                    </a:cubicBezTo>
                    <a:cubicBezTo>
                      <a:pt x="4382" y="796"/>
                      <a:pt x="4351" y="890"/>
                      <a:pt x="4330" y="976"/>
                    </a:cubicBezTo>
                    <a:cubicBezTo>
                      <a:pt x="4321" y="1007"/>
                      <a:pt x="4315" y="1040"/>
                      <a:pt x="4311" y="1074"/>
                    </a:cubicBezTo>
                    <a:cubicBezTo>
                      <a:pt x="4156" y="996"/>
                      <a:pt x="3988" y="940"/>
                      <a:pt x="3818" y="921"/>
                    </a:cubicBezTo>
                    <a:cubicBezTo>
                      <a:pt x="3802" y="919"/>
                      <a:pt x="3785" y="918"/>
                      <a:pt x="3768" y="918"/>
                    </a:cubicBezTo>
                    <a:cubicBezTo>
                      <a:pt x="3643" y="918"/>
                      <a:pt x="3520" y="972"/>
                      <a:pt x="3495" y="1108"/>
                    </a:cubicBezTo>
                    <a:cubicBezTo>
                      <a:pt x="3467" y="1263"/>
                      <a:pt x="3568" y="1387"/>
                      <a:pt x="3673" y="1488"/>
                    </a:cubicBezTo>
                    <a:cubicBezTo>
                      <a:pt x="3724" y="1538"/>
                      <a:pt x="3778" y="1583"/>
                      <a:pt x="3831" y="1631"/>
                    </a:cubicBezTo>
                    <a:cubicBezTo>
                      <a:pt x="3825" y="1632"/>
                      <a:pt x="3816" y="1635"/>
                      <a:pt x="3810" y="1636"/>
                    </a:cubicBezTo>
                    <a:cubicBezTo>
                      <a:pt x="3673" y="1677"/>
                      <a:pt x="3550" y="1756"/>
                      <a:pt x="3454" y="1860"/>
                    </a:cubicBezTo>
                    <a:cubicBezTo>
                      <a:pt x="3441" y="1822"/>
                      <a:pt x="3424" y="1786"/>
                      <a:pt x="3398" y="1761"/>
                    </a:cubicBezTo>
                    <a:cubicBezTo>
                      <a:pt x="3372" y="1737"/>
                      <a:pt x="3343" y="1728"/>
                      <a:pt x="3314" y="1728"/>
                    </a:cubicBezTo>
                    <a:cubicBezTo>
                      <a:pt x="3276" y="1728"/>
                      <a:pt x="3238" y="1742"/>
                      <a:pt x="3204" y="1759"/>
                    </a:cubicBezTo>
                    <a:cubicBezTo>
                      <a:pt x="3141" y="1790"/>
                      <a:pt x="3082" y="1824"/>
                      <a:pt x="3025" y="1862"/>
                    </a:cubicBezTo>
                    <a:cubicBezTo>
                      <a:pt x="2913" y="1939"/>
                      <a:pt x="2807" y="2029"/>
                      <a:pt x="2713" y="2130"/>
                    </a:cubicBezTo>
                    <a:cubicBezTo>
                      <a:pt x="2675" y="2172"/>
                      <a:pt x="2637" y="2219"/>
                      <a:pt x="2608" y="2267"/>
                    </a:cubicBezTo>
                    <a:cubicBezTo>
                      <a:pt x="2576" y="2228"/>
                      <a:pt x="2545" y="2189"/>
                      <a:pt x="2509" y="2154"/>
                    </a:cubicBezTo>
                    <a:cubicBezTo>
                      <a:pt x="2434" y="2075"/>
                      <a:pt x="2345" y="1989"/>
                      <a:pt x="2233" y="1972"/>
                    </a:cubicBezTo>
                    <a:cubicBezTo>
                      <a:pt x="2222" y="1970"/>
                      <a:pt x="2212" y="1970"/>
                      <a:pt x="2201" y="1970"/>
                    </a:cubicBezTo>
                    <a:cubicBezTo>
                      <a:pt x="2159" y="1970"/>
                      <a:pt x="2119" y="1982"/>
                      <a:pt x="2085" y="2010"/>
                    </a:cubicBezTo>
                    <a:cubicBezTo>
                      <a:pt x="2039" y="2049"/>
                      <a:pt x="2018" y="2108"/>
                      <a:pt x="2001" y="2162"/>
                    </a:cubicBezTo>
                    <a:cubicBezTo>
                      <a:pt x="1966" y="2265"/>
                      <a:pt x="1944" y="2372"/>
                      <a:pt x="1933" y="2479"/>
                    </a:cubicBezTo>
                    <a:cubicBezTo>
                      <a:pt x="1910" y="2466"/>
                      <a:pt x="1885" y="2453"/>
                      <a:pt x="1860" y="2441"/>
                    </a:cubicBezTo>
                    <a:cubicBezTo>
                      <a:pt x="1797" y="2410"/>
                      <a:pt x="1725" y="2384"/>
                      <a:pt x="1655" y="2384"/>
                    </a:cubicBezTo>
                    <a:cubicBezTo>
                      <a:pt x="1605" y="2384"/>
                      <a:pt x="1555" y="2397"/>
                      <a:pt x="1511" y="2432"/>
                    </a:cubicBezTo>
                    <a:cubicBezTo>
                      <a:pt x="1426" y="2499"/>
                      <a:pt x="1410" y="2618"/>
                      <a:pt x="1420" y="2720"/>
                    </a:cubicBezTo>
                    <a:cubicBezTo>
                      <a:pt x="1431" y="2834"/>
                      <a:pt x="1464" y="2948"/>
                      <a:pt x="1507" y="3053"/>
                    </a:cubicBezTo>
                    <a:cubicBezTo>
                      <a:pt x="1525" y="3095"/>
                      <a:pt x="1547" y="3133"/>
                      <a:pt x="1569" y="3172"/>
                    </a:cubicBezTo>
                    <a:cubicBezTo>
                      <a:pt x="1441" y="3173"/>
                      <a:pt x="1312" y="3201"/>
                      <a:pt x="1195" y="3259"/>
                    </a:cubicBezTo>
                    <a:cubicBezTo>
                      <a:pt x="1169" y="3273"/>
                      <a:pt x="1162" y="3310"/>
                      <a:pt x="1175" y="3335"/>
                    </a:cubicBezTo>
                    <a:cubicBezTo>
                      <a:pt x="1268" y="3502"/>
                      <a:pt x="1439" y="3611"/>
                      <a:pt x="1622" y="3646"/>
                    </a:cubicBezTo>
                    <a:cubicBezTo>
                      <a:pt x="1505" y="3733"/>
                      <a:pt x="1405" y="3843"/>
                      <a:pt x="1332" y="3971"/>
                    </a:cubicBezTo>
                    <a:cubicBezTo>
                      <a:pt x="1315" y="4003"/>
                      <a:pt x="1331" y="4042"/>
                      <a:pt x="1365" y="4052"/>
                    </a:cubicBezTo>
                    <a:cubicBezTo>
                      <a:pt x="1458" y="4079"/>
                      <a:pt x="1555" y="4093"/>
                      <a:pt x="1652" y="4093"/>
                    </a:cubicBezTo>
                    <a:cubicBezTo>
                      <a:pt x="1754" y="4093"/>
                      <a:pt x="1855" y="4078"/>
                      <a:pt x="1952" y="4050"/>
                    </a:cubicBezTo>
                    <a:lnTo>
                      <a:pt x="1952" y="4050"/>
                    </a:lnTo>
                    <a:cubicBezTo>
                      <a:pt x="1942" y="4180"/>
                      <a:pt x="1942" y="4310"/>
                      <a:pt x="1954" y="4439"/>
                    </a:cubicBezTo>
                    <a:cubicBezTo>
                      <a:pt x="1958" y="4477"/>
                      <a:pt x="1964" y="4517"/>
                      <a:pt x="1969" y="4555"/>
                    </a:cubicBezTo>
                    <a:cubicBezTo>
                      <a:pt x="1818" y="4569"/>
                      <a:pt x="1697" y="4675"/>
                      <a:pt x="1644" y="4813"/>
                    </a:cubicBezTo>
                    <a:cubicBezTo>
                      <a:pt x="1633" y="4844"/>
                      <a:pt x="1626" y="4876"/>
                      <a:pt x="1623" y="4908"/>
                    </a:cubicBezTo>
                    <a:cubicBezTo>
                      <a:pt x="1579" y="4887"/>
                      <a:pt x="1532" y="4869"/>
                      <a:pt x="1485" y="4854"/>
                    </a:cubicBezTo>
                    <a:cubicBezTo>
                      <a:pt x="1428" y="4838"/>
                      <a:pt x="1370" y="4823"/>
                      <a:pt x="1313" y="4808"/>
                    </a:cubicBezTo>
                    <a:cubicBezTo>
                      <a:pt x="1268" y="4797"/>
                      <a:pt x="1222" y="4787"/>
                      <a:pt x="1177" y="4787"/>
                    </a:cubicBezTo>
                    <a:cubicBezTo>
                      <a:pt x="1161" y="4787"/>
                      <a:pt x="1145" y="4788"/>
                      <a:pt x="1129" y="4791"/>
                    </a:cubicBezTo>
                    <a:cubicBezTo>
                      <a:pt x="1023" y="4811"/>
                      <a:pt x="957" y="4911"/>
                      <a:pt x="944" y="5013"/>
                    </a:cubicBezTo>
                    <a:cubicBezTo>
                      <a:pt x="929" y="5134"/>
                      <a:pt x="989" y="5250"/>
                      <a:pt x="1051" y="5350"/>
                    </a:cubicBezTo>
                    <a:cubicBezTo>
                      <a:pt x="1074" y="5389"/>
                      <a:pt x="1103" y="5428"/>
                      <a:pt x="1130" y="5466"/>
                    </a:cubicBezTo>
                    <a:cubicBezTo>
                      <a:pt x="1109" y="5460"/>
                      <a:pt x="1089" y="5452"/>
                      <a:pt x="1067" y="5446"/>
                    </a:cubicBezTo>
                    <a:cubicBezTo>
                      <a:pt x="1019" y="5433"/>
                      <a:pt x="969" y="5419"/>
                      <a:pt x="921" y="5407"/>
                    </a:cubicBezTo>
                    <a:cubicBezTo>
                      <a:pt x="891" y="5399"/>
                      <a:pt x="858" y="5387"/>
                      <a:pt x="825" y="5387"/>
                    </a:cubicBezTo>
                    <a:cubicBezTo>
                      <a:pt x="808" y="5387"/>
                      <a:pt x="791" y="5390"/>
                      <a:pt x="775" y="5400"/>
                    </a:cubicBezTo>
                    <a:cubicBezTo>
                      <a:pt x="704" y="5441"/>
                      <a:pt x="720" y="5562"/>
                      <a:pt x="733" y="5629"/>
                    </a:cubicBezTo>
                    <a:cubicBezTo>
                      <a:pt x="741" y="5666"/>
                      <a:pt x="752" y="5703"/>
                      <a:pt x="768" y="5737"/>
                    </a:cubicBezTo>
                    <a:cubicBezTo>
                      <a:pt x="523" y="5766"/>
                      <a:pt x="280" y="5851"/>
                      <a:pt x="50" y="5935"/>
                    </a:cubicBezTo>
                    <a:cubicBezTo>
                      <a:pt x="16" y="5947"/>
                      <a:pt x="1" y="5983"/>
                      <a:pt x="17" y="6015"/>
                    </a:cubicBezTo>
                    <a:cubicBezTo>
                      <a:pt x="72" y="6119"/>
                      <a:pt x="161" y="6189"/>
                      <a:pt x="251" y="6259"/>
                    </a:cubicBezTo>
                    <a:cubicBezTo>
                      <a:pt x="357" y="6340"/>
                      <a:pt x="463" y="6421"/>
                      <a:pt x="580" y="6485"/>
                    </a:cubicBezTo>
                    <a:cubicBezTo>
                      <a:pt x="646" y="6522"/>
                      <a:pt x="717" y="6552"/>
                      <a:pt x="788" y="6573"/>
                    </a:cubicBezTo>
                    <a:cubicBezTo>
                      <a:pt x="683" y="6647"/>
                      <a:pt x="576" y="6741"/>
                      <a:pt x="535" y="6862"/>
                    </a:cubicBezTo>
                    <a:cubicBezTo>
                      <a:pt x="516" y="6918"/>
                      <a:pt x="513" y="6985"/>
                      <a:pt x="546" y="7038"/>
                    </a:cubicBezTo>
                    <a:cubicBezTo>
                      <a:pt x="577" y="7090"/>
                      <a:pt x="630" y="7106"/>
                      <a:pt x="685" y="7106"/>
                    </a:cubicBezTo>
                    <a:cubicBezTo>
                      <a:pt x="702" y="7106"/>
                      <a:pt x="718" y="7104"/>
                      <a:pt x="734" y="7102"/>
                    </a:cubicBezTo>
                    <a:cubicBezTo>
                      <a:pt x="918" y="7079"/>
                      <a:pt x="1099" y="7038"/>
                      <a:pt x="1277" y="6985"/>
                    </a:cubicBezTo>
                    <a:cubicBezTo>
                      <a:pt x="1426" y="6941"/>
                      <a:pt x="1573" y="6885"/>
                      <a:pt x="1715" y="6822"/>
                    </a:cubicBezTo>
                    <a:cubicBezTo>
                      <a:pt x="1779" y="6911"/>
                      <a:pt x="1862" y="6988"/>
                      <a:pt x="1957" y="7043"/>
                    </a:cubicBezTo>
                    <a:cubicBezTo>
                      <a:pt x="1969" y="7050"/>
                      <a:pt x="1981" y="7055"/>
                      <a:pt x="1993" y="7060"/>
                    </a:cubicBezTo>
                    <a:cubicBezTo>
                      <a:pt x="1806" y="7143"/>
                      <a:pt x="1632" y="7253"/>
                      <a:pt x="1477" y="7389"/>
                    </a:cubicBezTo>
                    <a:cubicBezTo>
                      <a:pt x="1447" y="7413"/>
                      <a:pt x="1461" y="7473"/>
                      <a:pt x="1500" y="7480"/>
                    </a:cubicBezTo>
                    <a:cubicBezTo>
                      <a:pt x="1681" y="7512"/>
                      <a:pt x="1865" y="7529"/>
                      <a:pt x="2049" y="7529"/>
                    </a:cubicBezTo>
                    <a:cubicBezTo>
                      <a:pt x="2159" y="7529"/>
                      <a:pt x="2269" y="7523"/>
                      <a:pt x="2379" y="7510"/>
                    </a:cubicBezTo>
                    <a:cubicBezTo>
                      <a:pt x="2436" y="7503"/>
                      <a:pt x="2492" y="7494"/>
                      <a:pt x="2549" y="7485"/>
                    </a:cubicBezTo>
                    <a:lnTo>
                      <a:pt x="2549" y="7485"/>
                    </a:lnTo>
                    <a:cubicBezTo>
                      <a:pt x="2547" y="7489"/>
                      <a:pt x="2542" y="7492"/>
                      <a:pt x="2539" y="7497"/>
                    </a:cubicBezTo>
                    <a:cubicBezTo>
                      <a:pt x="2500" y="7556"/>
                      <a:pt x="2469" y="7619"/>
                      <a:pt x="2441" y="7685"/>
                    </a:cubicBezTo>
                    <a:cubicBezTo>
                      <a:pt x="2416" y="7744"/>
                      <a:pt x="2376" y="7827"/>
                      <a:pt x="2405" y="7890"/>
                    </a:cubicBezTo>
                    <a:cubicBezTo>
                      <a:pt x="2433" y="7950"/>
                      <a:pt x="2505" y="7956"/>
                      <a:pt x="2560" y="7964"/>
                    </a:cubicBezTo>
                    <a:cubicBezTo>
                      <a:pt x="2605" y="7969"/>
                      <a:pt x="2650" y="7972"/>
                      <a:pt x="2695" y="7972"/>
                    </a:cubicBezTo>
                    <a:cubicBezTo>
                      <a:pt x="2721" y="7972"/>
                      <a:pt x="2747" y="7971"/>
                      <a:pt x="2773" y="7969"/>
                    </a:cubicBezTo>
                    <a:cubicBezTo>
                      <a:pt x="2912" y="7958"/>
                      <a:pt x="3045" y="7923"/>
                      <a:pt x="3171" y="7863"/>
                    </a:cubicBezTo>
                    <a:cubicBezTo>
                      <a:pt x="3172" y="7861"/>
                      <a:pt x="3175" y="7861"/>
                      <a:pt x="3176" y="7860"/>
                    </a:cubicBezTo>
                    <a:lnTo>
                      <a:pt x="3176" y="7860"/>
                    </a:lnTo>
                    <a:cubicBezTo>
                      <a:pt x="3122" y="8050"/>
                      <a:pt x="3056" y="8236"/>
                      <a:pt x="2975" y="8417"/>
                    </a:cubicBezTo>
                    <a:cubicBezTo>
                      <a:pt x="2960" y="8450"/>
                      <a:pt x="2971" y="8486"/>
                      <a:pt x="3007" y="8497"/>
                    </a:cubicBezTo>
                    <a:cubicBezTo>
                      <a:pt x="3104" y="8527"/>
                      <a:pt x="3203" y="8541"/>
                      <a:pt x="3302" y="8541"/>
                    </a:cubicBezTo>
                    <a:cubicBezTo>
                      <a:pt x="3462" y="8541"/>
                      <a:pt x="3620" y="8504"/>
                      <a:pt x="3766" y="8436"/>
                    </a:cubicBezTo>
                    <a:lnTo>
                      <a:pt x="3766" y="8436"/>
                    </a:lnTo>
                    <a:cubicBezTo>
                      <a:pt x="3734" y="8565"/>
                      <a:pt x="3704" y="8693"/>
                      <a:pt x="3680" y="8824"/>
                    </a:cubicBezTo>
                    <a:cubicBezTo>
                      <a:pt x="3675" y="8850"/>
                      <a:pt x="3686" y="8887"/>
                      <a:pt x="3718" y="8891"/>
                    </a:cubicBezTo>
                    <a:cubicBezTo>
                      <a:pt x="3760" y="8897"/>
                      <a:pt x="3803" y="8900"/>
                      <a:pt x="3845" y="8900"/>
                    </a:cubicBezTo>
                    <a:cubicBezTo>
                      <a:pt x="4011" y="8900"/>
                      <a:pt x="4175" y="8855"/>
                      <a:pt x="4316" y="8770"/>
                    </a:cubicBezTo>
                    <a:cubicBezTo>
                      <a:pt x="4350" y="8932"/>
                      <a:pt x="4383" y="9095"/>
                      <a:pt x="4416" y="9257"/>
                    </a:cubicBezTo>
                    <a:cubicBezTo>
                      <a:pt x="4421" y="9282"/>
                      <a:pt x="4446" y="9297"/>
                      <a:pt x="4470" y="9297"/>
                    </a:cubicBezTo>
                    <a:cubicBezTo>
                      <a:pt x="4479" y="9297"/>
                      <a:pt x="4489" y="9295"/>
                      <a:pt x="4497" y="9290"/>
                    </a:cubicBezTo>
                    <a:cubicBezTo>
                      <a:pt x="4729" y="9155"/>
                      <a:pt x="4980" y="8993"/>
                      <a:pt x="5103" y="8750"/>
                    </a:cubicBezTo>
                    <a:cubicBezTo>
                      <a:pt x="5258" y="8908"/>
                      <a:pt x="5488" y="8987"/>
                      <a:pt x="5702" y="9050"/>
                    </a:cubicBezTo>
                    <a:cubicBezTo>
                      <a:pt x="5708" y="9051"/>
                      <a:pt x="5713" y="9052"/>
                      <a:pt x="5718" y="9052"/>
                    </a:cubicBezTo>
                    <a:cubicBezTo>
                      <a:pt x="5753" y="9052"/>
                      <a:pt x="5774" y="9016"/>
                      <a:pt x="5770" y="8982"/>
                    </a:cubicBezTo>
                    <a:cubicBezTo>
                      <a:pt x="5748" y="8828"/>
                      <a:pt x="5707" y="8677"/>
                      <a:pt x="5652" y="8533"/>
                    </a:cubicBezTo>
                    <a:lnTo>
                      <a:pt x="5652" y="8533"/>
                    </a:lnTo>
                    <a:cubicBezTo>
                      <a:pt x="5671" y="8536"/>
                      <a:pt x="5691" y="8537"/>
                      <a:pt x="5711" y="8537"/>
                    </a:cubicBezTo>
                    <a:cubicBezTo>
                      <a:pt x="5772" y="8537"/>
                      <a:pt x="5834" y="8525"/>
                      <a:pt x="5890" y="8499"/>
                    </a:cubicBezTo>
                    <a:lnTo>
                      <a:pt x="5890" y="8499"/>
                    </a:lnTo>
                    <a:cubicBezTo>
                      <a:pt x="5887" y="8538"/>
                      <a:pt x="5889" y="8576"/>
                      <a:pt x="5895" y="8615"/>
                    </a:cubicBezTo>
                    <a:cubicBezTo>
                      <a:pt x="5918" y="8746"/>
                      <a:pt x="6013" y="8830"/>
                      <a:pt x="6144" y="8844"/>
                    </a:cubicBezTo>
                    <a:cubicBezTo>
                      <a:pt x="6160" y="8846"/>
                      <a:pt x="6176" y="8846"/>
                      <a:pt x="6192" y="8846"/>
                    </a:cubicBezTo>
                    <a:cubicBezTo>
                      <a:pt x="6406" y="8846"/>
                      <a:pt x="6614" y="8712"/>
                      <a:pt x="6717" y="8528"/>
                    </a:cubicBezTo>
                    <a:cubicBezTo>
                      <a:pt x="6739" y="8610"/>
                      <a:pt x="6757" y="8693"/>
                      <a:pt x="6769" y="8779"/>
                    </a:cubicBezTo>
                    <a:cubicBezTo>
                      <a:pt x="6771" y="8800"/>
                      <a:pt x="6783" y="8828"/>
                      <a:pt x="6808" y="8831"/>
                    </a:cubicBezTo>
                    <a:cubicBezTo>
                      <a:pt x="6867" y="8839"/>
                      <a:pt x="6925" y="8844"/>
                      <a:pt x="6983" y="8844"/>
                    </a:cubicBezTo>
                    <a:cubicBezTo>
                      <a:pt x="7129" y="8844"/>
                      <a:pt x="7273" y="8817"/>
                      <a:pt x="7409" y="8761"/>
                    </a:cubicBezTo>
                    <a:cubicBezTo>
                      <a:pt x="7441" y="8747"/>
                      <a:pt x="7473" y="8731"/>
                      <a:pt x="7503" y="8714"/>
                    </a:cubicBezTo>
                    <a:lnTo>
                      <a:pt x="7503" y="8714"/>
                    </a:lnTo>
                    <a:cubicBezTo>
                      <a:pt x="7502" y="8831"/>
                      <a:pt x="7499" y="8950"/>
                      <a:pt x="7499" y="9068"/>
                    </a:cubicBezTo>
                    <a:cubicBezTo>
                      <a:pt x="7499" y="9102"/>
                      <a:pt x="7525" y="9121"/>
                      <a:pt x="7554" y="9121"/>
                    </a:cubicBezTo>
                    <a:cubicBezTo>
                      <a:pt x="7563" y="9121"/>
                      <a:pt x="7572" y="9119"/>
                      <a:pt x="7581" y="9115"/>
                    </a:cubicBezTo>
                    <a:cubicBezTo>
                      <a:pt x="7668" y="9074"/>
                      <a:pt x="7756" y="9032"/>
                      <a:pt x="7843" y="8992"/>
                    </a:cubicBezTo>
                    <a:cubicBezTo>
                      <a:pt x="7920" y="8956"/>
                      <a:pt x="7998" y="8923"/>
                      <a:pt x="8068" y="8877"/>
                    </a:cubicBezTo>
                    <a:cubicBezTo>
                      <a:pt x="8079" y="8870"/>
                      <a:pt x="8088" y="8862"/>
                      <a:pt x="8099" y="8856"/>
                    </a:cubicBezTo>
                    <a:cubicBezTo>
                      <a:pt x="8185" y="9055"/>
                      <a:pt x="8341" y="9225"/>
                      <a:pt x="8541" y="9322"/>
                    </a:cubicBezTo>
                    <a:cubicBezTo>
                      <a:pt x="8550" y="9326"/>
                      <a:pt x="8560" y="9329"/>
                      <a:pt x="8571" y="9329"/>
                    </a:cubicBezTo>
                    <a:cubicBezTo>
                      <a:pt x="8584" y="9329"/>
                      <a:pt x="8597" y="9324"/>
                      <a:pt x="8606" y="9314"/>
                    </a:cubicBezTo>
                    <a:cubicBezTo>
                      <a:pt x="8765" y="9130"/>
                      <a:pt x="8822" y="8884"/>
                      <a:pt x="8802" y="8645"/>
                    </a:cubicBezTo>
                    <a:cubicBezTo>
                      <a:pt x="8796" y="8566"/>
                      <a:pt x="8781" y="8488"/>
                      <a:pt x="8763" y="8412"/>
                    </a:cubicBezTo>
                    <a:lnTo>
                      <a:pt x="8763" y="8412"/>
                    </a:lnTo>
                    <a:cubicBezTo>
                      <a:pt x="8789" y="8417"/>
                      <a:pt x="8817" y="8422"/>
                      <a:pt x="8846" y="8423"/>
                    </a:cubicBezTo>
                    <a:cubicBezTo>
                      <a:pt x="8850" y="8423"/>
                      <a:pt x="8854" y="8424"/>
                      <a:pt x="8858" y="8424"/>
                    </a:cubicBezTo>
                    <a:cubicBezTo>
                      <a:pt x="8922" y="8424"/>
                      <a:pt x="8984" y="8407"/>
                      <a:pt x="9039" y="8380"/>
                    </a:cubicBezTo>
                    <a:lnTo>
                      <a:pt x="9039" y="8380"/>
                    </a:lnTo>
                    <a:cubicBezTo>
                      <a:pt x="9028" y="8494"/>
                      <a:pt x="9021" y="8610"/>
                      <a:pt x="9021" y="8725"/>
                    </a:cubicBezTo>
                    <a:cubicBezTo>
                      <a:pt x="9021" y="8753"/>
                      <a:pt x="9048" y="8780"/>
                      <a:pt x="9076" y="8780"/>
                    </a:cubicBezTo>
                    <a:cubicBezTo>
                      <a:pt x="9080" y="8780"/>
                      <a:pt x="9085" y="8779"/>
                      <a:pt x="9090" y="8778"/>
                    </a:cubicBezTo>
                    <a:cubicBezTo>
                      <a:pt x="9271" y="8712"/>
                      <a:pt x="9460" y="8654"/>
                      <a:pt x="9635" y="8573"/>
                    </a:cubicBezTo>
                    <a:cubicBezTo>
                      <a:pt x="9664" y="8560"/>
                      <a:pt x="9692" y="8545"/>
                      <a:pt x="9718" y="8528"/>
                    </a:cubicBezTo>
                    <a:cubicBezTo>
                      <a:pt x="9719" y="8618"/>
                      <a:pt x="9722" y="8710"/>
                      <a:pt x="9730" y="8802"/>
                    </a:cubicBezTo>
                    <a:cubicBezTo>
                      <a:pt x="9733" y="8835"/>
                      <a:pt x="9757" y="8855"/>
                      <a:pt x="9786" y="8855"/>
                    </a:cubicBezTo>
                    <a:cubicBezTo>
                      <a:pt x="9794" y="8855"/>
                      <a:pt x="9803" y="8853"/>
                      <a:pt x="9812" y="8849"/>
                    </a:cubicBezTo>
                    <a:cubicBezTo>
                      <a:pt x="10046" y="8745"/>
                      <a:pt x="10222" y="8540"/>
                      <a:pt x="10304" y="8303"/>
                    </a:cubicBezTo>
                    <a:cubicBezTo>
                      <a:pt x="10377" y="8387"/>
                      <a:pt x="10460" y="8476"/>
                      <a:pt x="10565" y="8493"/>
                    </a:cubicBezTo>
                    <a:cubicBezTo>
                      <a:pt x="10575" y="8495"/>
                      <a:pt x="10585" y="8495"/>
                      <a:pt x="10595" y="8495"/>
                    </a:cubicBezTo>
                    <a:cubicBezTo>
                      <a:pt x="10728" y="8495"/>
                      <a:pt x="10788" y="8342"/>
                      <a:pt x="10797" y="8224"/>
                    </a:cubicBezTo>
                    <a:cubicBezTo>
                      <a:pt x="10807" y="8078"/>
                      <a:pt x="10749" y="7933"/>
                      <a:pt x="10679" y="7809"/>
                    </a:cubicBezTo>
                    <a:cubicBezTo>
                      <a:pt x="10678" y="7808"/>
                      <a:pt x="10678" y="7807"/>
                      <a:pt x="10677" y="7803"/>
                    </a:cubicBezTo>
                    <a:lnTo>
                      <a:pt x="10677" y="7803"/>
                    </a:lnTo>
                    <a:cubicBezTo>
                      <a:pt x="10693" y="7808"/>
                      <a:pt x="10712" y="7811"/>
                      <a:pt x="10730" y="7812"/>
                    </a:cubicBezTo>
                    <a:cubicBezTo>
                      <a:pt x="10732" y="7812"/>
                      <a:pt x="10734" y="7812"/>
                      <a:pt x="10736" y="7812"/>
                    </a:cubicBezTo>
                    <a:cubicBezTo>
                      <a:pt x="10820" y="7812"/>
                      <a:pt x="10899" y="7769"/>
                      <a:pt x="10934" y="7692"/>
                    </a:cubicBezTo>
                    <a:cubicBezTo>
                      <a:pt x="10960" y="7633"/>
                      <a:pt x="10961" y="7566"/>
                      <a:pt x="10956" y="7502"/>
                    </a:cubicBezTo>
                    <a:lnTo>
                      <a:pt x="10956" y="7502"/>
                    </a:lnTo>
                    <a:cubicBezTo>
                      <a:pt x="10965" y="7507"/>
                      <a:pt x="10974" y="7512"/>
                      <a:pt x="10983" y="7517"/>
                    </a:cubicBezTo>
                    <a:cubicBezTo>
                      <a:pt x="11039" y="7543"/>
                      <a:pt x="11097" y="7564"/>
                      <a:pt x="11157" y="7578"/>
                    </a:cubicBezTo>
                    <a:cubicBezTo>
                      <a:pt x="11191" y="7585"/>
                      <a:pt x="11231" y="7595"/>
                      <a:pt x="11269" y="7595"/>
                    </a:cubicBezTo>
                    <a:cubicBezTo>
                      <a:pt x="11294" y="7595"/>
                      <a:pt x="11318" y="7591"/>
                      <a:pt x="11338" y="7578"/>
                    </a:cubicBezTo>
                    <a:cubicBezTo>
                      <a:pt x="11385" y="7547"/>
                      <a:pt x="11400" y="7475"/>
                      <a:pt x="11410" y="7425"/>
                    </a:cubicBezTo>
                    <a:cubicBezTo>
                      <a:pt x="11421" y="7370"/>
                      <a:pt x="11426" y="7316"/>
                      <a:pt x="11424" y="7261"/>
                    </a:cubicBezTo>
                    <a:cubicBezTo>
                      <a:pt x="11420" y="7170"/>
                      <a:pt x="11398" y="7080"/>
                      <a:pt x="11361" y="6996"/>
                    </a:cubicBezTo>
                    <a:lnTo>
                      <a:pt x="11361" y="6996"/>
                    </a:lnTo>
                    <a:cubicBezTo>
                      <a:pt x="11457" y="7004"/>
                      <a:pt x="11553" y="7010"/>
                      <a:pt x="11650" y="7010"/>
                    </a:cubicBezTo>
                    <a:cubicBezTo>
                      <a:pt x="11664" y="7010"/>
                      <a:pt x="11679" y="7010"/>
                      <a:pt x="11693" y="7009"/>
                    </a:cubicBezTo>
                    <a:cubicBezTo>
                      <a:pt x="11943" y="7004"/>
                      <a:pt x="12199" y="6961"/>
                      <a:pt x="12421" y="6840"/>
                    </a:cubicBezTo>
                    <a:cubicBezTo>
                      <a:pt x="12527" y="6793"/>
                      <a:pt x="12647" y="6734"/>
                      <a:pt x="12599" y="6610"/>
                    </a:cubicBezTo>
                    <a:cubicBezTo>
                      <a:pt x="12561" y="6510"/>
                      <a:pt x="12487" y="6419"/>
                      <a:pt x="12408" y="6347"/>
                    </a:cubicBezTo>
                    <a:cubicBezTo>
                      <a:pt x="12224" y="6182"/>
                      <a:pt x="11986" y="6103"/>
                      <a:pt x="11747" y="6062"/>
                    </a:cubicBezTo>
                    <a:cubicBezTo>
                      <a:pt x="11687" y="6051"/>
                      <a:pt x="11627" y="6042"/>
                      <a:pt x="11565" y="6034"/>
                    </a:cubicBezTo>
                    <a:cubicBezTo>
                      <a:pt x="11558" y="5997"/>
                      <a:pt x="11547" y="5961"/>
                      <a:pt x="11536" y="5929"/>
                    </a:cubicBezTo>
                    <a:lnTo>
                      <a:pt x="11536" y="5929"/>
                    </a:lnTo>
                    <a:cubicBezTo>
                      <a:pt x="11539" y="5929"/>
                      <a:pt x="11543" y="5929"/>
                      <a:pt x="11546" y="5929"/>
                    </a:cubicBezTo>
                    <a:cubicBezTo>
                      <a:pt x="11734" y="5929"/>
                      <a:pt x="11922" y="5901"/>
                      <a:pt x="12102" y="5846"/>
                    </a:cubicBezTo>
                    <a:cubicBezTo>
                      <a:pt x="12180" y="5820"/>
                      <a:pt x="12281" y="5796"/>
                      <a:pt x="12269" y="5692"/>
                    </a:cubicBezTo>
                    <a:cubicBezTo>
                      <a:pt x="12258" y="5617"/>
                      <a:pt x="12217" y="5543"/>
                      <a:pt x="12172" y="5483"/>
                    </a:cubicBezTo>
                    <a:cubicBezTo>
                      <a:pt x="12077" y="5358"/>
                      <a:pt x="11940" y="5274"/>
                      <a:pt x="11796" y="5213"/>
                    </a:cubicBezTo>
                    <a:cubicBezTo>
                      <a:pt x="11771" y="5202"/>
                      <a:pt x="11748" y="5193"/>
                      <a:pt x="11721" y="5186"/>
                    </a:cubicBezTo>
                    <a:cubicBezTo>
                      <a:pt x="11745" y="5160"/>
                      <a:pt x="11763" y="5128"/>
                      <a:pt x="11766" y="5087"/>
                    </a:cubicBezTo>
                    <a:cubicBezTo>
                      <a:pt x="11772" y="5039"/>
                      <a:pt x="11757" y="4992"/>
                      <a:pt x="11736" y="4947"/>
                    </a:cubicBezTo>
                    <a:lnTo>
                      <a:pt x="11736" y="4947"/>
                    </a:lnTo>
                    <a:cubicBezTo>
                      <a:pt x="11767" y="4949"/>
                      <a:pt x="11797" y="4950"/>
                      <a:pt x="11828" y="4950"/>
                    </a:cubicBezTo>
                    <a:cubicBezTo>
                      <a:pt x="11885" y="4950"/>
                      <a:pt x="11943" y="4947"/>
                      <a:pt x="12000" y="4940"/>
                    </a:cubicBezTo>
                    <a:cubicBezTo>
                      <a:pt x="12047" y="4934"/>
                      <a:pt x="12095" y="4926"/>
                      <a:pt x="12141" y="4916"/>
                    </a:cubicBezTo>
                    <a:cubicBezTo>
                      <a:pt x="12177" y="4906"/>
                      <a:pt x="12227" y="4900"/>
                      <a:pt x="12256" y="4873"/>
                    </a:cubicBezTo>
                    <a:cubicBezTo>
                      <a:pt x="12311" y="4824"/>
                      <a:pt x="12264" y="4724"/>
                      <a:pt x="12246" y="4668"/>
                    </a:cubicBezTo>
                    <a:cubicBezTo>
                      <a:pt x="12222" y="4595"/>
                      <a:pt x="12191" y="4525"/>
                      <a:pt x="12154" y="4458"/>
                    </a:cubicBezTo>
                    <a:cubicBezTo>
                      <a:pt x="12080" y="4323"/>
                      <a:pt x="11981" y="4201"/>
                      <a:pt x="11861" y="4105"/>
                    </a:cubicBezTo>
                    <a:cubicBezTo>
                      <a:pt x="11841" y="4088"/>
                      <a:pt x="11816" y="4073"/>
                      <a:pt x="11794" y="4057"/>
                    </a:cubicBezTo>
                    <a:cubicBezTo>
                      <a:pt x="11832" y="4043"/>
                      <a:pt x="11870" y="4028"/>
                      <a:pt x="11909" y="4011"/>
                    </a:cubicBezTo>
                    <a:cubicBezTo>
                      <a:pt x="12005" y="3968"/>
                      <a:pt x="12099" y="3917"/>
                      <a:pt x="12186" y="3859"/>
                    </a:cubicBezTo>
                    <a:cubicBezTo>
                      <a:pt x="12263" y="3810"/>
                      <a:pt x="12321" y="3746"/>
                      <a:pt x="12256" y="3656"/>
                    </a:cubicBezTo>
                    <a:cubicBezTo>
                      <a:pt x="12203" y="3582"/>
                      <a:pt x="12116" y="3522"/>
                      <a:pt x="12037" y="3479"/>
                    </a:cubicBezTo>
                    <a:cubicBezTo>
                      <a:pt x="11952" y="3432"/>
                      <a:pt x="11860" y="3398"/>
                      <a:pt x="11766" y="3377"/>
                    </a:cubicBezTo>
                    <a:cubicBezTo>
                      <a:pt x="11689" y="3358"/>
                      <a:pt x="11611" y="3351"/>
                      <a:pt x="11532" y="3347"/>
                    </a:cubicBezTo>
                    <a:cubicBezTo>
                      <a:pt x="11633" y="3216"/>
                      <a:pt x="11695" y="3053"/>
                      <a:pt x="11694" y="2884"/>
                    </a:cubicBezTo>
                    <a:cubicBezTo>
                      <a:pt x="11694" y="2850"/>
                      <a:pt x="11666" y="2830"/>
                      <a:pt x="11636" y="2830"/>
                    </a:cubicBezTo>
                    <a:cubicBezTo>
                      <a:pt x="11633" y="2830"/>
                      <a:pt x="11629" y="2831"/>
                      <a:pt x="11625" y="2831"/>
                    </a:cubicBezTo>
                    <a:cubicBezTo>
                      <a:pt x="11353" y="2873"/>
                      <a:pt x="11084" y="2930"/>
                      <a:pt x="10817" y="3003"/>
                    </a:cubicBezTo>
                    <a:cubicBezTo>
                      <a:pt x="10658" y="3046"/>
                      <a:pt x="10493" y="3102"/>
                      <a:pt x="10362" y="3204"/>
                    </a:cubicBezTo>
                    <a:cubicBezTo>
                      <a:pt x="10366" y="3132"/>
                      <a:pt x="10363" y="3058"/>
                      <a:pt x="10356" y="2984"/>
                    </a:cubicBezTo>
                    <a:cubicBezTo>
                      <a:pt x="10347" y="2900"/>
                      <a:pt x="10344" y="2777"/>
                      <a:pt x="10235" y="2768"/>
                    </a:cubicBezTo>
                    <a:cubicBezTo>
                      <a:pt x="10228" y="2767"/>
                      <a:pt x="10222" y="2767"/>
                      <a:pt x="10215" y="2767"/>
                    </a:cubicBezTo>
                    <a:cubicBezTo>
                      <a:pt x="10137" y="2767"/>
                      <a:pt x="10063" y="2802"/>
                      <a:pt x="10000" y="2852"/>
                    </a:cubicBezTo>
                    <a:cubicBezTo>
                      <a:pt x="9981" y="2763"/>
                      <a:pt x="9946" y="2676"/>
                      <a:pt x="9893" y="2598"/>
                    </a:cubicBezTo>
                    <a:cubicBezTo>
                      <a:pt x="9777" y="2425"/>
                      <a:pt x="9591" y="2303"/>
                      <a:pt x="9432" y="2172"/>
                    </a:cubicBezTo>
                    <a:cubicBezTo>
                      <a:pt x="9421" y="2163"/>
                      <a:pt x="9405" y="2157"/>
                      <a:pt x="9390" y="2157"/>
                    </a:cubicBezTo>
                    <a:cubicBezTo>
                      <a:pt x="9377" y="2157"/>
                      <a:pt x="9364" y="2162"/>
                      <a:pt x="9354" y="2172"/>
                    </a:cubicBezTo>
                    <a:cubicBezTo>
                      <a:pt x="9163" y="2402"/>
                      <a:pt x="9076" y="2703"/>
                      <a:pt x="9104" y="2994"/>
                    </a:cubicBezTo>
                    <a:cubicBezTo>
                      <a:pt x="9095" y="2997"/>
                      <a:pt x="9086" y="3000"/>
                      <a:pt x="9076" y="3003"/>
                    </a:cubicBezTo>
                    <a:cubicBezTo>
                      <a:pt x="8997" y="3028"/>
                      <a:pt x="8921" y="3061"/>
                      <a:pt x="8847" y="3098"/>
                    </a:cubicBezTo>
                    <a:cubicBezTo>
                      <a:pt x="8944" y="2904"/>
                      <a:pt x="9002" y="2674"/>
                      <a:pt x="8789" y="2614"/>
                    </a:cubicBezTo>
                    <a:cubicBezTo>
                      <a:pt x="8718" y="2594"/>
                      <a:pt x="8640" y="2586"/>
                      <a:pt x="8562" y="2586"/>
                    </a:cubicBezTo>
                    <a:cubicBezTo>
                      <a:pt x="8482" y="2586"/>
                      <a:pt x="8403" y="2594"/>
                      <a:pt x="8329" y="2605"/>
                    </a:cubicBezTo>
                    <a:cubicBezTo>
                      <a:pt x="8263" y="2614"/>
                      <a:pt x="8200" y="2630"/>
                      <a:pt x="8137" y="2649"/>
                    </a:cubicBezTo>
                    <a:cubicBezTo>
                      <a:pt x="8199" y="2531"/>
                      <a:pt x="8222" y="2394"/>
                      <a:pt x="8202" y="2261"/>
                    </a:cubicBezTo>
                    <a:cubicBezTo>
                      <a:pt x="8200" y="2244"/>
                      <a:pt x="8181" y="2225"/>
                      <a:pt x="8164" y="2223"/>
                    </a:cubicBezTo>
                    <a:cubicBezTo>
                      <a:pt x="8128" y="2217"/>
                      <a:pt x="8092" y="2215"/>
                      <a:pt x="8056" y="2215"/>
                    </a:cubicBezTo>
                    <a:cubicBezTo>
                      <a:pt x="8016" y="2215"/>
                      <a:pt x="7977" y="2218"/>
                      <a:pt x="7939" y="2224"/>
                    </a:cubicBezTo>
                    <a:cubicBezTo>
                      <a:pt x="7994" y="1938"/>
                      <a:pt x="7973" y="1637"/>
                      <a:pt x="7864" y="1366"/>
                    </a:cubicBezTo>
                    <a:cubicBezTo>
                      <a:pt x="7839" y="1303"/>
                      <a:pt x="7798" y="1266"/>
                      <a:pt x="7736" y="1266"/>
                    </a:cubicBezTo>
                    <a:cubicBezTo>
                      <a:pt x="7725" y="1266"/>
                      <a:pt x="7714" y="1267"/>
                      <a:pt x="7701" y="1270"/>
                    </a:cubicBezTo>
                    <a:cubicBezTo>
                      <a:pt x="7616" y="1286"/>
                      <a:pt x="7529" y="1324"/>
                      <a:pt x="7447" y="1355"/>
                    </a:cubicBezTo>
                    <a:cubicBezTo>
                      <a:pt x="7288" y="1417"/>
                      <a:pt x="7134" y="1495"/>
                      <a:pt x="7003" y="1607"/>
                    </a:cubicBezTo>
                    <a:cubicBezTo>
                      <a:pt x="6978" y="1629"/>
                      <a:pt x="6955" y="1654"/>
                      <a:pt x="6931" y="1679"/>
                    </a:cubicBezTo>
                    <a:cubicBezTo>
                      <a:pt x="6931" y="1670"/>
                      <a:pt x="6932" y="1664"/>
                      <a:pt x="6931" y="1656"/>
                    </a:cubicBezTo>
                    <a:cubicBezTo>
                      <a:pt x="6923" y="1606"/>
                      <a:pt x="6884" y="1581"/>
                      <a:pt x="6837" y="1573"/>
                    </a:cubicBezTo>
                    <a:cubicBezTo>
                      <a:pt x="6787" y="1564"/>
                      <a:pt x="6736" y="1559"/>
                      <a:pt x="6685" y="1559"/>
                    </a:cubicBezTo>
                    <a:cubicBezTo>
                      <a:pt x="6705" y="1536"/>
                      <a:pt x="6727" y="1512"/>
                      <a:pt x="6746" y="1487"/>
                    </a:cubicBezTo>
                    <a:cubicBezTo>
                      <a:pt x="6781" y="1445"/>
                      <a:pt x="6819" y="1403"/>
                      <a:pt x="6830" y="1349"/>
                    </a:cubicBezTo>
                    <a:cubicBezTo>
                      <a:pt x="6855" y="1247"/>
                      <a:pt x="6777" y="1164"/>
                      <a:pt x="6690" y="1122"/>
                    </a:cubicBezTo>
                    <a:cubicBezTo>
                      <a:pt x="6596" y="1078"/>
                      <a:pt x="6491" y="1054"/>
                      <a:pt x="6387" y="1048"/>
                    </a:cubicBezTo>
                    <a:cubicBezTo>
                      <a:pt x="6488" y="941"/>
                      <a:pt x="6562" y="804"/>
                      <a:pt x="6628" y="672"/>
                    </a:cubicBezTo>
                    <a:cubicBezTo>
                      <a:pt x="6641" y="646"/>
                      <a:pt x="6635" y="612"/>
                      <a:pt x="6608" y="596"/>
                    </a:cubicBezTo>
                    <a:cubicBezTo>
                      <a:pt x="6494" y="534"/>
                      <a:pt x="6367" y="504"/>
                      <a:pt x="6240" y="504"/>
                    </a:cubicBezTo>
                    <a:cubicBezTo>
                      <a:pt x="6169" y="504"/>
                      <a:pt x="6097" y="514"/>
                      <a:pt x="6028" y="533"/>
                    </a:cubicBezTo>
                    <a:cubicBezTo>
                      <a:pt x="6088" y="378"/>
                      <a:pt x="6100" y="203"/>
                      <a:pt x="6049" y="40"/>
                    </a:cubicBezTo>
                    <a:cubicBezTo>
                      <a:pt x="6043" y="18"/>
                      <a:pt x="6021" y="0"/>
                      <a:pt x="5997" y="0"/>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1"/>
              <p:cNvSpPr/>
              <p:nvPr/>
            </p:nvSpPr>
            <p:spPr>
              <a:xfrm>
                <a:off x="273453" y="1105646"/>
                <a:ext cx="344521" cy="196801"/>
              </a:xfrm>
              <a:custGeom>
                <a:avLst/>
                <a:gdLst/>
                <a:ahLst/>
                <a:cxnLst/>
                <a:rect l="l" t="t" r="r" b="b"/>
                <a:pathLst>
                  <a:path w="7160" h="4090" extrusionOk="0">
                    <a:moveTo>
                      <a:pt x="1798" y="0"/>
                    </a:moveTo>
                    <a:cubicBezTo>
                      <a:pt x="1789" y="0"/>
                      <a:pt x="1779" y="1"/>
                      <a:pt x="1769" y="3"/>
                    </a:cubicBezTo>
                    <a:cubicBezTo>
                      <a:pt x="1720" y="13"/>
                      <a:pt x="1687" y="51"/>
                      <a:pt x="1663" y="93"/>
                    </a:cubicBezTo>
                    <a:cubicBezTo>
                      <a:pt x="1620" y="176"/>
                      <a:pt x="1582" y="269"/>
                      <a:pt x="1563" y="361"/>
                    </a:cubicBezTo>
                    <a:cubicBezTo>
                      <a:pt x="1557" y="392"/>
                      <a:pt x="1555" y="424"/>
                      <a:pt x="1553" y="457"/>
                    </a:cubicBezTo>
                    <a:cubicBezTo>
                      <a:pt x="1477" y="554"/>
                      <a:pt x="1419" y="660"/>
                      <a:pt x="1382" y="776"/>
                    </a:cubicBezTo>
                    <a:cubicBezTo>
                      <a:pt x="1337" y="724"/>
                      <a:pt x="1291" y="675"/>
                      <a:pt x="1242" y="627"/>
                    </a:cubicBezTo>
                    <a:cubicBezTo>
                      <a:pt x="1231" y="616"/>
                      <a:pt x="1219" y="612"/>
                      <a:pt x="1206" y="612"/>
                    </a:cubicBezTo>
                    <a:cubicBezTo>
                      <a:pt x="1191" y="612"/>
                      <a:pt x="1177" y="617"/>
                      <a:pt x="1165" y="627"/>
                    </a:cubicBezTo>
                    <a:cubicBezTo>
                      <a:pt x="1041" y="722"/>
                      <a:pt x="981" y="873"/>
                      <a:pt x="987" y="1024"/>
                    </a:cubicBezTo>
                    <a:cubicBezTo>
                      <a:pt x="828" y="924"/>
                      <a:pt x="644" y="868"/>
                      <a:pt x="456" y="868"/>
                    </a:cubicBezTo>
                    <a:cubicBezTo>
                      <a:pt x="453" y="868"/>
                      <a:pt x="449" y="868"/>
                      <a:pt x="446" y="868"/>
                    </a:cubicBezTo>
                    <a:cubicBezTo>
                      <a:pt x="416" y="868"/>
                      <a:pt x="393" y="893"/>
                      <a:pt x="392" y="923"/>
                    </a:cubicBezTo>
                    <a:cubicBezTo>
                      <a:pt x="379" y="1172"/>
                      <a:pt x="416" y="1452"/>
                      <a:pt x="572" y="1651"/>
                    </a:cubicBezTo>
                    <a:cubicBezTo>
                      <a:pt x="372" y="1657"/>
                      <a:pt x="172" y="1697"/>
                      <a:pt x="23" y="1840"/>
                    </a:cubicBezTo>
                    <a:cubicBezTo>
                      <a:pt x="1" y="1862"/>
                      <a:pt x="5" y="1894"/>
                      <a:pt x="23" y="1917"/>
                    </a:cubicBezTo>
                    <a:cubicBezTo>
                      <a:pt x="194" y="2133"/>
                      <a:pt x="467" y="2253"/>
                      <a:pt x="741" y="2253"/>
                    </a:cubicBezTo>
                    <a:cubicBezTo>
                      <a:pt x="760" y="2253"/>
                      <a:pt x="779" y="2252"/>
                      <a:pt x="798" y="2251"/>
                    </a:cubicBezTo>
                    <a:lnTo>
                      <a:pt x="798" y="2251"/>
                    </a:lnTo>
                    <a:cubicBezTo>
                      <a:pt x="777" y="2269"/>
                      <a:pt x="755" y="2288"/>
                      <a:pt x="735" y="2307"/>
                    </a:cubicBezTo>
                    <a:cubicBezTo>
                      <a:pt x="648" y="2393"/>
                      <a:pt x="556" y="2490"/>
                      <a:pt x="496" y="2599"/>
                    </a:cubicBezTo>
                    <a:cubicBezTo>
                      <a:pt x="467" y="2650"/>
                      <a:pt x="455" y="2712"/>
                      <a:pt x="489" y="2764"/>
                    </a:cubicBezTo>
                    <a:cubicBezTo>
                      <a:pt x="527" y="2826"/>
                      <a:pt x="590" y="2818"/>
                      <a:pt x="653" y="2820"/>
                    </a:cubicBezTo>
                    <a:lnTo>
                      <a:pt x="861" y="2820"/>
                    </a:lnTo>
                    <a:cubicBezTo>
                      <a:pt x="901" y="2820"/>
                      <a:pt x="943" y="2818"/>
                      <a:pt x="982" y="2812"/>
                    </a:cubicBezTo>
                    <a:cubicBezTo>
                      <a:pt x="991" y="2894"/>
                      <a:pt x="1017" y="2973"/>
                      <a:pt x="1065" y="3039"/>
                    </a:cubicBezTo>
                    <a:cubicBezTo>
                      <a:pt x="1115" y="3111"/>
                      <a:pt x="1191" y="3181"/>
                      <a:pt x="1283" y="3181"/>
                    </a:cubicBezTo>
                    <a:cubicBezTo>
                      <a:pt x="1289" y="3181"/>
                      <a:pt x="1295" y="3181"/>
                      <a:pt x="1302" y="3180"/>
                    </a:cubicBezTo>
                    <a:cubicBezTo>
                      <a:pt x="1472" y="3163"/>
                      <a:pt x="1515" y="2965"/>
                      <a:pt x="1573" y="2829"/>
                    </a:cubicBezTo>
                    <a:cubicBezTo>
                      <a:pt x="1602" y="2928"/>
                      <a:pt x="1633" y="3027"/>
                      <a:pt x="1661" y="3126"/>
                    </a:cubicBezTo>
                    <a:cubicBezTo>
                      <a:pt x="1688" y="3213"/>
                      <a:pt x="1708" y="3312"/>
                      <a:pt x="1771" y="3380"/>
                    </a:cubicBezTo>
                    <a:cubicBezTo>
                      <a:pt x="1810" y="3423"/>
                      <a:pt x="1861" y="3443"/>
                      <a:pt x="1913" y="3443"/>
                    </a:cubicBezTo>
                    <a:cubicBezTo>
                      <a:pt x="1949" y="3443"/>
                      <a:pt x="1986" y="3434"/>
                      <a:pt x="2020" y="3416"/>
                    </a:cubicBezTo>
                    <a:cubicBezTo>
                      <a:pt x="2078" y="3385"/>
                      <a:pt x="2124" y="3337"/>
                      <a:pt x="2162" y="3281"/>
                    </a:cubicBezTo>
                    <a:cubicBezTo>
                      <a:pt x="2162" y="3312"/>
                      <a:pt x="2163" y="3343"/>
                      <a:pt x="2165" y="3374"/>
                    </a:cubicBezTo>
                    <a:cubicBezTo>
                      <a:pt x="2174" y="3508"/>
                      <a:pt x="2197" y="3654"/>
                      <a:pt x="2252" y="3778"/>
                    </a:cubicBezTo>
                    <a:cubicBezTo>
                      <a:pt x="2277" y="3834"/>
                      <a:pt x="2317" y="3852"/>
                      <a:pt x="2362" y="3852"/>
                    </a:cubicBezTo>
                    <a:cubicBezTo>
                      <a:pt x="2423" y="3852"/>
                      <a:pt x="2494" y="3819"/>
                      <a:pt x="2548" y="3796"/>
                    </a:cubicBezTo>
                    <a:cubicBezTo>
                      <a:pt x="2652" y="3750"/>
                      <a:pt x="2756" y="3702"/>
                      <a:pt x="2845" y="3634"/>
                    </a:cubicBezTo>
                    <a:cubicBezTo>
                      <a:pt x="2861" y="3623"/>
                      <a:pt x="2877" y="3609"/>
                      <a:pt x="2891" y="3596"/>
                    </a:cubicBezTo>
                    <a:lnTo>
                      <a:pt x="2891" y="3596"/>
                    </a:lnTo>
                    <a:cubicBezTo>
                      <a:pt x="2837" y="3729"/>
                      <a:pt x="2796" y="3866"/>
                      <a:pt x="2773" y="4009"/>
                    </a:cubicBezTo>
                    <a:cubicBezTo>
                      <a:pt x="2766" y="4047"/>
                      <a:pt x="2793" y="4077"/>
                      <a:pt x="2826" y="4077"/>
                    </a:cubicBezTo>
                    <a:cubicBezTo>
                      <a:pt x="2835" y="4077"/>
                      <a:pt x="2844" y="4075"/>
                      <a:pt x="2853" y="4071"/>
                    </a:cubicBezTo>
                    <a:cubicBezTo>
                      <a:pt x="3057" y="3981"/>
                      <a:pt x="3277" y="3877"/>
                      <a:pt x="3437" y="3717"/>
                    </a:cubicBezTo>
                    <a:cubicBezTo>
                      <a:pt x="3465" y="3797"/>
                      <a:pt x="3505" y="3875"/>
                      <a:pt x="3559" y="3943"/>
                    </a:cubicBezTo>
                    <a:cubicBezTo>
                      <a:pt x="3601" y="3997"/>
                      <a:pt x="3659" y="4068"/>
                      <a:pt x="3729" y="4086"/>
                    </a:cubicBezTo>
                    <a:cubicBezTo>
                      <a:pt x="3739" y="4088"/>
                      <a:pt x="3748" y="4089"/>
                      <a:pt x="3758" y="4089"/>
                    </a:cubicBezTo>
                    <a:cubicBezTo>
                      <a:pt x="3810" y="4089"/>
                      <a:pt x="3854" y="4053"/>
                      <a:pt x="3880" y="4008"/>
                    </a:cubicBezTo>
                    <a:cubicBezTo>
                      <a:pt x="3915" y="3943"/>
                      <a:pt x="3924" y="3862"/>
                      <a:pt x="3933" y="3791"/>
                    </a:cubicBezTo>
                    <a:cubicBezTo>
                      <a:pt x="3945" y="3703"/>
                      <a:pt x="3950" y="3614"/>
                      <a:pt x="3946" y="3527"/>
                    </a:cubicBezTo>
                    <a:cubicBezTo>
                      <a:pt x="3945" y="3493"/>
                      <a:pt x="3941" y="3459"/>
                      <a:pt x="3939" y="3427"/>
                    </a:cubicBezTo>
                    <a:lnTo>
                      <a:pt x="3939" y="3427"/>
                    </a:lnTo>
                    <a:cubicBezTo>
                      <a:pt x="3942" y="3428"/>
                      <a:pt x="3943" y="3430"/>
                      <a:pt x="3945" y="3432"/>
                    </a:cubicBezTo>
                    <a:cubicBezTo>
                      <a:pt x="3980" y="3456"/>
                      <a:pt x="4015" y="3486"/>
                      <a:pt x="4058" y="3486"/>
                    </a:cubicBezTo>
                    <a:cubicBezTo>
                      <a:pt x="4064" y="3486"/>
                      <a:pt x="4070" y="3486"/>
                      <a:pt x="4077" y="3485"/>
                    </a:cubicBezTo>
                    <a:cubicBezTo>
                      <a:pt x="4124" y="3475"/>
                      <a:pt x="4155" y="3435"/>
                      <a:pt x="4176" y="3396"/>
                    </a:cubicBezTo>
                    <a:cubicBezTo>
                      <a:pt x="4201" y="3350"/>
                      <a:pt x="4221" y="3300"/>
                      <a:pt x="4238" y="3249"/>
                    </a:cubicBezTo>
                    <a:cubicBezTo>
                      <a:pt x="4256" y="3190"/>
                      <a:pt x="4270" y="3129"/>
                      <a:pt x="4276" y="3068"/>
                    </a:cubicBezTo>
                    <a:cubicBezTo>
                      <a:pt x="4284" y="3084"/>
                      <a:pt x="4290" y="3101"/>
                      <a:pt x="4298" y="3117"/>
                    </a:cubicBezTo>
                    <a:cubicBezTo>
                      <a:pt x="4319" y="3155"/>
                      <a:pt x="4342" y="3190"/>
                      <a:pt x="4369" y="3224"/>
                    </a:cubicBezTo>
                    <a:cubicBezTo>
                      <a:pt x="4397" y="3261"/>
                      <a:pt x="4425" y="3298"/>
                      <a:pt x="4471" y="3316"/>
                    </a:cubicBezTo>
                    <a:cubicBezTo>
                      <a:pt x="4490" y="3323"/>
                      <a:pt x="4510" y="3326"/>
                      <a:pt x="4530" y="3326"/>
                    </a:cubicBezTo>
                    <a:cubicBezTo>
                      <a:pt x="4592" y="3326"/>
                      <a:pt x="4655" y="3296"/>
                      <a:pt x="4702" y="3258"/>
                    </a:cubicBezTo>
                    <a:cubicBezTo>
                      <a:pt x="4719" y="3243"/>
                      <a:pt x="4735" y="3227"/>
                      <a:pt x="4748" y="3210"/>
                    </a:cubicBezTo>
                    <a:cubicBezTo>
                      <a:pt x="4756" y="3238"/>
                      <a:pt x="4765" y="3265"/>
                      <a:pt x="4775" y="3292"/>
                    </a:cubicBezTo>
                    <a:cubicBezTo>
                      <a:pt x="4787" y="3329"/>
                      <a:pt x="4799" y="3366"/>
                      <a:pt x="4829" y="3395"/>
                    </a:cubicBezTo>
                    <a:cubicBezTo>
                      <a:pt x="4850" y="3415"/>
                      <a:pt x="4875" y="3423"/>
                      <a:pt x="4900" y="3423"/>
                    </a:cubicBezTo>
                    <a:cubicBezTo>
                      <a:pt x="4954" y="3423"/>
                      <a:pt x="5012" y="3389"/>
                      <a:pt x="5053" y="3360"/>
                    </a:cubicBezTo>
                    <a:cubicBezTo>
                      <a:pt x="5079" y="3342"/>
                      <a:pt x="5105" y="3321"/>
                      <a:pt x="5127" y="3300"/>
                    </a:cubicBezTo>
                    <a:cubicBezTo>
                      <a:pt x="5145" y="3453"/>
                      <a:pt x="5209" y="3602"/>
                      <a:pt x="5316" y="3713"/>
                    </a:cubicBezTo>
                    <a:cubicBezTo>
                      <a:pt x="5378" y="3780"/>
                      <a:pt x="5475" y="3857"/>
                      <a:pt x="5571" y="3857"/>
                    </a:cubicBezTo>
                    <a:cubicBezTo>
                      <a:pt x="5603" y="3857"/>
                      <a:pt x="5634" y="3849"/>
                      <a:pt x="5665" y="3828"/>
                    </a:cubicBezTo>
                    <a:cubicBezTo>
                      <a:pt x="5778" y="3750"/>
                      <a:pt x="5783" y="3575"/>
                      <a:pt x="5789" y="3454"/>
                    </a:cubicBezTo>
                    <a:cubicBezTo>
                      <a:pt x="5793" y="3384"/>
                      <a:pt x="5790" y="3314"/>
                      <a:pt x="5785" y="3244"/>
                    </a:cubicBezTo>
                    <a:lnTo>
                      <a:pt x="5785" y="3244"/>
                    </a:lnTo>
                    <a:cubicBezTo>
                      <a:pt x="5910" y="3340"/>
                      <a:pt x="6062" y="3401"/>
                      <a:pt x="6221" y="3416"/>
                    </a:cubicBezTo>
                    <a:cubicBezTo>
                      <a:pt x="6245" y="3418"/>
                      <a:pt x="6275" y="3420"/>
                      <a:pt x="6307" y="3420"/>
                    </a:cubicBezTo>
                    <a:cubicBezTo>
                      <a:pt x="6406" y="3420"/>
                      <a:pt x="6525" y="3400"/>
                      <a:pt x="6527" y="3293"/>
                    </a:cubicBezTo>
                    <a:cubicBezTo>
                      <a:pt x="6528" y="3229"/>
                      <a:pt x="6490" y="3161"/>
                      <a:pt x="6463" y="3107"/>
                    </a:cubicBezTo>
                    <a:cubicBezTo>
                      <a:pt x="6447" y="3075"/>
                      <a:pt x="6429" y="3044"/>
                      <a:pt x="6411" y="3013"/>
                    </a:cubicBezTo>
                    <a:cubicBezTo>
                      <a:pt x="6613" y="3008"/>
                      <a:pt x="6824" y="3001"/>
                      <a:pt x="7013" y="2918"/>
                    </a:cubicBezTo>
                    <a:cubicBezTo>
                      <a:pt x="7082" y="2890"/>
                      <a:pt x="7149" y="2839"/>
                      <a:pt x="7153" y="2758"/>
                    </a:cubicBezTo>
                    <a:cubicBezTo>
                      <a:pt x="7160" y="2670"/>
                      <a:pt x="7097" y="2600"/>
                      <a:pt x="7034" y="2553"/>
                    </a:cubicBezTo>
                    <a:cubicBezTo>
                      <a:pt x="6873" y="2431"/>
                      <a:pt x="6670" y="2346"/>
                      <a:pt x="6480" y="2284"/>
                    </a:cubicBezTo>
                    <a:cubicBezTo>
                      <a:pt x="6316" y="2230"/>
                      <a:pt x="6146" y="2196"/>
                      <a:pt x="5975" y="2180"/>
                    </a:cubicBezTo>
                    <a:cubicBezTo>
                      <a:pt x="5977" y="2180"/>
                      <a:pt x="5977" y="2179"/>
                      <a:pt x="5978" y="2179"/>
                    </a:cubicBezTo>
                    <a:cubicBezTo>
                      <a:pt x="6011" y="2157"/>
                      <a:pt x="6046" y="2135"/>
                      <a:pt x="6080" y="2110"/>
                    </a:cubicBezTo>
                    <a:cubicBezTo>
                      <a:pt x="6114" y="2085"/>
                      <a:pt x="6147" y="2062"/>
                      <a:pt x="6163" y="2024"/>
                    </a:cubicBezTo>
                    <a:cubicBezTo>
                      <a:pt x="6200" y="1941"/>
                      <a:pt x="6136" y="1862"/>
                      <a:pt x="6066" y="1822"/>
                    </a:cubicBezTo>
                    <a:cubicBezTo>
                      <a:pt x="6005" y="1786"/>
                      <a:pt x="5933" y="1773"/>
                      <a:pt x="5864" y="1773"/>
                    </a:cubicBezTo>
                    <a:cubicBezTo>
                      <a:pt x="5861" y="1773"/>
                      <a:pt x="5858" y="1773"/>
                      <a:pt x="5855" y="1773"/>
                    </a:cubicBezTo>
                    <a:cubicBezTo>
                      <a:pt x="5847" y="1773"/>
                      <a:pt x="5840" y="1774"/>
                      <a:pt x="5830" y="1774"/>
                    </a:cubicBezTo>
                    <a:cubicBezTo>
                      <a:pt x="5868" y="1672"/>
                      <a:pt x="5895" y="1567"/>
                      <a:pt x="5909" y="1457"/>
                    </a:cubicBezTo>
                    <a:cubicBezTo>
                      <a:pt x="5921" y="1358"/>
                      <a:pt x="5923" y="1255"/>
                      <a:pt x="5910" y="1156"/>
                    </a:cubicBezTo>
                    <a:cubicBezTo>
                      <a:pt x="5902" y="1096"/>
                      <a:pt x="5869" y="1069"/>
                      <a:pt x="5821" y="1069"/>
                    </a:cubicBezTo>
                    <a:cubicBezTo>
                      <a:pt x="5807" y="1069"/>
                      <a:pt x="5791" y="1071"/>
                      <a:pt x="5775" y="1075"/>
                    </a:cubicBezTo>
                    <a:cubicBezTo>
                      <a:pt x="5474" y="1162"/>
                      <a:pt x="5146" y="1297"/>
                      <a:pt x="4981" y="1573"/>
                    </a:cubicBezTo>
                    <a:cubicBezTo>
                      <a:pt x="4929" y="1421"/>
                      <a:pt x="4855" y="1279"/>
                      <a:pt x="4758" y="1150"/>
                    </a:cubicBezTo>
                    <a:cubicBezTo>
                      <a:pt x="4747" y="1136"/>
                      <a:pt x="4727" y="1122"/>
                      <a:pt x="4708" y="1122"/>
                    </a:cubicBezTo>
                    <a:cubicBezTo>
                      <a:pt x="4699" y="1122"/>
                      <a:pt x="4691" y="1124"/>
                      <a:pt x="4683" y="1130"/>
                    </a:cubicBezTo>
                    <a:cubicBezTo>
                      <a:pt x="4608" y="1187"/>
                      <a:pt x="4549" y="1256"/>
                      <a:pt x="4502" y="1332"/>
                    </a:cubicBezTo>
                    <a:cubicBezTo>
                      <a:pt x="4499" y="1307"/>
                      <a:pt x="4497" y="1283"/>
                      <a:pt x="4494" y="1258"/>
                    </a:cubicBezTo>
                    <a:cubicBezTo>
                      <a:pt x="4486" y="1189"/>
                      <a:pt x="4472" y="1122"/>
                      <a:pt x="4457" y="1055"/>
                    </a:cubicBezTo>
                    <a:cubicBezTo>
                      <a:pt x="4445" y="998"/>
                      <a:pt x="4436" y="917"/>
                      <a:pt x="4392" y="875"/>
                    </a:cubicBezTo>
                    <a:cubicBezTo>
                      <a:pt x="4370" y="854"/>
                      <a:pt x="4343" y="845"/>
                      <a:pt x="4314" y="845"/>
                    </a:cubicBezTo>
                    <a:cubicBezTo>
                      <a:pt x="4236" y="845"/>
                      <a:pt x="4145" y="905"/>
                      <a:pt x="4099" y="949"/>
                    </a:cubicBezTo>
                    <a:cubicBezTo>
                      <a:pt x="4024" y="1020"/>
                      <a:pt x="3975" y="1113"/>
                      <a:pt x="3935" y="1207"/>
                    </a:cubicBezTo>
                    <a:cubicBezTo>
                      <a:pt x="3886" y="1161"/>
                      <a:pt x="3820" y="1142"/>
                      <a:pt x="3751" y="1142"/>
                    </a:cubicBezTo>
                    <a:cubicBezTo>
                      <a:pt x="3749" y="1142"/>
                      <a:pt x="3748" y="1142"/>
                      <a:pt x="3746" y="1142"/>
                    </a:cubicBezTo>
                    <a:cubicBezTo>
                      <a:pt x="3750" y="1137"/>
                      <a:pt x="3754" y="1133"/>
                      <a:pt x="3758" y="1128"/>
                    </a:cubicBezTo>
                    <a:cubicBezTo>
                      <a:pt x="3824" y="1031"/>
                      <a:pt x="3801" y="913"/>
                      <a:pt x="3709" y="843"/>
                    </a:cubicBezTo>
                    <a:cubicBezTo>
                      <a:pt x="3655" y="801"/>
                      <a:pt x="3591" y="787"/>
                      <a:pt x="3523" y="786"/>
                    </a:cubicBezTo>
                    <a:cubicBezTo>
                      <a:pt x="3585" y="694"/>
                      <a:pt x="3624" y="587"/>
                      <a:pt x="3633" y="477"/>
                    </a:cubicBezTo>
                    <a:cubicBezTo>
                      <a:pt x="3637" y="418"/>
                      <a:pt x="3639" y="327"/>
                      <a:pt x="3602" y="276"/>
                    </a:cubicBezTo>
                    <a:cubicBezTo>
                      <a:pt x="3583" y="249"/>
                      <a:pt x="3554" y="240"/>
                      <a:pt x="3523" y="240"/>
                    </a:cubicBezTo>
                    <a:cubicBezTo>
                      <a:pt x="3478" y="240"/>
                      <a:pt x="3427" y="259"/>
                      <a:pt x="3389" y="267"/>
                    </a:cubicBezTo>
                    <a:cubicBezTo>
                      <a:pt x="3228" y="303"/>
                      <a:pt x="3068" y="344"/>
                      <a:pt x="2915" y="404"/>
                    </a:cubicBezTo>
                    <a:cubicBezTo>
                      <a:pt x="2833" y="435"/>
                      <a:pt x="2754" y="474"/>
                      <a:pt x="2679" y="519"/>
                    </a:cubicBezTo>
                    <a:cubicBezTo>
                      <a:pt x="2681" y="485"/>
                      <a:pt x="2681" y="449"/>
                      <a:pt x="2679" y="413"/>
                    </a:cubicBezTo>
                    <a:cubicBezTo>
                      <a:pt x="2678" y="380"/>
                      <a:pt x="2678" y="340"/>
                      <a:pt x="2667" y="306"/>
                    </a:cubicBezTo>
                    <a:cubicBezTo>
                      <a:pt x="2654" y="264"/>
                      <a:pt x="2619" y="241"/>
                      <a:pt x="2579" y="241"/>
                    </a:cubicBezTo>
                    <a:cubicBezTo>
                      <a:pt x="2570" y="241"/>
                      <a:pt x="2561" y="242"/>
                      <a:pt x="2551" y="245"/>
                    </a:cubicBezTo>
                    <a:cubicBezTo>
                      <a:pt x="2511" y="254"/>
                      <a:pt x="2472" y="274"/>
                      <a:pt x="2435" y="291"/>
                    </a:cubicBezTo>
                    <a:cubicBezTo>
                      <a:pt x="2399" y="308"/>
                      <a:pt x="2364" y="327"/>
                      <a:pt x="2330" y="348"/>
                    </a:cubicBezTo>
                    <a:cubicBezTo>
                      <a:pt x="2280" y="377"/>
                      <a:pt x="2236" y="413"/>
                      <a:pt x="2193" y="450"/>
                    </a:cubicBezTo>
                    <a:cubicBezTo>
                      <a:pt x="2168" y="382"/>
                      <a:pt x="2141" y="316"/>
                      <a:pt x="2103" y="255"/>
                    </a:cubicBezTo>
                    <a:cubicBezTo>
                      <a:pt x="2052" y="175"/>
                      <a:pt x="1989" y="88"/>
                      <a:pt x="1909" y="37"/>
                    </a:cubicBezTo>
                    <a:cubicBezTo>
                      <a:pt x="1876" y="16"/>
                      <a:pt x="1838" y="0"/>
                      <a:pt x="1798" y="0"/>
                    </a:cubicBezTo>
                    <a:close/>
                  </a:path>
                </a:pathLst>
              </a:custGeom>
              <a:solidFill>
                <a:schemeClr val="accen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41"/>
            <p:cNvSpPr/>
            <p:nvPr/>
          </p:nvSpPr>
          <p:spPr>
            <a:xfrm rot="-1568560">
              <a:off x="-47900" y="4381433"/>
              <a:ext cx="1776579" cy="1234412"/>
            </a:xfrm>
            <a:custGeom>
              <a:avLst/>
              <a:gdLst/>
              <a:ahLst/>
              <a:cxnLst/>
              <a:rect l="l" t="t" r="r" b="b"/>
              <a:pathLst>
                <a:path w="10204" h="7090" extrusionOk="0">
                  <a:moveTo>
                    <a:pt x="948" y="1"/>
                  </a:moveTo>
                  <a:cubicBezTo>
                    <a:pt x="730" y="1"/>
                    <a:pt x="515" y="64"/>
                    <a:pt x="347" y="206"/>
                  </a:cubicBezTo>
                  <a:cubicBezTo>
                    <a:pt x="168" y="358"/>
                    <a:pt x="95" y="591"/>
                    <a:pt x="103" y="822"/>
                  </a:cubicBezTo>
                  <a:cubicBezTo>
                    <a:pt x="103" y="839"/>
                    <a:pt x="108" y="854"/>
                    <a:pt x="113" y="868"/>
                  </a:cubicBezTo>
                  <a:cubicBezTo>
                    <a:pt x="0" y="1249"/>
                    <a:pt x="82" y="1685"/>
                    <a:pt x="153" y="2064"/>
                  </a:cubicBezTo>
                  <a:cubicBezTo>
                    <a:pt x="234" y="2504"/>
                    <a:pt x="342" y="2911"/>
                    <a:pt x="590" y="3290"/>
                  </a:cubicBezTo>
                  <a:cubicBezTo>
                    <a:pt x="840" y="3673"/>
                    <a:pt x="1171" y="3996"/>
                    <a:pt x="1518" y="4291"/>
                  </a:cubicBezTo>
                  <a:cubicBezTo>
                    <a:pt x="1893" y="4612"/>
                    <a:pt x="2284" y="4922"/>
                    <a:pt x="2686" y="5208"/>
                  </a:cubicBezTo>
                  <a:cubicBezTo>
                    <a:pt x="3120" y="5517"/>
                    <a:pt x="3577" y="5777"/>
                    <a:pt x="4072" y="5974"/>
                  </a:cubicBezTo>
                  <a:cubicBezTo>
                    <a:pt x="4589" y="6179"/>
                    <a:pt x="5124" y="6340"/>
                    <a:pt x="5659" y="6489"/>
                  </a:cubicBezTo>
                  <a:cubicBezTo>
                    <a:pt x="6209" y="6643"/>
                    <a:pt x="6760" y="6791"/>
                    <a:pt x="7325" y="6881"/>
                  </a:cubicBezTo>
                  <a:cubicBezTo>
                    <a:pt x="7597" y="6925"/>
                    <a:pt x="7868" y="6947"/>
                    <a:pt x="8142" y="6975"/>
                  </a:cubicBezTo>
                  <a:cubicBezTo>
                    <a:pt x="8397" y="7004"/>
                    <a:pt x="8647" y="7065"/>
                    <a:pt x="8903" y="7085"/>
                  </a:cubicBezTo>
                  <a:cubicBezTo>
                    <a:pt x="8943" y="7088"/>
                    <a:pt x="8984" y="7090"/>
                    <a:pt x="9026" y="7090"/>
                  </a:cubicBezTo>
                  <a:cubicBezTo>
                    <a:pt x="9424" y="7090"/>
                    <a:pt x="9897" y="6943"/>
                    <a:pt x="10007" y="6520"/>
                  </a:cubicBezTo>
                  <a:cubicBezTo>
                    <a:pt x="10055" y="6332"/>
                    <a:pt x="10023" y="6106"/>
                    <a:pt x="9903" y="5952"/>
                  </a:cubicBezTo>
                  <a:cubicBezTo>
                    <a:pt x="9834" y="5865"/>
                    <a:pt x="9742" y="5813"/>
                    <a:pt x="9642" y="5784"/>
                  </a:cubicBezTo>
                  <a:cubicBezTo>
                    <a:pt x="9838" y="5588"/>
                    <a:pt x="10008" y="5361"/>
                    <a:pt x="10094" y="5093"/>
                  </a:cubicBezTo>
                  <a:cubicBezTo>
                    <a:pt x="10203" y="4755"/>
                    <a:pt x="10150" y="4372"/>
                    <a:pt x="9976" y="4063"/>
                  </a:cubicBezTo>
                  <a:cubicBezTo>
                    <a:pt x="9821" y="3788"/>
                    <a:pt x="9474" y="3658"/>
                    <a:pt x="9145" y="3658"/>
                  </a:cubicBezTo>
                  <a:cubicBezTo>
                    <a:pt x="9060" y="3658"/>
                    <a:pt x="8977" y="3667"/>
                    <a:pt x="8898" y="3684"/>
                  </a:cubicBezTo>
                  <a:cubicBezTo>
                    <a:pt x="8887" y="3641"/>
                    <a:pt x="8873" y="3598"/>
                    <a:pt x="8850" y="3557"/>
                  </a:cubicBezTo>
                  <a:cubicBezTo>
                    <a:pt x="8773" y="3417"/>
                    <a:pt x="8632" y="3298"/>
                    <a:pt x="8476" y="3240"/>
                  </a:cubicBezTo>
                  <a:cubicBezTo>
                    <a:pt x="8502" y="3176"/>
                    <a:pt x="8516" y="3105"/>
                    <a:pt x="8515" y="3034"/>
                  </a:cubicBezTo>
                  <a:cubicBezTo>
                    <a:pt x="8510" y="2794"/>
                    <a:pt x="8371" y="2573"/>
                    <a:pt x="8156" y="2470"/>
                  </a:cubicBezTo>
                  <a:cubicBezTo>
                    <a:pt x="8203" y="2392"/>
                    <a:pt x="8242" y="2313"/>
                    <a:pt x="8273" y="2244"/>
                  </a:cubicBezTo>
                  <a:cubicBezTo>
                    <a:pt x="8437" y="1854"/>
                    <a:pt x="8318" y="1388"/>
                    <a:pt x="8061" y="1064"/>
                  </a:cubicBezTo>
                  <a:cubicBezTo>
                    <a:pt x="7864" y="815"/>
                    <a:pt x="7596" y="715"/>
                    <a:pt x="7301" y="715"/>
                  </a:cubicBezTo>
                  <a:cubicBezTo>
                    <a:pt x="7246" y="715"/>
                    <a:pt x="7190" y="719"/>
                    <a:pt x="7133" y="725"/>
                  </a:cubicBezTo>
                  <a:cubicBezTo>
                    <a:pt x="6791" y="764"/>
                    <a:pt x="6447" y="889"/>
                    <a:pt x="6184" y="1113"/>
                  </a:cubicBezTo>
                  <a:cubicBezTo>
                    <a:pt x="6046" y="1233"/>
                    <a:pt x="5954" y="1377"/>
                    <a:pt x="5919" y="1533"/>
                  </a:cubicBezTo>
                  <a:cubicBezTo>
                    <a:pt x="5915" y="1532"/>
                    <a:pt x="5911" y="1530"/>
                    <a:pt x="5906" y="1529"/>
                  </a:cubicBezTo>
                  <a:cubicBezTo>
                    <a:pt x="5845" y="1512"/>
                    <a:pt x="5783" y="1504"/>
                    <a:pt x="5722" y="1504"/>
                  </a:cubicBezTo>
                  <a:cubicBezTo>
                    <a:pt x="5608" y="1504"/>
                    <a:pt x="5495" y="1531"/>
                    <a:pt x="5390" y="1577"/>
                  </a:cubicBezTo>
                  <a:cubicBezTo>
                    <a:pt x="5076" y="1718"/>
                    <a:pt x="4849" y="2044"/>
                    <a:pt x="4819" y="2387"/>
                  </a:cubicBezTo>
                  <a:cubicBezTo>
                    <a:pt x="4765" y="2389"/>
                    <a:pt x="4710" y="2400"/>
                    <a:pt x="4661" y="2419"/>
                  </a:cubicBezTo>
                  <a:cubicBezTo>
                    <a:pt x="4588" y="2157"/>
                    <a:pt x="4407" y="1936"/>
                    <a:pt x="4125" y="1891"/>
                  </a:cubicBezTo>
                  <a:cubicBezTo>
                    <a:pt x="4135" y="1859"/>
                    <a:pt x="4143" y="1823"/>
                    <a:pt x="4146" y="1787"/>
                  </a:cubicBezTo>
                  <a:cubicBezTo>
                    <a:pt x="4155" y="1670"/>
                    <a:pt x="4114" y="1549"/>
                    <a:pt x="4050" y="1454"/>
                  </a:cubicBezTo>
                  <a:cubicBezTo>
                    <a:pt x="3925" y="1272"/>
                    <a:pt x="3707" y="1132"/>
                    <a:pt x="3479" y="1132"/>
                  </a:cubicBezTo>
                  <a:cubicBezTo>
                    <a:pt x="3476" y="1132"/>
                    <a:pt x="3472" y="1132"/>
                    <a:pt x="3469" y="1132"/>
                  </a:cubicBezTo>
                  <a:cubicBezTo>
                    <a:pt x="3492" y="762"/>
                    <a:pt x="3201" y="335"/>
                    <a:pt x="2900" y="182"/>
                  </a:cubicBezTo>
                  <a:cubicBezTo>
                    <a:pt x="2815" y="139"/>
                    <a:pt x="2723" y="123"/>
                    <a:pt x="2630" y="123"/>
                  </a:cubicBezTo>
                  <a:cubicBezTo>
                    <a:pt x="2518" y="123"/>
                    <a:pt x="2405" y="147"/>
                    <a:pt x="2299" y="179"/>
                  </a:cubicBezTo>
                  <a:cubicBezTo>
                    <a:pt x="2121" y="233"/>
                    <a:pt x="1948" y="316"/>
                    <a:pt x="1798" y="427"/>
                  </a:cubicBezTo>
                  <a:cubicBezTo>
                    <a:pt x="1718" y="280"/>
                    <a:pt x="1578" y="170"/>
                    <a:pt x="1428" y="103"/>
                  </a:cubicBezTo>
                  <a:cubicBezTo>
                    <a:pt x="1280" y="37"/>
                    <a:pt x="1114" y="1"/>
                    <a:pt x="948"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41"/>
          <p:cNvSpPr/>
          <p:nvPr/>
        </p:nvSpPr>
        <p:spPr>
          <a:xfrm>
            <a:off x="3695699" y="3755411"/>
            <a:ext cx="746235" cy="1388089"/>
          </a:xfrm>
          <a:custGeom>
            <a:avLst/>
            <a:gdLst/>
            <a:ahLst/>
            <a:cxnLst/>
            <a:rect l="l" t="t" r="r" b="b"/>
            <a:pathLst>
              <a:path w="8590" h="15978" extrusionOk="0">
                <a:moveTo>
                  <a:pt x="1" y="1"/>
                </a:moveTo>
                <a:lnTo>
                  <a:pt x="19" y="166"/>
                </a:lnTo>
                <a:cubicBezTo>
                  <a:pt x="30" y="277"/>
                  <a:pt x="65" y="384"/>
                  <a:pt x="119" y="481"/>
                </a:cubicBezTo>
                <a:lnTo>
                  <a:pt x="2172" y="4177"/>
                </a:lnTo>
                <a:lnTo>
                  <a:pt x="2301" y="4254"/>
                </a:lnTo>
                <a:lnTo>
                  <a:pt x="2519" y="4568"/>
                </a:lnTo>
                <a:cubicBezTo>
                  <a:pt x="2369" y="4728"/>
                  <a:pt x="2332" y="4973"/>
                  <a:pt x="2449" y="5172"/>
                </a:cubicBezTo>
                <a:cubicBezTo>
                  <a:pt x="2470" y="5207"/>
                  <a:pt x="2496" y="5240"/>
                  <a:pt x="2524" y="5268"/>
                </a:cubicBezTo>
                <a:lnTo>
                  <a:pt x="2312" y="5585"/>
                </a:lnTo>
                <a:lnTo>
                  <a:pt x="2183" y="5664"/>
                </a:lnTo>
                <a:lnTo>
                  <a:pt x="186" y="9390"/>
                </a:lnTo>
                <a:cubicBezTo>
                  <a:pt x="134" y="9488"/>
                  <a:pt x="101" y="9596"/>
                  <a:pt x="90" y="9707"/>
                </a:cubicBezTo>
                <a:lnTo>
                  <a:pt x="74" y="9873"/>
                </a:lnTo>
                <a:lnTo>
                  <a:pt x="74" y="9873"/>
                </a:lnTo>
                <a:lnTo>
                  <a:pt x="208" y="9774"/>
                </a:lnTo>
                <a:cubicBezTo>
                  <a:pt x="298" y="9708"/>
                  <a:pt x="375" y="9626"/>
                  <a:pt x="431" y="9529"/>
                </a:cubicBezTo>
                <a:lnTo>
                  <a:pt x="2606" y="5904"/>
                </a:lnTo>
                <a:lnTo>
                  <a:pt x="2607" y="5752"/>
                </a:lnTo>
                <a:lnTo>
                  <a:pt x="2750" y="5450"/>
                </a:lnTo>
                <a:lnTo>
                  <a:pt x="2549" y="15978"/>
                </a:lnTo>
                <a:lnTo>
                  <a:pt x="3227" y="15978"/>
                </a:lnTo>
                <a:lnTo>
                  <a:pt x="3024" y="5401"/>
                </a:lnTo>
                <a:cubicBezTo>
                  <a:pt x="3066" y="5389"/>
                  <a:pt x="3107" y="5374"/>
                  <a:pt x="3146" y="5352"/>
                </a:cubicBezTo>
                <a:cubicBezTo>
                  <a:pt x="3264" y="5284"/>
                  <a:pt x="3343" y="5174"/>
                  <a:pt x="3377" y="5053"/>
                </a:cubicBezTo>
                <a:lnTo>
                  <a:pt x="3757" y="5078"/>
                </a:lnTo>
                <a:lnTo>
                  <a:pt x="3891" y="5151"/>
                </a:lnTo>
                <a:lnTo>
                  <a:pt x="8116" y="5018"/>
                </a:lnTo>
                <a:cubicBezTo>
                  <a:pt x="8226" y="5014"/>
                  <a:pt x="8337" y="4989"/>
                  <a:pt x="8437" y="4942"/>
                </a:cubicBezTo>
                <a:lnTo>
                  <a:pt x="8589" y="4873"/>
                </a:lnTo>
                <a:lnTo>
                  <a:pt x="8434" y="4808"/>
                </a:lnTo>
                <a:cubicBezTo>
                  <a:pt x="8332" y="4763"/>
                  <a:pt x="8221" y="4740"/>
                  <a:pt x="8111" y="4737"/>
                </a:cubicBezTo>
                <a:lnTo>
                  <a:pt x="3885" y="4667"/>
                </a:lnTo>
                <a:lnTo>
                  <a:pt x="3753" y="4742"/>
                </a:lnTo>
                <a:lnTo>
                  <a:pt x="3371" y="4772"/>
                </a:lnTo>
                <a:cubicBezTo>
                  <a:pt x="3360" y="4734"/>
                  <a:pt x="3345" y="4697"/>
                  <a:pt x="3324" y="4661"/>
                </a:cubicBezTo>
                <a:cubicBezTo>
                  <a:pt x="3229" y="4500"/>
                  <a:pt x="3061" y="4413"/>
                  <a:pt x="2887" y="4413"/>
                </a:cubicBezTo>
                <a:cubicBezTo>
                  <a:pt x="2846" y="4413"/>
                  <a:pt x="2804" y="4418"/>
                  <a:pt x="2763" y="4428"/>
                </a:cubicBezTo>
                <a:lnTo>
                  <a:pt x="2593" y="4083"/>
                </a:lnTo>
                <a:lnTo>
                  <a:pt x="2590" y="3932"/>
                </a:lnTo>
                <a:lnTo>
                  <a:pt x="363" y="339"/>
                </a:lnTo>
                <a:cubicBezTo>
                  <a:pt x="303" y="244"/>
                  <a:pt x="227" y="163"/>
                  <a:pt x="137" y="98"/>
                </a:cubicBezTo>
                <a:lnTo>
                  <a:pt x="1"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1"/>
          <p:cNvSpPr/>
          <p:nvPr/>
        </p:nvSpPr>
        <p:spPr>
          <a:xfrm>
            <a:off x="4797387" y="4286142"/>
            <a:ext cx="493482" cy="882258"/>
          </a:xfrm>
          <a:custGeom>
            <a:avLst/>
            <a:gdLst/>
            <a:ahLst/>
            <a:cxnLst/>
            <a:rect l="l" t="t" r="r" b="b"/>
            <a:pathLst>
              <a:path w="4376" h="7823" extrusionOk="0">
                <a:moveTo>
                  <a:pt x="3738" y="1"/>
                </a:moveTo>
                <a:lnTo>
                  <a:pt x="3680" y="56"/>
                </a:lnTo>
                <a:cubicBezTo>
                  <a:pt x="3642" y="93"/>
                  <a:pt x="3610" y="137"/>
                  <a:pt x="3589" y="185"/>
                </a:cubicBezTo>
                <a:lnTo>
                  <a:pt x="2778" y="2040"/>
                </a:lnTo>
                <a:lnTo>
                  <a:pt x="2788" y="2112"/>
                </a:lnTo>
                <a:lnTo>
                  <a:pt x="2731" y="2286"/>
                </a:lnTo>
                <a:cubicBezTo>
                  <a:pt x="2723" y="2286"/>
                  <a:pt x="2714" y="2285"/>
                  <a:pt x="2706" y="2285"/>
                </a:cubicBezTo>
                <a:cubicBezTo>
                  <a:pt x="2610" y="2285"/>
                  <a:pt x="2519" y="2340"/>
                  <a:pt x="2480" y="2435"/>
                </a:cubicBezTo>
                <a:cubicBezTo>
                  <a:pt x="2473" y="2453"/>
                  <a:pt x="2468" y="2472"/>
                  <a:pt x="2466" y="2492"/>
                </a:cubicBezTo>
                <a:lnTo>
                  <a:pt x="2283" y="2504"/>
                </a:lnTo>
                <a:lnTo>
                  <a:pt x="2215" y="2477"/>
                </a:lnTo>
                <a:lnTo>
                  <a:pt x="218" y="2799"/>
                </a:lnTo>
                <a:cubicBezTo>
                  <a:pt x="165" y="2806"/>
                  <a:pt x="115" y="2826"/>
                  <a:pt x="69" y="2854"/>
                </a:cubicBezTo>
                <a:lnTo>
                  <a:pt x="0" y="2896"/>
                </a:lnTo>
                <a:lnTo>
                  <a:pt x="76" y="2919"/>
                </a:lnTo>
                <a:cubicBezTo>
                  <a:pt x="113" y="2929"/>
                  <a:pt x="151" y="2934"/>
                  <a:pt x="189" y="2934"/>
                </a:cubicBezTo>
                <a:cubicBezTo>
                  <a:pt x="204" y="2934"/>
                  <a:pt x="219" y="2933"/>
                  <a:pt x="234" y="2932"/>
                </a:cubicBezTo>
                <a:lnTo>
                  <a:pt x="2246" y="2706"/>
                </a:lnTo>
                <a:lnTo>
                  <a:pt x="2304" y="2663"/>
                </a:lnTo>
                <a:lnTo>
                  <a:pt x="2483" y="2625"/>
                </a:lnTo>
                <a:cubicBezTo>
                  <a:pt x="2509" y="2680"/>
                  <a:pt x="2553" y="2726"/>
                  <a:pt x="2612" y="2751"/>
                </a:cubicBezTo>
                <a:cubicBezTo>
                  <a:pt x="2621" y="2756"/>
                  <a:pt x="2631" y="2757"/>
                  <a:pt x="2638" y="2759"/>
                </a:cubicBezTo>
                <a:lnTo>
                  <a:pt x="2542" y="7823"/>
                </a:lnTo>
                <a:lnTo>
                  <a:pt x="2867" y="7823"/>
                </a:lnTo>
                <a:lnTo>
                  <a:pt x="2770" y="2759"/>
                </a:lnTo>
                <a:cubicBezTo>
                  <a:pt x="2778" y="2757"/>
                  <a:pt x="2786" y="2756"/>
                  <a:pt x="2794" y="2751"/>
                </a:cubicBezTo>
                <a:lnTo>
                  <a:pt x="2895" y="2903"/>
                </a:lnTo>
                <a:lnTo>
                  <a:pt x="2906" y="2974"/>
                </a:lnTo>
                <a:lnTo>
                  <a:pt x="4183" y="4544"/>
                </a:lnTo>
                <a:cubicBezTo>
                  <a:pt x="4218" y="4585"/>
                  <a:pt x="4259" y="4619"/>
                  <a:pt x="4306" y="4644"/>
                </a:cubicBezTo>
                <a:lnTo>
                  <a:pt x="4376" y="4683"/>
                </a:lnTo>
                <a:lnTo>
                  <a:pt x="4376" y="4683"/>
                </a:lnTo>
                <a:lnTo>
                  <a:pt x="4358" y="4606"/>
                </a:lnTo>
                <a:cubicBezTo>
                  <a:pt x="4344" y="4554"/>
                  <a:pt x="4322" y="4505"/>
                  <a:pt x="4290" y="4461"/>
                </a:cubicBezTo>
                <a:lnTo>
                  <a:pt x="3089" y="2832"/>
                </a:lnTo>
                <a:lnTo>
                  <a:pt x="3022" y="2805"/>
                </a:lnTo>
                <a:lnTo>
                  <a:pt x="2900" y="2669"/>
                </a:lnTo>
                <a:cubicBezTo>
                  <a:pt x="2911" y="2653"/>
                  <a:pt x="2921" y="2637"/>
                  <a:pt x="2928" y="2620"/>
                </a:cubicBezTo>
                <a:cubicBezTo>
                  <a:pt x="2970" y="2516"/>
                  <a:pt x="2937" y="2403"/>
                  <a:pt x="2854" y="2339"/>
                </a:cubicBezTo>
                <a:lnTo>
                  <a:pt x="2937" y="2174"/>
                </a:lnTo>
                <a:lnTo>
                  <a:pt x="2994" y="2129"/>
                </a:lnTo>
                <a:lnTo>
                  <a:pt x="3714" y="238"/>
                </a:lnTo>
                <a:cubicBezTo>
                  <a:pt x="3733" y="188"/>
                  <a:pt x="3742" y="136"/>
                  <a:pt x="3740" y="81"/>
                </a:cubicBezTo>
                <a:lnTo>
                  <a:pt x="3738"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1"/>
          <p:cNvSpPr/>
          <p:nvPr/>
        </p:nvSpPr>
        <p:spPr>
          <a:xfrm>
            <a:off x="4336002" y="4414070"/>
            <a:ext cx="493491" cy="842620"/>
          </a:xfrm>
          <a:custGeom>
            <a:avLst/>
            <a:gdLst/>
            <a:ahLst/>
            <a:cxnLst/>
            <a:rect l="l" t="t" r="r" b="b"/>
            <a:pathLst>
              <a:path w="8129" h="13880" extrusionOk="0">
                <a:moveTo>
                  <a:pt x="4978" y="1"/>
                </a:moveTo>
                <a:lnTo>
                  <a:pt x="4905" y="120"/>
                </a:lnTo>
                <a:cubicBezTo>
                  <a:pt x="4856" y="199"/>
                  <a:pt x="4825" y="286"/>
                  <a:pt x="4810" y="378"/>
                </a:cubicBezTo>
                <a:lnTo>
                  <a:pt x="4275" y="3847"/>
                </a:lnTo>
                <a:lnTo>
                  <a:pt x="4323" y="3964"/>
                </a:lnTo>
                <a:lnTo>
                  <a:pt x="4304" y="4281"/>
                </a:lnTo>
                <a:cubicBezTo>
                  <a:pt x="4124" y="4310"/>
                  <a:pt x="3976" y="4452"/>
                  <a:pt x="3951" y="4642"/>
                </a:cubicBezTo>
                <a:cubicBezTo>
                  <a:pt x="3947" y="4676"/>
                  <a:pt x="3947" y="4708"/>
                  <a:pt x="3951" y="4742"/>
                </a:cubicBezTo>
                <a:lnTo>
                  <a:pt x="3650" y="4842"/>
                </a:lnTo>
                <a:lnTo>
                  <a:pt x="3526" y="4828"/>
                </a:lnTo>
                <a:lnTo>
                  <a:pt x="318" y="6253"/>
                </a:lnTo>
                <a:cubicBezTo>
                  <a:pt x="234" y="6290"/>
                  <a:pt x="158" y="6345"/>
                  <a:pt x="95" y="6413"/>
                </a:cubicBezTo>
                <a:lnTo>
                  <a:pt x="0" y="6514"/>
                </a:lnTo>
                <a:lnTo>
                  <a:pt x="138" y="6519"/>
                </a:lnTo>
                <a:cubicBezTo>
                  <a:pt x="144" y="6519"/>
                  <a:pt x="149" y="6519"/>
                  <a:pt x="155" y="6519"/>
                </a:cubicBezTo>
                <a:cubicBezTo>
                  <a:pt x="242" y="6519"/>
                  <a:pt x="328" y="6503"/>
                  <a:pt x="408" y="6471"/>
                </a:cubicBezTo>
                <a:lnTo>
                  <a:pt x="3680" y="5201"/>
                </a:lnTo>
                <a:lnTo>
                  <a:pt x="3758" y="5102"/>
                </a:lnTo>
                <a:lnTo>
                  <a:pt x="4040" y="4959"/>
                </a:lnTo>
                <a:cubicBezTo>
                  <a:pt x="4095" y="5027"/>
                  <a:pt x="4169" y="5075"/>
                  <a:pt x="4255" y="5099"/>
                </a:cubicBezTo>
                <a:lnTo>
                  <a:pt x="4088" y="13880"/>
                </a:lnTo>
                <a:lnTo>
                  <a:pt x="4650" y="13880"/>
                </a:lnTo>
                <a:lnTo>
                  <a:pt x="4482" y="5102"/>
                </a:lnTo>
                <a:cubicBezTo>
                  <a:pt x="4533" y="5088"/>
                  <a:pt x="4577" y="5065"/>
                  <a:pt x="4618" y="5034"/>
                </a:cubicBezTo>
                <a:lnTo>
                  <a:pt x="4855" y="5244"/>
                </a:lnTo>
                <a:lnTo>
                  <a:pt x="4905" y="5360"/>
                </a:lnTo>
                <a:lnTo>
                  <a:pt x="7744" y="7423"/>
                </a:lnTo>
                <a:cubicBezTo>
                  <a:pt x="7819" y="7478"/>
                  <a:pt x="7903" y="7517"/>
                  <a:pt x="7993" y="7538"/>
                </a:cubicBezTo>
                <a:lnTo>
                  <a:pt x="8129" y="7570"/>
                </a:lnTo>
                <a:lnTo>
                  <a:pt x="8129" y="7570"/>
                </a:lnTo>
                <a:lnTo>
                  <a:pt x="8060" y="7449"/>
                </a:lnTo>
                <a:cubicBezTo>
                  <a:pt x="8017" y="7366"/>
                  <a:pt x="7956" y="7296"/>
                  <a:pt x="7883" y="7238"/>
                </a:cubicBezTo>
                <a:lnTo>
                  <a:pt x="5147" y="5039"/>
                </a:lnTo>
                <a:lnTo>
                  <a:pt x="5024" y="5022"/>
                </a:lnTo>
                <a:lnTo>
                  <a:pt x="4759" y="4848"/>
                </a:lnTo>
                <a:cubicBezTo>
                  <a:pt x="4771" y="4817"/>
                  <a:pt x="4780" y="4784"/>
                  <a:pt x="4786" y="4750"/>
                </a:cubicBezTo>
                <a:cubicBezTo>
                  <a:pt x="4810" y="4560"/>
                  <a:pt x="4702" y="4385"/>
                  <a:pt x="4536" y="4311"/>
                </a:cubicBezTo>
                <a:lnTo>
                  <a:pt x="4599" y="4000"/>
                </a:lnTo>
                <a:lnTo>
                  <a:pt x="4675" y="3899"/>
                </a:lnTo>
                <a:lnTo>
                  <a:pt x="5042" y="409"/>
                </a:lnTo>
                <a:cubicBezTo>
                  <a:pt x="5051" y="316"/>
                  <a:pt x="5044" y="224"/>
                  <a:pt x="5018" y="135"/>
                </a:cubicBezTo>
                <a:lnTo>
                  <a:pt x="4978"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B437B14-6670-EE33-8407-A9FD0D50533D}"/>
              </a:ext>
            </a:extLst>
          </p:cNvPr>
          <p:cNvSpPr txBox="1"/>
          <p:nvPr/>
        </p:nvSpPr>
        <p:spPr>
          <a:xfrm>
            <a:off x="0" y="1288765"/>
            <a:ext cx="9144000" cy="2041456"/>
          </a:xfrm>
          <a:prstGeom prst="rect">
            <a:avLst/>
          </a:prstGeom>
          <a:noFill/>
        </p:spPr>
        <p:txBody>
          <a:bodyPr wrap="square" rtlCol="0">
            <a:spAutoFit/>
          </a:bodyPr>
          <a:lstStyle/>
          <a:p>
            <a:pPr algn="ctr">
              <a:lnSpc>
                <a:spcPct val="150000"/>
              </a:lnSpc>
            </a:pPr>
            <a:r>
              <a:rPr lang="en-US" sz="4500" b="1">
                <a:solidFill>
                  <a:srgbClr val="002060"/>
                </a:solidFill>
              </a:rPr>
              <a:t>CHỦ ĐỀ 7. MÔI TRƯỜNG </a:t>
            </a:r>
          </a:p>
          <a:p>
            <a:pPr algn="ctr">
              <a:lnSpc>
                <a:spcPct val="150000"/>
              </a:lnSpc>
            </a:pPr>
            <a:r>
              <a:rPr lang="en-US" sz="4500" b="1">
                <a:solidFill>
                  <a:srgbClr val="002060"/>
                </a:solidFill>
              </a:rPr>
              <a:t>XANH – SẠCH – ĐẸP </a:t>
            </a:r>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3" name="Title 2">
            <a:extLst>
              <a:ext uri="{FF2B5EF4-FFF2-40B4-BE49-F238E27FC236}">
                <a16:creationId xmlns:a16="http://schemas.microsoft.com/office/drawing/2014/main" id="{AD679809-14CB-D1BF-3A2F-815C150737E0}"/>
              </a:ext>
            </a:extLst>
          </p:cNvPr>
          <p:cNvSpPr>
            <a:spLocks noGrp="1"/>
          </p:cNvSpPr>
          <p:nvPr>
            <p:ph type="title"/>
          </p:nvPr>
        </p:nvSpPr>
        <p:spPr>
          <a:xfrm>
            <a:off x="720000" y="452914"/>
            <a:ext cx="7704000" cy="634500"/>
          </a:xfrm>
        </p:spPr>
        <p:txBody>
          <a:bodyPr/>
          <a:lstStyle/>
          <a:p>
            <a:r>
              <a:rPr lang="en-US">
                <a:latin typeface="+mj-lt"/>
              </a:rPr>
              <a:t>NỘI DUNG BÀI HỌC </a:t>
            </a:r>
          </a:p>
        </p:txBody>
      </p:sp>
      <p:grpSp>
        <p:nvGrpSpPr>
          <p:cNvPr id="8" name="Group 7">
            <a:extLst>
              <a:ext uri="{FF2B5EF4-FFF2-40B4-BE49-F238E27FC236}">
                <a16:creationId xmlns:a16="http://schemas.microsoft.com/office/drawing/2014/main" id="{F2C2B9D0-6DC4-8E41-F8BD-30DB520768A5}"/>
              </a:ext>
            </a:extLst>
          </p:cNvPr>
          <p:cNvGrpSpPr/>
          <p:nvPr/>
        </p:nvGrpSpPr>
        <p:grpSpPr>
          <a:xfrm>
            <a:off x="720000" y="1242392"/>
            <a:ext cx="7903227" cy="674913"/>
            <a:chOff x="720000" y="1465515"/>
            <a:chExt cx="7903227" cy="674913"/>
          </a:xfrm>
        </p:grpSpPr>
        <p:sp>
          <p:nvSpPr>
            <p:cNvPr id="6" name="TextBox 5">
              <a:extLst>
                <a:ext uri="{FF2B5EF4-FFF2-40B4-BE49-F238E27FC236}">
                  <a16:creationId xmlns:a16="http://schemas.microsoft.com/office/drawing/2014/main" id="{89B5E691-9789-F337-10AC-2202CB217632}"/>
                </a:ext>
              </a:extLst>
            </p:cNvPr>
            <p:cNvSpPr txBox="1"/>
            <p:nvPr/>
          </p:nvSpPr>
          <p:spPr>
            <a:xfrm>
              <a:off x="720000" y="1509486"/>
              <a:ext cx="796743" cy="630942"/>
            </a:xfrm>
            <a:prstGeom prst="rect">
              <a:avLst/>
            </a:prstGeom>
            <a:noFill/>
          </p:spPr>
          <p:txBody>
            <a:bodyPr wrap="square" rtlCol="0">
              <a:spAutoFit/>
            </a:bodyPr>
            <a:lstStyle/>
            <a:p>
              <a:r>
                <a:rPr lang="en-US" sz="3500">
                  <a:latin typeface="Amasis MT Pro Black" panose="02040A04050005020304" pitchFamily="18" charset="0"/>
                </a:rPr>
                <a:t>01</a:t>
              </a:r>
            </a:p>
          </p:txBody>
        </p:sp>
        <p:sp>
          <p:nvSpPr>
            <p:cNvPr id="7" name="TextBox 6">
              <a:extLst>
                <a:ext uri="{FF2B5EF4-FFF2-40B4-BE49-F238E27FC236}">
                  <a16:creationId xmlns:a16="http://schemas.microsoft.com/office/drawing/2014/main" id="{A6CC5013-F1CC-EB99-886D-3185CC93CF43}"/>
                </a:ext>
              </a:extLst>
            </p:cNvPr>
            <p:cNvSpPr txBox="1"/>
            <p:nvPr/>
          </p:nvSpPr>
          <p:spPr>
            <a:xfrm>
              <a:off x="1569087" y="1465515"/>
              <a:ext cx="7054140" cy="598177"/>
            </a:xfrm>
            <a:prstGeom prst="rect">
              <a:avLst/>
            </a:prstGeom>
            <a:noFill/>
          </p:spPr>
          <p:txBody>
            <a:bodyPr wrap="square" rtlCol="0">
              <a:spAutoFit/>
            </a:bodyPr>
            <a:lstStyle/>
            <a:p>
              <a:pPr>
                <a:lnSpc>
                  <a:spcPct val="150000"/>
                </a:lnSpc>
              </a:pPr>
              <a:r>
                <a:rPr lang="en-US" sz="2500"/>
                <a:t>Các hoạt động giữ gìn vệ sinh môi trường</a:t>
              </a:r>
            </a:p>
          </p:txBody>
        </p:sp>
      </p:grpSp>
      <p:grpSp>
        <p:nvGrpSpPr>
          <p:cNvPr id="9" name="Group 8">
            <a:extLst>
              <a:ext uri="{FF2B5EF4-FFF2-40B4-BE49-F238E27FC236}">
                <a16:creationId xmlns:a16="http://schemas.microsoft.com/office/drawing/2014/main" id="{6A2B2A3E-9A10-09B5-2BAA-35A51BD70118}"/>
              </a:ext>
            </a:extLst>
          </p:cNvPr>
          <p:cNvGrpSpPr/>
          <p:nvPr/>
        </p:nvGrpSpPr>
        <p:grpSpPr>
          <a:xfrm>
            <a:off x="720000" y="2039518"/>
            <a:ext cx="7903227" cy="1175258"/>
            <a:chOff x="720000" y="1237328"/>
            <a:chExt cx="7903227" cy="1175258"/>
          </a:xfrm>
        </p:grpSpPr>
        <p:sp>
          <p:nvSpPr>
            <p:cNvPr id="10" name="TextBox 9">
              <a:extLst>
                <a:ext uri="{FF2B5EF4-FFF2-40B4-BE49-F238E27FC236}">
                  <a16:creationId xmlns:a16="http://schemas.microsoft.com/office/drawing/2014/main" id="{B9C31F81-92E4-016A-C1C6-BB55EED4BEBE}"/>
                </a:ext>
              </a:extLst>
            </p:cNvPr>
            <p:cNvSpPr txBox="1"/>
            <p:nvPr/>
          </p:nvSpPr>
          <p:spPr>
            <a:xfrm>
              <a:off x="720000" y="1509486"/>
              <a:ext cx="796743" cy="630942"/>
            </a:xfrm>
            <a:prstGeom prst="rect">
              <a:avLst/>
            </a:prstGeom>
            <a:noFill/>
          </p:spPr>
          <p:txBody>
            <a:bodyPr wrap="square" rtlCol="0">
              <a:spAutoFit/>
            </a:bodyPr>
            <a:lstStyle/>
            <a:p>
              <a:r>
                <a:rPr lang="en-US" sz="3500">
                  <a:latin typeface="Amasis MT Pro Black" panose="02040A04050005020304" pitchFamily="18" charset="0"/>
                </a:rPr>
                <a:t>02</a:t>
              </a:r>
            </a:p>
          </p:txBody>
        </p:sp>
        <p:sp>
          <p:nvSpPr>
            <p:cNvPr id="11" name="TextBox 10">
              <a:extLst>
                <a:ext uri="{FF2B5EF4-FFF2-40B4-BE49-F238E27FC236}">
                  <a16:creationId xmlns:a16="http://schemas.microsoft.com/office/drawing/2014/main" id="{8DCFEE9A-391C-5011-505C-061F1D42E851}"/>
                </a:ext>
              </a:extLst>
            </p:cNvPr>
            <p:cNvSpPr txBox="1"/>
            <p:nvPr/>
          </p:nvSpPr>
          <p:spPr>
            <a:xfrm>
              <a:off x="1569087" y="1237328"/>
              <a:ext cx="7054140" cy="1175258"/>
            </a:xfrm>
            <a:prstGeom prst="rect">
              <a:avLst/>
            </a:prstGeom>
            <a:noFill/>
          </p:spPr>
          <p:txBody>
            <a:bodyPr wrap="square" rtlCol="0">
              <a:spAutoFit/>
            </a:bodyPr>
            <a:lstStyle/>
            <a:p>
              <a:pPr algn="just">
                <a:lnSpc>
                  <a:spcPct val="150000"/>
                </a:lnSpc>
              </a:pPr>
              <a:r>
                <a:rPr lang="en-US" sz="2500"/>
                <a:t>Các sản phẩm mĩ thuật thể hiện chủ đề bảo vệ, giữ gìn vệ sinh môi trường</a:t>
              </a:r>
            </a:p>
          </p:txBody>
        </p:sp>
      </p:grpSp>
      <p:grpSp>
        <p:nvGrpSpPr>
          <p:cNvPr id="14" name="Group 13">
            <a:extLst>
              <a:ext uri="{FF2B5EF4-FFF2-40B4-BE49-F238E27FC236}">
                <a16:creationId xmlns:a16="http://schemas.microsoft.com/office/drawing/2014/main" id="{A9799EFE-6072-E111-D11C-4AD797FB7124}"/>
              </a:ext>
            </a:extLst>
          </p:cNvPr>
          <p:cNvGrpSpPr/>
          <p:nvPr/>
        </p:nvGrpSpPr>
        <p:grpSpPr>
          <a:xfrm>
            <a:off x="720000" y="3292179"/>
            <a:ext cx="7974057" cy="1175258"/>
            <a:chOff x="720000" y="1237328"/>
            <a:chExt cx="7974057" cy="1175258"/>
          </a:xfrm>
        </p:grpSpPr>
        <p:sp>
          <p:nvSpPr>
            <p:cNvPr id="15" name="TextBox 14">
              <a:extLst>
                <a:ext uri="{FF2B5EF4-FFF2-40B4-BE49-F238E27FC236}">
                  <a16:creationId xmlns:a16="http://schemas.microsoft.com/office/drawing/2014/main" id="{F790E5C5-237A-26F9-668F-D872DC61A048}"/>
                </a:ext>
              </a:extLst>
            </p:cNvPr>
            <p:cNvSpPr txBox="1"/>
            <p:nvPr/>
          </p:nvSpPr>
          <p:spPr>
            <a:xfrm>
              <a:off x="720000" y="1509486"/>
              <a:ext cx="796743" cy="630942"/>
            </a:xfrm>
            <a:prstGeom prst="rect">
              <a:avLst/>
            </a:prstGeom>
            <a:noFill/>
          </p:spPr>
          <p:txBody>
            <a:bodyPr wrap="square" rtlCol="0">
              <a:spAutoFit/>
            </a:bodyPr>
            <a:lstStyle/>
            <a:p>
              <a:r>
                <a:rPr lang="en-US" sz="3500">
                  <a:latin typeface="Amasis MT Pro Black" panose="02040A04050005020304" pitchFamily="18" charset="0"/>
                </a:rPr>
                <a:t>03</a:t>
              </a:r>
            </a:p>
          </p:txBody>
        </p:sp>
        <p:sp>
          <p:nvSpPr>
            <p:cNvPr id="16" name="TextBox 15">
              <a:extLst>
                <a:ext uri="{FF2B5EF4-FFF2-40B4-BE49-F238E27FC236}">
                  <a16:creationId xmlns:a16="http://schemas.microsoft.com/office/drawing/2014/main" id="{F9AC3813-9EEE-CB1D-5F0D-B6002BEF12AD}"/>
                </a:ext>
              </a:extLst>
            </p:cNvPr>
            <p:cNvSpPr txBox="1"/>
            <p:nvPr/>
          </p:nvSpPr>
          <p:spPr>
            <a:xfrm>
              <a:off x="1569087" y="1237328"/>
              <a:ext cx="7124970" cy="1175258"/>
            </a:xfrm>
            <a:prstGeom prst="rect">
              <a:avLst/>
            </a:prstGeom>
            <a:noFill/>
          </p:spPr>
          <p:txBody>
            <a:bodyPr wrap="square" rtlCol="0">
              <a:spAutoFit/>
            </a:bodyPr>
            <a:lstStyle/>
            <a:p>
              <a:pPr algn="just">
                <a:lnSpc>
                  <a:spcPct val="150000"/>
                </a:lnSpc>
              </a:pPr>
              <a:r>
                <a:rPr lang="en-US" sz="2500"/>
                <a:t>Tìm hiểu về các bước thực hiện sản phẩm mĩ thuật về chủ đề: Môi trường xanh – sạch – đẹp</a:t>
              </a: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20" name="Google Shape;620;p40"/>
          <p:cNvSpPr txBox="1">
            <a:spLocks noGrp="1"/>
          </p:cNvSpPr>
          <p:nvPr>
            <p:ph type="title" idx="18"/>
          </p:nvPr>
        </p:nvSpPr>
        <p:spPr>
          <a:xfrm>
            <a:off x="571981" y="1379970"/>
            <a:ext cx="7799886" cy="259508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3500">
                <a:latin typeface="+mn-lt"/>
              </a:rPr>
              <a:t>PHẦN 1. </a:t>
            </a:r>
            <a:br>
              <a:rPr lang="vi-VN" sz="3500">
                <a:latin typeface="+mn-lt"/>
              </a:rPr>
            </a:br>
            <a:r>
              <a:rPr lang="vi-VN" sz="3500">
                <a:latin typeface="+mn-lt"/>
              </a:rPr>
              <a:t>CÁC HOẠT ĐỘNG GIỮ GÌN VỆ SINH MÔI TRƯỜNG</a:t>
            </a:r>
          </a:p>
        </p:txBody>
      </p:sp>
      <p:sp>
        <p:nvSpPr>
          <p:cNvPr id="632" name="Google Shape;632;p40"/>
          <p:cNvSpPr/>
          <p:nvPr/>
        </p:nvSpPr>
        <p:spPr>
          <a:xfrm>
            <a:off x="6794238" y="510579"/>
            <a:ext cx="2628564" cy="4706384"/>
          </a:xfrm>
          <a:custGeom>
            <a:avLst/>
            <a:gdLst/>
            <a:ahLst/>
            <a:cxnLst/>
            <a:rect l="l" t="t" r="r" b="b"/>
            <a:pathLst>
              <a:path w="18986" h="33994" extrusionOk="0">
                <a:moveTo>
                  <a:pt x="13828" y="7022"/>
                </a:moveTo>
                <a:cubicBezTo>
                  <a:pt x="13835" y="7024"/>
                  <a:pt x="13841" y="7025"/>
                  <a:pt x="13848" y="7027"/>
                </a:cubicBezTo>
                <a:cubicBezTo>
                  <a:pt x="13996" y="8996"/>
                  <a:pt x="13996" y="11687"/>
                  <a:pt x="13996" y="11687"/>
                </a:cubicBezTo>
                <a:lnTo>
                  <a:pt x="11033" y="8224"/>
                </a:lnTo>
                <a:cubicBezTo>
                  <a:pt x="11200" y="8155"/>
                  <a:pt x="11358" y="8067"/>
                  <a:pt x="11503" y="7957"/>
                </a:cubicBezTo>
                <a:cubicBezTo>
                  <a:pt x="11633" y="7858"/>
                  <a:pt x="11748" y="7745"/>
                  <a:pt x="11853" y="7623"/>
                </a:cubicBezTo>
                <a:cubicBezTo>
                  <a:pt x="11972" y="7829"/>
                  <a:pt x="12155" y="7982"/>
                  <a:pt x="12433" y="8010"/>
                </a:cubicBezTo>
                <a:cubicBezTo>
                  <a:pt x="12464" y="8013"/>
                  <a:pt x="12496" y="8014"/>
                  <a:pt x="12527" y="8014"/>
                </a:cubicBezTo>
                <a:cubicBezTo>
                  <a:pt x="12744" y="8014"/>
                  <a:pt x="12960" y="7942"/>
                  <a:pt x="13157" y="7856"/>
                </a:cubicBezTo>
                <a:cubicBezTo>
                  <a:pt x="13405" y="7747"/>
                  <a:pt x="13617" y="7570"/>
                  <a:pt x="13732" y="7320"/>
                </a:cubicBezTo>
                <a:cubicBezTo>
                  <a:pt x="13777" y="7224"/>
                  <a:pt x="13806" y="7124"/>
                  <a:pt x="13828" y="7022"/>
                </a:cubicBezTo>
                <a:close/>
                <a:moveTo>
                  <a:pt x="4652" y="1"/>
                </a:moveTo>
                <a:cubicBezTo>
                  <a:pt x="4343" y="1"/>
                  <a:pt x="4050" y="92"/>
                  <a:pt x="3771" y="218"/>
                </a:cubicBezTo>
                <a:cubicBezTo>
                  <a:pt x="3461" y="359"/>
                  <a:pt x="3167" y="551"/>
                  <a:pt x="2844" y="660"/>
                </a:cubicBezTo>
                <a:cubicBezTo>
                  <a:pt x="2786" y="679"/>
                  <a:pt x="2733" y="687"/>
                  <a:pt x="2683" y="687"/>
                </a:cubicBezTo>
                <a:cubicBezTo>
                  <a:pt x="2466" y="687"/>
                  <a:pt x="2313" y="525"/>
                  <a:pt x="2134" y="375"/>
                </a:cubicBezTo>
                <a:cubicBezTo>
                  <a:pt x="1928" y="202"/>
                  <a:pt x="1705" y="58"/>
                  <a:pt x="1441" y="58"/>
                </a:cubicBezTo>
                <a:cubicBezTo>
                  <a:pt x="1393" y="58"/>
                  <a:pt x="1343" y="63"/>
                  <a:pt x="1292" y="74"/>
                </a:cubicBezTo>
                <a:cubicBezTo>
                  <a:pt x="979" y="138"/>
                  <a:pt x="690" y="381"/>
                  <a:pt x="490" y="623"/>
                </a:cubicBezTo>
                <a:cubicBezTo>
                  <a:pt x="178" y="1004"/>
                  <a:pt x="0" y="1527"/>
                  <a:pt x="90" y="2020"/>
                </a:cubicBezTo>
                <a:cubicBezTo>
                  <a:pt x="137" y="2277"/>
                  <a:pt x="264" y="2475"/>
                  <a:pt x="442" y="2617"/>
                </a:cubicBezTo>
                <a:cubicBezTo>
                  <a:pt x="236" y="2823"/>
                  <a:pt x="69" y="3092"/>
                  <a:pt x="100" y="3390"/>
                </a:cubicBezTo>
                <a:cubicBezTo>
                  <a:pt x="159" y="3952"/>
                  <a:pt x="718" y="4177"/>
                  <a:pt x="1232" y="4177"/>
                </a:cubicBezTo>
                <a:cubicBezTo>
                  <a:pt x="1356" y="4177"/>
                  <a:pt x="1478" y="4164"/>
                  <a:pt x="1589" y="4139"/>
                </a:cubicBezTo>
                <a:cubicBezTo>
                  <a:pt x="1592" y="4138"/>
                  <a:pt x="1596" y="4136"/>
                  <a:pt x="1600" y="4136"/>
                </a:cubicBezTo>
                <a:cubicBezTo>
                  <a:pt x="1589" y="4283"/>
                  <a:pt x="1621" y="4435"/>
                  <a:pt x="1727" y="4542"/>
                </a:cubicBezTo>
                <a:cubicBezTo>
                  <a:pt x="1827" y="4641"/>
                  <a:pt x="1971" y="4679"/>
                  <a:pt x="2108" y="4682"/>
                </a:cubicBezTo>
                <a:cubicBezTo>
                  <a:pt x="2113" y="4682"/>
                  <a:pt x="2118" y="4682"/>
                  <a:pt x="2124" y="4682"/>
                </a:cubicBezTo>
                <a:cubicBezTo>
                  <a:pt x="2353" y="4682"/>
                  <a:pt x="2611" y="4594"/>
                  <a:pt x="2791" y="4436"/>
                </a:cubicBezTo>
                <a:cubicBezTo>
                  <a:pt x="3006" y="4593"/>
                  <a:pt x="3284" y="4655"/>
                  <a:pt x="3563" y="4655"/>
                </a:cubicBezTo>
                <a:cubicBezTo>
                  <a:pt x="3752" y="4655"/>
                  <a:pt x="3940" y="4627"/>
                  <a:pt x="4110" y="4581"/>
                </a:cubicBezTo>
                <a:lnTo>
                  <a:pt x="4110" y="4581"/>
                </a:lnTo>
                <a:cubicBezTo>
                  <a:pt x="4109" y="4621"/>
                  <a:pt x="4114" y="4663"/>
                  <a:pt x="4128" y="4703"/>
                </a:cubicBezTo>
                <a:cubicBezTo>
                  <a:pt x="4172" y="4827"/>
                  <a:pt x="4275" y="4905"/>
                  <a:pt x="4396" y="4950"/>
                </a:cubicBezTo>
                <a:cubicBezTo>
                  <a:pt x="4490" y="4986"/>
                  <a:pt x="4592" y="5001"/>
                  <a:pt x="4695" y="5001"/>
                </a:cubicBezTo>
                <a:cubicBezTo>
                  <a:pt x="4789" y="5001"/>
                  <a:pt x="4884" y="4988"/>
                  <a:pt x="4975" y="4966"/>
                </a:cubicBezTo>
                <a:cubicBezTo>
                  <a:pt x="5102" y="5405"/>
                  <a:pt x="5590" y="5575"/>
                  <a:pt x="6045" y="5594"/>
                </a:cubicBezTo>
                <a:cubicBezTo>
                  <a:pt x="6082" y="5596"/>
                  <a:pt x="6121" y="5596"/>
                  <a:pt x="6159" y="5596"/>
                </a:cubicBezTo>
                <a:cubicBezTo>
                  <a:pt x="6570" y="5596"/>
                  <a:pt x="7004" y="5507"/>
                  <a:pt x="7349" y="5280"/>
                </a:cubicBezTo>
                <a:cubicBezTo>
                  <a:pt x="7356" y="5445"/>
                  <a:pt x="7396" y="5607"/>
                  <a:pt x="7488" y="5752"/>
                </a:cubicBezTo>
                <a:cubicBezTo>
                  <a:pt x="7669" y="6038"/>
                  <a:pt x="8042" y="6243"/>
                  <a:pt x="8387" y="6243"/>
                </a:cubicBezTo>
                <a:cubicBezTo>
                  <a:pt x="8395" y="6243"/>
                  <a:pt x="8403" y="6243"/>
                  <a:pt x="8410" y="6243"/>
                </a:cubicBezTo>
                <a:lnTo>
                  <a:pt x="8410" y="6243"/>
                </a:lnTo>
                <a:cubicBezTo>
                  <a:pt x="8366" y="6375"/>
                  <a:pt x="8356" y="6517"/>
                  <a:pt x="8406" y="6648"/>
                </a:cubicBezTo>
                <a:cubicBezTo>
                  <a:pt x="8461" y="6797"/>
                  <a:pt x="8579" y="6903"/>
                  <a:pt x="8725" y="6962"/>
                </a:cubicBezTo>
                <a:cubicBezTo>
                  <a:pt x="8793" y="6990"/>
                  <a:pt x="8864" y="7004"/>
                  <a:pt x="8935" y="7007"/>
                </a:cubicBezTo>
                <a:cubicBezTo>
                  <a:pt x="8853" y="7428"/>
                  <a:pt x="9083" y="7932"/>
                  <a:pt x="9420" y="8184"/>
                </a:cubicBezTo>
                <a:cubicBezTo>
                  <a:pt x="9524" y="8261"/>
                  <a:pt x="9634" y="8311"/>
                  <a:pt x="9747" y="8347"/>
                </a:cubicBezTo>
                <a:lnTo>
                  <a:pt x="13828" y="14431"/>
                </a:lnTo>
                <a:cubicBezTo>
                  <a:pt x="13828" y="14431"/>
                  <a:pt x="14167" y="15870"/>
                  <a:pt x="14336" y="20439"/>
                </a:cubicBezTo>
                <a:cubicBezTo>
                  <a:pt x="14504" y="25008"/>
                  <a:pt x="13363" y="33512"/>
                  <a:pt x="13363" y="33512"/>
                </a:cubicBezTo>
                <a:cubicBezTo>
                  <a:pt x="13363" y="33512"/>
                  <a:pt x="14376" y="33994"/>
                  <a:pt x="15483" y="33994"/>
                </a:cubicBezTo>
                <a:cubicBezTo>
                  <a:pt x="16532" y="33994"/>
                  <a:pt x="17664" y="33561"/>
                  <a:pt x="18096" y="31872"/>
                </a:cubicBezTo>
                <a:cubicBezTo>
                  <a:pt x="18985" y="28407"/>
                  <a:pt x="17720" y="13082"/>
                  <a:pt x="17169" y="10797"/>
                </a:cubicBezTo>
                <a:cubicBezTo>
                  <a:pt x="16819" y="9339"/>
                  <a:pt x="15520" y="7779"/>
                  <a:pt x="14627" y="6839"/>
                </a:cubicBezTo>
                <a:cubicBezTo>
                  <a:pt x="14792" y="6628"/>
                  <a:pt x="14776" y="6318"/>
                  <a:pt x="14701" y="6062"/>
                </a:cubicBezTo>
                <a:cubicBezTo>
                  <a:pt x="14645" y="5878"/>
                  <a:pt x="14562" y="5697"/>
                  <a:pt x="14454" y="5538"/>
                </a:cubicBezTo>
                <a:cubicBezTo>
                  <a:pt x="14431" y="5504"/>
                  <a:pt x="14397" y="5489"/>
                  <a:pt x="14364" y="5489"/>
                </a:cubicBezTo>
                <a:cubicBezTo>
                  <a:pt x="14344" y="5489"/>
                  <a:pt x="14325" y="5494"/>
                  <a:pt x="14307" y="5503"/>
                </a:cubicBezTo>
                <a:cubicBezTo>
                  <a:pt x="14133" y="5205"/>
                  <a:pt x="14084" y="4857"/>
                  <a:pt x="13983" y="4531"/>
                </a:cubicBezTo>
                <a:cubicBezTo>
                  <a:pt x="13883" y="4218"/>
                  <a:pt x="13747" y="3903"/>
                  <a:pt x="13609" y="3604"/>
                </a:cubicBezTo>
                <a:cubicBezTo>
                  <a:pt x="13300" y="2937"/>
                  <a:pt x="12761" y="2456"/>
                  <a:pt x="12139" y="2082"/>
                </a:cubicBezTo>
                <a:cubicBezTo>
                  <a:pt x="11489" y="1690"/>
                  <a:pt x="10770" y="1463"/>
                  <a:pt x="10011" y="1442"/>
                </a:cubicBezTo>
                <a:cubicBezTo>
                  <a:pt x="9939" y="1440"/>
                  <a:pt x="9867" y="1440"/>
                  <a:pt x="9795" y="1440"/>
                </a:cubicBezTo>
                <a:cubicBezTo>
                  <a:pt x="9508" y="1440"/>
                  <a:pt x="9221" y="1452"/>
                  <a:pt x="8935" y="1452"/>
                </a:cubicBezTo>
                <a:cubicBezTo>
                  <a:pt x="8466" y="1452"/>
                  <a:pt x="8002" y="1419"/>
                  <a:pt x="7553" y="1246"/>
                </a:cubicBezTo>
                <a:cubicBezTo>
                  <a:pt x="6882" y="988"/>
                  <a:pt x="6309" y="528"/>
                  <a:pt x="5648" y="243"/>
                </a:cubicBezTo>
                <a:cubicBezTo>
                  <a:pt x="5335" y="108"/>
                  <a:pt x="5000" y="2"/>
                  <a:pt x="4657" y="1"/>
                </a:cubicBezTo>
                <a:cubicBezTo>
                  <a:pt x="4655" y="1"/>
                  <a:pt x="4654" y="1"/>
                  <a:pt x="4652" y="1"/>
                </a:cubicBezTo>
                <a:close/>
              </a:path>
            </a:pathLst>
          </a:custGeom>
          <a:solidFill>
            <a:schemeClr val="accent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6787087" y="-34533"/>
            <a:ext cx="1310798" cy="441299"/>
          </a:xfrm>
          <a:custGeom>
            <a:avLst/>
            <a:gdLst/>
            <a:ahLst/>
            <a:cxnLst/>
            <a:rect l="l" t="t" r="r" b="b"/>
            <a:pathLst>
              <a:path w="13783" h="4640" extrusionOk="0">
                <a:moveTo>
                  <a:pt x="1" y="1"/>
                </a:moveTo>
                <a:cubicBezTo>
                  <a:pt x="210" y="2231"/>
                  <a:pt x="3424" y="3398"/>
                  <a:pt x="3424" y="3398"/>
                </a:cubicBezTo>
                <a:cubicBezTo>
                  <a:pt x="3424" y="3398"/>
                  <a:pt x="5673" y="4640"/>
                  <a:pt x="7519" y="4640"/>
                </a:cubicBezTo>
                <a:cubicBezTo>
                  <a:pt x="7654" y="4640"/>
                  <a:pt x="7786" y="4633"/>
                  <a:pt x="7916" y="4619"/>
                </a:cubicBezTo>
                <a:cubicBezTo>
                  <a:pt x="9688" y="4424"/>
                  <a:pt x="12555" y="2006"/>
                  <a:pt x="13782"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rot="10800000">
            <a:off x="7575842" y="4675117"/>
            <a:ext cx="1709874" cy="653117"/>
          </a:xfrm>
          <a:custGeom>
            <a:avLst/>
            <a:gdLst/>
            <a:ahLst/>
            <a:cxnLst/>
            <a:rect l="l" t="t" r="r" b="b"/>
            <a:pathLst>
              <a:path w="23680" h="9045" extrusionOk="0">
                <a:moveTo>
                  <a:pt x="0" y="1"/>
                </a:moveTo>
                <a:cubicBezTo>
                  <a:pt x="332" y="2430"/>
                  <a:pt x="1964" y="4992"/>
                  <a:pt x="1964" y="4992"/>
                </a:cubicBezTo>
                <a:cubicBezTo>
                  <a:pt x="3639" y="7730"/>
                  <a:pt x="6893" y="9045"/>
                  <a:pt x="9878" y="9045"/>
                </a:cubicBezTo>
                <a:cubicBezTo>
                  <a:pt x="10393" y="9045"/>
                  <a:pt x="10900" y="9005"/>
                  <a:pt x="11390" y="8928"/>
                </a:cubicBezTo>
                <a:cubicBezTo>
                  <a:pt x="14717" y="8401"/>
                  <a:pt x="21487" y="4264"/>
                  <a:pt x="23432" y="543"/>
                </a:cubicBezTo>
                <a:cubicBezTo>
                  <a:pt x="23522" y="371"/>
                  <a:pt x="23605" y="190"/>
                  <a:pt x="23679" y="2"/>
                </a:cubicBezTo>
                <a:lnTo>
                  <a:pt x="17975" y="2"/>
                </a:lnTo>
                <a:cubicBezTo>
                  <a:pt x="16747" y="2007"/>
                  <a:pt x="13882" y="4423"/>
                  <a:pt x="12109" y="4619"/>
                </a:cubicBezTo>
                <a:cubicBezTo>
                  <a:pt x="11979" y="4633"/>
                  <a:pt x="11846" y="4640"/>
                  <a:pt x="11710" y="4640"/>
                </a:cubicBezTo>
                <a:cubicBezTo>
                  <a:pt x="9864" y="4640"/>
                  <a:pt x="7617" y="3399"/>
                  <a:pt x="7617" y="3399"/>
                </a:cubicBezTo>
                <a:cubicBezTo>
                  <a:pt x="7617" y="3399"/>
                  <a:pt x="4402" y="2231"/>
                  <a:pt x="4194" y="1"/>
                </a:cubicBezTo>
                <a:close/>
              </a:path>
            </a:pathLst>
          </a:custGeom>
          <a:solidFill>
            <a:schemeClr val="accent3"/>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rot="5400000">
            <a:off x="7811635" y="429717"/>
            <a:ext cx="2664746" cy="996319"/>
          </a:xfrm>
          <a:custGeom>
            <a:avLst/>
            <a:gdLst/>
            <a:ahLst/>
            <a:cxnLst/>
            <a:rect l="l" t="t" r="r" b="b"/>
            <a:pathLst>
              <a:path w="36904" h="13798" extrusionOk="0">
                <a:moveTo>
                  <a:pt x="2420" y="1"/>
                </a:moveTo>
                <a:cubicBezTo>
                  <a:pt x="2224" y="238"/>
                  <a:pt x="2032" y="470"/>
                  <a:pt x="1847" y="694"/>
                </a:cubicBezTo>
                <a:cubicBezTo>
                  <a:pt x="140" y="2764"/>
                  <a:pt x="0" y="4320"/>
                  <a:pt x="2249" y="8927"/>
                </a:cubicBezTo>
                <a:cubicBezTo>
                  <a:pt x="4496" y="13533"/>
                  <a:pt x="10267" y="13798"/>
                  <a:pt x="10267" y="13798"/>
                </a:cubicBezTo>
                <a:cubicBezTo>
                  <a:pt x="13369" y="13741"/>
                  <a:pt x="14652" y="13232"/>
                  <a:pt x="17811" y="12301"/>
                </a:cubicBezTo>
                <a:cubicBezTo>
                  <a:pt x="18622" y="12062"/>
                  <a:pt x="19274" y="11974"/>
                  <a:pt x="19900" y="11974"/>
                </a:cubicBezTo>
                <a:cubicBezTo>
                  <a:pt x="21662" y="11974"/>
                  <a:pt x="23218" y="12671"/>
                  <a:pt x="27530" y="12671"/>
                </a:cubicBezTo>
                <a:cubicBezTo>
                  <a:pt x="27654" y="12671"/>
                  <a:pt x="27780" y="12671"/>
                  <a:pt x="27908" y="12670"/>
                </a:cubicBezTo>
                <a:cubicBezTo>
                  <a:pt x="33266" y="12621"/>
                  <a:pt x="36668" y="5644"/>
                  <a:pt x="36904" y="1"/>
                </a:cubicBezTo>
                <a:lnTo>
                  <a:pt x="29381" y="1"/>
                </a:lnTo>
                <a:cubicBezTo>
                  <a:pt x="29308" y="188"/>
                  <a:pt x="29226" y="369"/>
                  <a:pt x="29135" y="541"/>
                </a:cubicBezTo>
                <a:cubicBezTo>
                  <a:pt x="27190" y="4262"/>
                  <a:pt x="20420" y="8399"/>
                  <a:pt x="17093" y="8926"/>
                </a:cubicBezTo>
                <a:cubicBezTo>
                  <a:pt x="16603" y="9003"/>
                  <a:pt x="16096" y="9043"/>
                  <a:pt x="15580" y="9043"/>
                </a:cubicBezTo>
                <a:cubicBezTo>
                  <a:pt x="12595" y="9043"/>
                  <a:pt x="9342" y="7728"/>
                  <a:pt x="7665" y="4992"/>
                </a:cubicBezTo>
                <a:cubicBezTo>
                  <a:pt x="7665" y="4992"/>
                  <a:pt x="6034" y="2428"/>
                  <a:pt x="5702" y="1"/>
                </a:cubicBezTo>
                <a:close/>
              </a:path>
            </a:pathLst>
          </a:custGeom>
          <a:solidFill>
            <a:schemeClr val="dk2"/>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40"/>
          <p:cNvGrpSpPr/>
          <p:nvPr/>
        </p:nvGrpSpPr>
        <p:grpSpPr>
          <a:xfrm>
            <a:off x="7949271" y="-6"/>
            <a:ext cx="1021044" cy="942788"/>
            <a:chOff x="2182419" y="1840929"/>
            <a:chExt cx="340768" cy="314640"/>
          </a:xfrm>
        </p:grpSpPr>
        <p:sp>
          <p:nvSpPr>
            <p:cNvPr id="637" name="Google Shape;637;p40"/>
            <p:cNvSpPr/>
            <p:nvPr/>
          </p:nvSpPr>
          <p:spPr>
            <a:xfrm>
              <a:off x="2348184" y="1840929"/>
              <a:ext cx="5293" cy="248334"/>
            </a:xfrm>
            <a:custGeom>
              <a:avLst/>
              <a:gdLst/>
              <a:ahLst/>
              <a:cxnLst/>
              <a:rect l="l" t="t" r="r" b="b"/>
              <a:pathLst>
                <a:path w="110" h="5161" extrusionOk="0">
                  <a:moveTo>
                    <a:pt x="0" y="0"/>
                  </a:moveTo>
                  <a:lnTo>
                    <a:pt x="0" y="5160"/>
                  </a:lnTo>
                  <a:lnTo>
                    <a:pt x="110" y="5160"/>
                  </a:lnTo>
                  <a:lnTo>
                    <a:pt x="110" y="0"/>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2182419" y="2023102"/>
              <a:ext cx="340768" cy="132467"/>
            </a:xfrm>
            <a:custGeom>
              <a:avLst/>
              <a:gdLst/>
              <a:ahLst/>
              <a:cxnLst/>
              <a:rect l="l" t="t" r="r" b="b"/>
              <a:pathLst>
                <a:path w="7082" h="2753" extrusionOk="0">
                  <a:moveTo>
                    <a:pt x="4430" y="0"/>
                  </a:moveTo>
                  <a:cubicBezTo>
                    <a:pt x="4341" y="0"/>
                    <a:pt x="4243" y="11"/>
                    <a:pt x="4136" y="34"/>
                  </a:cubicBezTo>
                  <a:cubicBezTo>
                    <a:pt x="2730" y="341"/>
                    <a:pt x="3238" y="1674"/>
                    <a:pt x="3364" y="1927"/>
                  </a:cubicBezTo>
                  <a:cubicBezTo>
                    <a:pt x="3364" y="1927"/>
                    <a:pt x="3173" y="1769"/>
                    <a:pt x="2983" y="1769"/>
                  </a:cubicBezTo>
                  <a:cubicBezTo>
                    <a:pt x="2866" y="1769"/>
                    <a:pt x="2748" y="1828"/>
                    <a:pt x="2676" y="2022"/>
                  </a:cubicBezTo>
                  <a:cubicBezTo>
                    <a:pt x="2676" y="2022"/>
                    <a:pt x="2423" y="1744"/>
                    <a:pt x="2038" y="1744"/>
                  </a:cubicBezTo>
                  <a:cubicBezTo>
                    <a:pt x="1992" y="1744"/>
                    <a:pt x="1943" y="1748"/>
                    <a:pt x="1893" y="1757"/>
                  </a:cubicBezTo>
                  <a:cubicBezTo>
                    <a:pt x="1428" y="1841"/>
                    <a:pt x="1481" y="2138"/>
                    <a:pt x="1481" y="2138"/>
                  </a:cubicBezTo>
                  <a:cubicBezTo>
                    <a:pt x="1481" y="2138"/>
                    <a:pt x="1373" y="2021"/>
                    <a:pt x="1234" y="2021"/>
                  </a:cubicBezTo>
                  <a:cubicBezTo>
                    <a:pt x="1211" y="2021"/>
                    <a:pt x="1187" y="2025"/>
                    <a:pt x="1163" y="2032"/>
                  </a:cubicBezTo>
                  <a:cubicBezTo>
                    <a:pt x="994" y="2085"/>
                    <a:pt x="983" y="2244"/>
                    <a:pt x="983" y="2244"/>
                  </a:cubicBezTo>
                  <a:cubicBezTo>
                    <a:pt x="983" y="2244"/>
                    <a:pt x="784" y="2129"/>
                    <a:pt x="563" y="2129"/>
                  </a:cubicBezTo>
                  <a:cubicBezTo>
                    <a:pt x="334" y="2129"/>
                    <a:pt x="81" y="2252"/>
                    <a:pt x="1" y="2752"/>
                  </a:cubicBezTo>
                  <a:lnTo>
                    <a:pt x="6982" y="2752"/>
                  </a:lnTo>
                  <a:cubicBezTo>
                    <a:pt x="6982" y="2752"/>
                    <a:pt x="7081" y="2294"/>
                    <a:pt x="6823" y="2294"/>
                  </a:cubicBezTo>
                  <a:cubicBezTo>
                    <a:pt x="6790" y="2294"/>
                    <a:pt x="6752" y="2301"/>
                    <a:pt x="6706" y="2318"/>
                  </a:cubicBezTo>
                  <a:cubicBezTo>
                    <a:pt x="6706" y="2318"/>
                    <a:pt x="7066" y="1493"/>
                    <a:pt x="6469" y="1283"/>
                  </a:cubicBezTo>
                  <a:cubicBezTo>
                    <a:pt x="6366" y="1246"/>
                    <a:pt x="6265" y="1231"/>
                    <a:pt x="6167" y="1231"/>
                  </a:cubicBezTo>
                  <a:cubicBezTo>
                    <a:pt x="5698" y="1231"/>
                    <a:pt x="5321" y="1579"/>
                    <a:pt x="5321" y="1579"/>
                  </a:cubicBezTo>
                  <a:cubicBezTo>
                    <a:pt x="5321" y="1579"/>
                    <a:pt x="5511" y="0"/>
                    <a:pt x="4430"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596;p38">
            <a:extLst>
              <a:ext uri="{FF2B5EF4-FFF2-40B4-BE49-F238E27FC236}">
                <a16:creationId xmlns:a16="http://schemas.microsoft.com/office/drawing/2014/main" id="{14314A9D-16DB-C269-7980-6A5805ACFE9D}"/>
              </a:ext>
            </a:extLst>
          </p:cNvPr>
          <p:cNvGrpSpPr/>
          <p:nvPr/>
        </p:nvGrpSpPr>
        <p:grpSpPr>
          <a:xfrm>
            <a:off x="835616" y="-125060"/>
            <a:ext cx="641555" cy="2105871"/>
            <a:chOff x="1793918" y="1559153"/>
            <a:chExt cx="220186" cy="722773"/>
          </a:xfrm>
        </p:grpSpPr>
        <p:sp>
          <p:nvSpPr>
            <p:cNvPr id="33" name="Google Shape;597;p38">
              <a:extLst>
                <a:ext uri="{FF2B5EF4-FFF2-40B4-BE49-F238E27FC236}">
                  <a16:creationId xmlns:a16="http://schemas.microsoft.com/office/drawing/2014/main" id="{04193ED7-2DE4-979E-3EC5-3935391D86ED}"/>
                </a:ext>
              </a:extLst>
            </p:cNvPr>
            <p:cNvSpPr/>
            <p:nvPr/>
          </p:nvSpPr>
          <p:spPr>
            <a:xfrm>
              <a:off x="1901365" y="1559153"/>
              <a:ext cx="5293" cy="612680"/>
            </a:xfrm>
            <a:custGeom>
              <a:avLst/>
              <a:gdLst/>
              <a:ahLst/>
              <a:cxnLst/>
              <a:rect l="l" t="t" r="r" b="b"/>
              <a:pathLst>
                <a:path w="110" h="12733" extrusionOk="0">
                  <a:moveTo>
                    <a:pt x="1" y="1"/>
                  </a:moveTo>
                  <a:lnTo>
                    <a:pt x="1" y="12733"/>
                  </a:lnTo>
                  <a:lnTo>
                    <a:pt x="109" y="12733"/>
                  </a:lnTo>
                  <a:lnTo>
                    <a:pt x="109"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8;p38">
              <a:extLst>
                <a:ext uri="{FF2B5EF4-FFF2-40B4-BE49-F238E27FC236}">
                  <a16:creationId xmlns:a16="http://schemas.microsoft.com/office/drawing/2014/main" id="{E5FB2788-2AE2-9E7E-22E7-25F30D14AF89}"/>
                </a:ext>
              </a:extLst>
            </p:cNvPr>
            <p:cNvSpPr/>
            <p:nvPr/>
          </p:nvSpPr>
          <p:spPr>
            <a:xfrm>
              <a:off x="1793918" y="2061740"/>
              <a:ext cx="220186" cy="220186"/>
            </a:xfrm>
            <a:custGeom>
              <a:avLst/>
              <a:gdLst/>
              <a:ahLst/>
              <a:cxnLst/>
              <a:rect l="l" t="t" r="r" b="b"/>
              <a:pathLst>
                <a:path w="4576" h="4576" extrusionOk="0">
                  <a:moveTo>
                    <a:pt x="1676" y="1"/>
                  </a:moveTo>
                  <a:lnTo>
                    <a:pt x="1701" y="1271"/>
                  </a:lnTo>
                  <a:lnTo>
                    <a:pt x="1701" y="1271"/>
                  </a:lnTo>
                  <a:lnTo>
                    <a:pt x="614" y="613"/>
                  </a:lnTo>
                  <a:lnTo>
                    <a:pt x="1271" y="1701"/>
                  </a:lnTo>
                  <a:lnTo>
                    <a:pt x="1271" y="1701"/>
                  </a:lnTo>
                  <a:lnTo>
                    <a:pt x="1" y="1676"/>
                  </a:lnTo>
                  <a:lnTo>
                    <a:pt x="1" y="1676"/>
                  </a:lnTo>
                  <a:lnTo>
                    <a:pt x="1115" y="2289"/>
                  </a:lnTo>
                  <a:lnTo>
                    <a:pt x="1" y="2901"/>
                  </a:lnTo>
                  <a:lnTo>
                    <a:pt x="1271" y="2875"/>
                  </a:lnTo>
                  <a:lnTo>
                    <a:pt x="1271" y="2875"/>
                  </a:lnTo>
                  <a:lnTo>
                    <a:pt x="614" y="3963"/>
                  </a:lnTo>
                  <a:lnTo>
                    <a:pt x="1701" y="3305"/>
                  </a:lnTo>
                  <a:lnTo>
                    <a:pt x="1701" y="3305"/>
                  </a:lnTo>
                  <a:lnTo>
                    <a:pt x="1676" y="4576"/>
                  </a:lnTo>
                  <a:lnTo>
                    <a:pt x="2289" y="3463"/>
                  </a:lnTo>
                  <a:lnTo>
                    <a:pt x="2902" y="4576"/>
                  </a:lnTo>
                  <a:lnTo>
                    <a:pt x="2876" y="3305"/>
                  </a:lnTo>
                  <a:lnTo>
                    <a:pt x="2876" y="3305"/>
                  </a:lnTo>
                  <a:lnTo>
                    <a:pt x="3963" y="3963"/>
                  </a:lnTo>
                  <a:lnTo>
                    <a:pt x="3306" y="2875"/>
                  </a:lnTo>
                  <a:lnTo>
                    <a:pt x="3306" y="2875"/>
                  </a:lnTo>
                  <a:lnTo>
                    <a:pt x="4576" y="2901"/>
                  </a:lnTo>
                  <a:lnTo>
                    <a:pt x="4576" y="2901"/>
                  </a:lnTo>
                  <a:lnTo>
                    <a:pt x="3463" y="2289"/>
                  </a:lnTo>
                  <a:lnTo>
                    <a:pt x="4576" y="1676"/>
                  </a:lnTo>
                  <a:lnTo>
                    <a:pt x="3306" y="1701"/>
                  </a:lnTo>
                  <a:lnTo>
                    <a:pt x="3963" y="613"/>
                  </a:lnTo>
                  <a:lnTo>
                    <a:pt x="2876" y="1271"/>
                  </a:lnTo>
                  <a:lnTo>
                    <a:pt x="2902" y="1"/>
                  </a:lnTo>
                  <a:lnTo>
                    <a:pt x="2289" y="1113"/>
                  </a:lnTo>
                  <a:lnTo>
                    <a:pt x="1676" y="1"/>
                  </a:ln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9;p38">
              <a:extLst>
                <a:ext uri="{FF2B5EF4-FFF2-40B4-BE49-F238E27FC236}">
                  <a16:creationId xmlns:a16="http://schemas.microsoft.com/office/drawing/2014/main" id="{C873BEE1-6E53-CD25-F48E-8EFAFBE6F12B}"/>
                </a:ext>
              </a:extLst>
            </p:cNvPr>
            <p:cNvSpPr/>
            <p:nvPr/>
          </p:nvSpPr>
          <p:spPr>
            <a:xfrm>
              <a:off x="1859214" y="2130982"/>
              <a:ext cx="89643" cy="81752"/>
            </a:xfrm>
            <a:custGeom>
              <a:avLst/>
              <a:gdLst/>
              <a:ahLst/>
              <a:cxnLst/>
              <a:rect l="l" t="t" r="r" b="b"/>
              <a:pathLst>
                <a:path w="1863" h="1699" extrusionOk="0">
                  <a:moveTo>
                    <a:pt x="932" y="0"/>
                  </a:moveTo>
                  <a:cubicBezTo>
                    <a:pt x="714" y="0"/>
                    <a:pt x="497" y="83"/>
                    <a:pt x="331" y="249"/>
                  </a:cubicBezTo>
                  <a:cubicBezTo>
                    <a:pt x="1" y="581"/>
                    <a:pt x="1" y="1119"/>
                    <a:pt x="331" y="1450"/>
                  </a:cubicBezTo>
                  <a:cubicBezTo>
                    <a:pt x="497" y="1615"/>
                    <a:pt x="715" y="1698"/>
                    <a:pt x="932" y="1698"/>
                  </a:cubicBezTo>
                  <a:cubicBezTo>
                    <a:pt x="1149" y="1698"/>
                    <a:pt x="1366" y="1616"/>
                    <a:pt x="1532" y="1450"/>
                  </a:cubicBezTo>
                  <a:cubicBezTo>
                    <a:pt x="1863" y="1118"/>
                    <a:pt x="1863" y="580"/>
                    <a:pt x="1532" y="249"/>
                  </a:cubicBezTo>
                  <a:cubicBezTo>
                    <a:pt x="1366" y="83"/>
                    <a:pt x="1149" y="0"/>
                    <a:pt x="932" y="0"/>
                  </a:cubicBezTo>
                  <a:close/>
                </a:path>
              </a:pathLst>
            </a:custGeom>
            <a:solidFill>
              <a:schemeClr val="accent4"/>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Environmental Conservation Newsletter by Slidesgo">
  <a:themeElements>
    <a:clrScheme name="Simple Light">
      <a:dk1>
        <a:srgbClr val="073763"/>
      </a:dk1>
      <a:lt1>
        <a:srgbClr val="FFFFFF"/>
      </a:lt1>
      <a:dk2>
        <a:srgbClr val="A0E9FD"/>
      </a:dk2>
      <a:lt2>
        <a:srgbClr val="40B3E5"/>
      </a:lt2>
      <a:accent1>
        <a:srgbClr val="74D7C1"/>
      </a:accent1>
      <a:accent2>
        <a:srgbClr val="56D196"/>
      </a:accent2>
      <a:accent3>
        <a:srgbClr val="26BF9A"/>
      </a:accent3>
      <a:accent4>
        <a:srgbClr val="FFD073"/>
      </a:accent4>
      <a:accent5>
        <a:srgbClr val="FFFFFF"/>
      </a:accent5>
      <a:accent6>
        <a:srgbClr val="FFFFFF"/>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1834</Words>
  <Application>Microsoft Office PowerPoint</Application>
  <PresentationFormat>On-screen Show (16:9)</PresentationFormat>
  <Paragraphs>148</Paragraphs>
  <Slides>39</Slides>
  <Notes>11</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Wingdings</vt:lpstr>
      <vt:lpstr>Hammersmith One</vt:lpstr>
      <vt:lpstr>Amasis MT Pro Black</vt:lpstr>
      <vt:lpstr>Arial</vt:lpstr>
      <vt:lpstr>Calibri</vt:lpstr>
      <vt:lpstr>Proxima Nova</vt:lpstr>
      <vt:lpstr>Asap</vt:lpstr>
      <vt:lpstr>Environmental Conservation Newsletter by Slidesgo</vt:lpstr>
      <vt:lpstr>Slidesgo Final Pages</vt:lpstr>
      <vt:lpstr>Office Theme</vt:lpstr>
      <vt:lpstr>CHÀO MỪNG CÁC EM  ĐẾN VỚI BÀI HỌC MỚI!</vt:lpstr>
      <vt:lpstr>PowerPoint Presentation</vt:lpstr>
      <vt:lpstr>PowerPoint Presentation</vt:lpstr>
      <vt:lpstr>PowerPoint Presentation</vt:lpstr>
      <vt:lpstr>PowerPoint Presentation</vt:lpstr>
      <vt:lpstr>PowerPoint Presentation</vt:lpstr>
      <vt:lpstr>PowerPoint Presentation</vt:lpstr>
      <vt:lpstr>NỘI DUNG BÀI HỌC </vt:lpstr>
      <vt:lpstr>PHẦN 1.  CÁC HOẠT ĐỘNG GIỮ GÌN VỆ SINH MÔI TRƯỜNG</vt:lpstr>
      <vt:lpstr>PowerPoint Presentation</vt:lpstr>
      <vt:lpstr>PowerPoint Presentation</vt:lpstr>
      <vt:lpstr>PowerPoint Presentation</vt:lpstr>
      <vt:lpstr>PowerPoint Presentation</vt:lpstr>
      <vt:lpstr>PowerPoint Presentation</vt:lpstr>
      <vt:lpstr>PHẦN 2. CÁC SẢN PHẨM MĨ THUẬT THỂ HIỆN CHỦ ĐỀ BẢO VỆ,  GIỮ GÌN VỆ SINH MÔI TRƯỜNG </vt:lpstr>
      <vt:lpstr>PowerPoint Presentation</vt:lpstr>
      <vt:lpstr>PowerPoint Presentation</vt:lpstr>
      <vt:lpstr>PowerPoint Presentation</vt:lpstr>
      <vt:lpstr>KẾT LUẬN </vt:lpstr>
      <vt:lpstr>PHẦN 3. CÁC BƯỚC THỰC HIỆN SẢN PHẨM MĨ THUẬT VỀ CHỦ ĐỀ: MÔI TRƯỜNG XANH – SẠCH – ĐẸP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TẠM BIỆT CÁC EM!  HẸN GẶP LẠI CÁC EM  Ở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cp:lastModifiedBy>Thảo Đào</cp:lastModifiedBy>
  <cp:revision>3</cp:revision>
  <dcterms:modified xsi:type="dcterms:W3CDTF">2023-07-04T10:08:49Z</dcterms:modified>
</cp:coreProperties>
</file>