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439" r:id="rId2"/>
    <p:sldId id="441" r:id="rId3"/>
    <p:sldId id="440" r:id="rId4"/>
    <p:sldId id="442" r:id="rId5"/>
    <p:sldId id="443" r:id="rId6"/>
    <p:sldId id="361" r:id="rId7"/>
    <p:sldId id="436" r:id="rId8"/>
    <p:sldId id="370" r:id="rId9"/>
    <p:sldId id="444" r:id="rId10"/>
    <p:sldId id="372" r:id="rId11"/>
    <p:sldId id="371" r:id="rId12"/>
    <p:sldId id="446" r:id="rId13"/>
    <p:sldId id="445" r:id="rId14"/>
    <p:sldId id="454" r:id="rId15"/>
    <p:sldId id="447" r:id="rId16"/>
    <p:sldId id="448" r:id="rId17"/>
    <p:sldId id="449" r:id="rId18"/>
    <p:sldId id="452" r:id="rId19"/>
    <p:sldId id="453" r:id="rId20"/>
    <p:sldId id="422" r:id="rId21"/>
    <p:sldId id="423" r:id="rId22"/>
    <p:sldId id="437" r:id="rId23"/>
    <p:sldId id="425" r:id="rId24"/>
    <p:sldId id="426" r:id="rId25"/>
    <p:sldId id="455" r:id="rId26"/>
    <p:sldId id="456" r:id="rId27"/>
    <p:sldId id="435" r:id="rId28"/>
    <p:sldId id="457" r:id="rId29"/>
    <p:sldId id="373" r:id="rId30"/>
    <p:sldId id="438" r:id="rId31"/>
    <p:sldId id="427" r:id="rId32"/>
    <p:sldId id="431" r:id="rId33"/>
    <p:sldId id="432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000"/>
    <a:srgbClr val="0066FF"/>
    <a:srgbClr val="0033CC"/>
    <a:srgbClr val="CC0000"/>
    <a:srgbClr val="FF9999"/>
    <a:srgbClr val="FFCC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152FC9-E9BA-4F14-90A1-B6D524810752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60C18-2EFB-4CBA-A3A1-9EC290B708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2144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4902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6367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0741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A3C0726-308C-41F6-B50C-069FB498C0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5443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8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29159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3309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4464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15546E-84C0-4511-AD69-EB37AF43E4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7156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3463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57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012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107BE4D-43E6-4F99-8B32-C3E7EE0E9D60}"/>
              </a:ext>
            </a:extLst>
          </p:cNvPr>
          <p:cNvSpPr/>
          <p:nvPr/>
        </p:nvSpPr>
        <p:spPr>
          <a:xfrm>
            <a:off x="4325794" y="643374"/>
            <a:ext cx="33778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CHỦ ĐỀ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6B886CF-F90E-4CF4-8BAB-B329A698300F}"/>
              </a:ext>
            </a:extLst>
          </p:cNvPr>
          <p:cNvSpPr/>
          <p:nvPr/>
        </p:nvSpPr>
        <p:spPr>
          <a:xfrm>
            <a:off x="2282136" y="1890117"/>
            <a:ext cx="8257645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CẢNH ĐẸP QUÊ H</a:t>
            </a:r>
            <a:r>
              <a:rPr lang="vi-VN" sz="5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5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ƠNG</a:t>
            </a:r>
          </a:p>
          <a:p>
            <a:pPr algn="ctr">
              <a:defRPr/>
            </a:pPr>
            <a:r>
              <a:rPr lang="en-US" sz="40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cap="all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xmlns="" val="282755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A85727-E14C-E172-9DFA-4F0EBDD06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593" y="111760"/>
            <a:ext cx="9882005" cy="637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977555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0D41E9-74B7-70D6-C26E-64D073141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060" y="369607"/>
            <a:ext cx="8387272" cy="611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9803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1D9866E-80BD-40CB-9910-0E4DD1A3FAE2}"/>
              </a:ext>
            </a:extLst>
          </p:cNvPr>
          <p:cNvSpPr/>
          <p:nvPr/>
        </p:nvSpPr>
        <p:spPr>
          <a:xfrm>
            <a:off x="3227264" y="1392535"/>
            <a:ext cx="57374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 HIỆN</a:t>
            </a:r>
            <a:endParaRPr lang="en-US" sz="8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702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46638D9-EFB0-47AC-92D8-CC0B53CA40B9}"/>
              </a:ext>
            </a:extLst>
          </p:cNvPr>
          <p:cNvSpPr txBox="1"/>
          <p:nvPr/>
        </p:nvSpPr>
        <p:spPr>
          <a:xfrm>
            <a:off x="1158240" y="497840"/>
            <a:ext cx="9519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xmlns="" id="{9856EDA7-B056-4F8B-9F17-11E941647B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5454533"/>
              </p:ext>
            </p:extLst>
          </p:nvPr>
        </p:nvGraphicFramePr>
        <p:xfrm>
          <a:off x="2976878" y="1918546"/>
          <a:ext cx="8422644" cy="1332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3774">
                  <a:extLst>
                    <a:ext uri="{9D8B030D-6E8A-4147-A177-3AD203B41FA5}">
                      <a16:colId xmlns:a16="http://schemas.microsoft.com/office/drawing/2014/main" xmlns="" val="244069759"/>
                    </a:ext>
                  </a:extLst>
                </a:gridCol>
                <a:gridCol w="1403774">
                  <a:extLst>
                    <a:ext uri="{9D8B030D-6E8A-4147-A177-3AD203B41FA5}">
                      <a16:colId xmlns:a16="http://schemas.microsoft.com/office/drawing/2014/main" xmlns="" val="2659819713"/>
                    </a:ext>
                  </a:extLst>
                </a:gridCol>
                <a:gridCol w="1403774">
                  <a:extLst>
                    <a:ext uri="{9D8B030D-6E8A-4147-A177-3AD203B41FA5}">
                      <a16:colId xmlns:a16="http://schemas.microsoft.com/office/drawing/2014/main" xmlns="" val="2636811087"/>
                    </a:ext>
                  </a:extLst>
                </a:gridCol>
                <a:gridCol w="1403774">
                  <a:extLst>
                    <a:ext uri="{9D8B030D-6E8A-4147-A177-3AD203B41FA5}">
                      <a16:colId xmlns:a16="http://schemas.microsoft.com/office/drawing/2014/main" xmlns="" val="3235181329"/>
                    </a:ext>
                  </a:extLst>
                </a:gridCol>
                <a:gridCol w="1403774">
                  <a:extLst>
                    <a:ext uri="{9D8B030D-6E8A-4147-A177-3AD203B41FA5}">
                      <a16:colId xmlns:a16="http://schemas.microsoft.com/office/drawing/2014/main" xmlns="" val="649671372"/>
                    </a:ext>
                  </a:extLst>
                </a:gridCol>
                <a:gridCol w="1403774">
                  <a:extLst>
                    <a:ext uri="{9D8B030D-6E8A-4147-A177-3AD203B41FA5}">
                      <a16:colId xmlns:a16="http://schemas.microsoft.com/office/drawing/2014/main" xmlns="" val="1282543169"/>
                    </a:ext>
                  </a:extLst>
                </a:gridCol>
              </a:tblGrid>
              <a:tr h="13326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5348477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xmlns="" id="{B1C988D5-C96A-4EB9-9D9C-12FF89A9C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86539708"/>
              </p:ext>
            </p:extLst>
          </p:nvPr>
        </p:nvGraphicFramePr>
        <p:xfrm>
          <a:off x="2976878" y="3550920"/>
          <a:ext cx="8417562" cy="1332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2927">
                  <a:extLst>
                    <a:ext uri="{9D8B030D-6E8A-4147-A177-3AD203B41FA5}">
                      <a16:colId xmlns:a16="http://schemas.microsoft.com/office/drawing/2014/main" xmlns="" val="244069759"/>
                    </a:ext>
                  </a:extLst>
                </a:gridCol>
                <a:gridCol w="1402927">
                  <a:extLst>
                    <a:ext uri="{9D8B030D-6E8A-4147-A177-3AD203B41FA5}">
                      <a16:colId xmlns:a16="http://schemas.microsoft.com/office/drawing/2014/main" xmlns="" val="2659819713"/>
                    </a:ext>
                  </a:extLst>
                </a:gridCol>
                <a:gridCol w="1402927">
                  <a:extLst>
                    <a:ext uri="{9D8B030D-6E8A-4147-A177-3AD203B41FA5}">
                      <a16:colId xmlns:a16="http://schemas.microsoft.com/office/drawing/2014/main" xmlns="" val="2636811087"/>
                    </a:ext>
                  </a:extLst>
                </a:gridCol>
                <a:gridCol w="1402927">
                  <a:extLst>
                    <a:ext uri="{9D8B030D-6E8A-4147-A177-3AD203B41FA5}">
                      <a16:colId xmlns:a16="http://schemas.microsoft.com/office/drawing/2014/main" xmlns="" val="3235181329"/>
                    </a:ext>
                  </a:extLst>
                </a:gridCol>
                <a:gridCol w="1402927">
                  <a:extLst>
                    <a:ext uri="{9D8B030D-6E8A-4147-A177-3AD203B41FA5}">
                      <a16:colId xmlns:a16="http://schemas.microsoft.com/office/drawing/2014/main" xmlns="" val="649671372"/>
                    </a:ext>
                  </a:extLst>
                </a:gridCol>
                <a:gridCol w="1402927">
                  <a:extLst>
                    <a:ext uri="{9D8B030D-6E8A-4147-A177-3AD203B41FA5}">
                      <a16:colId xmlns:a16="http://schemas.microsoft.com/office/drawing/2014/main" xmlns="" val="1282543169"/>
                    </a:ext>
                  </a:extLst>
                </a:gridCol>
              </a:tblGrid>
              <a:tr h="133265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3534847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03B7172-C51B-4ADB-B49C-263C91F7C05A}"/>
              </a:ext>
            </a:extLst>
          </p:cNvPr>
          <p:cNvSpPr txBox="1"/>
          <p:nvPr/>
        </p:nvSpPr>
        <p:spPr>
          <a:xfrm>
            <a:off x="883920" y="2103120"/>
            <a:ext cx="177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A5B4D2-5F7C-469A-8934-0CCB18040489}"/>
              </a:ext>
            </a:extLst>
          </p:cNvPr>
          <p:cNvSpPr txBox="1"/>
          <p:nvPr/>
        </p:nvSpPr>
        <p:spPr>
          <a:xfrm>
            <a:off x="883920" y="3799840"/>
            <a:ext cx="177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E5F425D-4789-448C-995B-F30340E74918}"/>
              </a:ext>
            </a:extLst>
          </p:cNvPr>
          <p:cNvSpPr/>
          <p:nvPr/>
        </p:nvSpPr>
        <p:spPr>
          <a:xfrm>
            <a:off x="4323079" y="1908591"/>
            <a:ext cx="1394465" cy="133265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D439C7B-DE2C-4697-B16E-221A7378C337}"/>
              </a:ext>
            </a:extLst>
          </p:cNvPr>
          <p:cNvSpPr/>
          <p:nvPr/>
        </p:nvSpPr>
        <p:spPr>
          <a:xfrm>
            <a:off x="5720081" y="1908972"/>
            <a:ext cx="1432560" cy="133265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761FA0E3-60E1-45D2-BA0E-CB2F0AB02298}"/>
              </a:ext>
            </a:extLst>
          </p:cNvPr>
          <p:cNvSpPr/>
          <p:nvPr/>
        </p:nvSpPr>
        <p:spPr>
          <a:xfrm>
            <a:off x="7117080" y="1908972"/>
            <a:ext cx="1432560" cy="133265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DD0F6CA-4F1A-41B2-B05B-65D8CF3D05FC}"/>
              </a:ext>
            </a:extLst>
          </p:cNvPr>
          <p:cNvSpPr/>
          <p:nvPr/>
        </p:nvSpPr>
        <p:spPr>
          <a:xfrm>
            <a:off x="8534401" y="1908679"/>
            <a:ext cx="1432560" cy="1332654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1AD3B69-82F7-40EE-ADF3-9E2B97E3902A}"/>
              </a:ext>
            </a:extLst>
          </p:cNvPr>
          <p:cNvSpPr/>
          <p:nvPr/>
        </p:nvSpPr>
        <p:spPr>
          <a:xfrm>
            <a:off x="9961880" y="1908298"/>
            <a:ext cx="1432560" cy="1332654"/>
          </a:xfrm>
          <a:prstGeom prst="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DD301F1-83E5-4F8B-B6F4-CB1C66E80FC9}"/>
              </a:ext>
            </a:extLst>
          </p:cNvPr>
          <p:cNvSpPr/>
          <p:nvPr/>
        </p:nvSpPr>
        <p:spPr>
          <a:xfrm>
            <a:off x="2946398" y="1918839"/>
            <a:ext cx="1376681" cy="1332654"/>
          </a:xfrm>
          <a:prstGeom prst="rect">
            <a:avLst/>
          </a:prstGeom>
          <a:solidFill>
            <a:srgbClr val="CC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39D0A76-8F7C-480B-823B-77F149930D1A}"/>
              </a:ext>
            </a:extLst>
          </p:cNvPr>
          <p:cNvSpPr/>
          <p:nvPr/>
        </p:nvSpPr>
        <p:spPr>
          <a:xfrm>
            <a:off x="2956558" y="3550627"/>
            <a:ext cx="1376681" cy="133265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3005111-F133-456E-BFBC-A8A035002591}"/>
              </a:ext>
            </a:extLst>
          </p:cNvPr>
          <p:cNvSpPr/>
          <p:nvPr/>
        </p:nvSpPr>
        <p:spPr>
          <a:xfrm>
            <a:off x="4323079" y="3540379"/>
            <a:ext cx="1376681" cy="1332654"/>
          </a:xfrm>
          <a:prstGeom prst="rect">
            <a:avLst/>
          </a:prstGeom>
          <a:solidFill>
            <a:srgbClr val="00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80140A-1DEB-4235-9B0A-5308BB855294}"/>
              </a:ext>
            </a:extLst>
          </p:cNvPr>
          <p:cNvSpPr/>
          <p:nvPr/>
        </p:nvSpPr>
        <p:spPr>
          <a:xfrm>
            <a:off x="5679439" y="3550627"/>
            <a:ext cx="1473201" cy="1332654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C098892-0C91-4AA7-BDD3-D8DA0214C9C0}"/>
              </a:ext>
            </a:extLst>
          </p:cNvPr>
          <p:cNvSpPr/>
          <p:nvPr/>
        </p:nvSpPr>
        <p:spPr>
          <a:xfrm>
            <a:off x="7071362" y="3540379"/>
            <a:ext cx="1475739" cy="1332654"/>
          </a:xfrm>
          <a:prstGeom prst="rect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AC21F3E-6875-4C68-BEC3-4F1328A16314}"/>
              </a:ext>
            </a:extLst>
          </p:cNvPr>
          <p:cNvSpPr/>
          <p:nvPr/>
        </p:nvSpPr>
        <p:spPr>
          <a:xfrm>
            <a:off x="8549640" y="3550627"/>
            <a:ext cx="1463041" cy="133265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15D8258-CB68-4636-8E76-3426EFA218E1}"/>
              </a:ext>
            </a:extLst>
          </p:cNvPr>
          <p:cNvSpPr/>
          <p:nvPr/>
        </p:nvSpPr>
        <p:spPr>
          <a:xfrm>
            <a:off x="10015220" y="3540379"/>
            <a:ext cx="1376681" cy="1332654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740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715FC0A-F7F3-4DCA-90C0-FBF91C311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27" y="1080210"/>
            <a:ext cx="11740580" cy="287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5600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107BE4D-43E6-4F99-8B32-C3E7EE0E9D60}"/>
              </a:ext>
            </a:extLst>
          </p:cNvPr>
          <p:cNvSpPr/>
          <p:nvPr/>
        </p:nvSpPr>
        <p:spPr>
          <a:xfrm>
            <a:off x="4325794" y="643374"/>
            <a:ext cx="33778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CHỦ ĐỀ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6B886CF-F90E-4CF4-8BAB-B329A698300F}"/>
              </a:ext>
            </a:extLst>
          </p:cNvPr>
          <p:cNvSpPr/>
          <p:nvPr/>
        </p:nvSpPr>
        <p:spPr>
          <a:xfrm>
            <a:off x="2282136" y="1890117"/>
            <a:ext cx="8257645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CẢNH ĐẸP QUÊ H</a:t>
            </a:r>
            <a:r>
              <a:rPr lang="vi-VN" sz="5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5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ƠNG</a:t>
            </a:r>
          </a:p>
          <a:p>
            <a:pPr algn="ctr">
              <a:defRPr/>
            </a:pPr>
            <a:r>
              <a:rPr lang="en-US" sz="40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cap="all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xmlns="" val="939459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1D9866E-80BD-40CB-9910-0E4DD1A3FAE2}"/>
              </a:ext>
            </a:extLst>
          </p:cNvPr>
          <p:cNvSpPr/>
          <p:nvPr/>
        </p:nvSpPr>
        <p:spPr>
          <a:xfrm>
            <a:off x="3246501" y="1270615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AD6191-869D-4986-B0A5-BE1D9EE07832}"/>
              </a:ext>
            </a:extLst>
          </p:cNvPr>
          <p:cNvSpPr txBox="1"/>
          <p:nvPr/>
        </p:nvSpPr>
        <p:spPr>
          <a:xfrm>
            <a:off x="2306320" y="2806224"/>
            <a:ext cx="803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361101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1D9866E-80BD-40CB-9910-0E4DD1A3FAE2}"/>
              </a:ext>
            </a:extLst>
          </p:cNvPr>
          <p:cNvSpPr/>
          <p:nvPr/>
        </p:nvSpPr>
        <p:spPr>
          <a:xfrm>
            <a:off x="3103834" y="1392535"/>
            <a:ext cx="59843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</a:p>
        </p:txBody>
      </p:sp>
    </p:spTree>
    <p:extLst>
      <p:ext uri="{BB962C8B-B14F-4D97-AF65-F5344CB8AC3E}">
        <p14:creationId xmlns:p14="http://schemas.microsoft.com/office/powerpoint/2010/main" xmlns="" val="2082666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8" descr="bui%20xuan%20phai%2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1657" y="324474"/>
            <a:ext cx="4104456" cy="302433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" name="Picture 9" descr="tranh-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57364" y="324474"/>
            <a:ext cx="4391112" cy="302433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" name="Picture 10" descr="tranh-1"/>
          <p:cNvPicPr>
            <a:picLocks noChangeAspect="1" noChangeArrowheads="1"/>
          </p:cNvPicPr>
          <p:nvPr/>
        </p:nvPicPr>
        <p:blipFill>
          <a:blip r:embed="rId4"/>
          <a:srcRect b="7071"/>
          <a:stretch>
            <a:fillRect/>
          </a:stretch>
        </p:blipFill>
        <p:spPr bwMode="auto">
          <a:xfrm>
            <a:off x="1721657" y="3642106"/>
            <a:ext cx="4104457" cy="284492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7364" y="3642107"/>
            <a:ext cx="4417454" cy="2844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06143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9" descr="Cách xé dán một bức tranh phong cảnh đẹp Tranh xé dán phong cảnh đẹp Cho  các tay nghề khác nh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512" y="260649"/>
            <a:ext cx="396044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4" name="Picture 2" descr="D:\HỒ SƠ 2024\Cảnh đep VN\z4778304411615_907334c052e1d9f62b03c2090b0c2e6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9977" y="260648"/>
            <a:ext cx="4552603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5" name="Picture 3" descr="D:\HỒ SƠ 2024\Cảnh đep VN\z4778304420348_09019199013f0f17e8b3af46ae484f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356992"/>
            <a:ext cx="396044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4518" name="Picture 6" descr="D:\HỒ SƠ 2024\Cảnh đep VN\z4778304416143_7d8dd05c2b6a00f03b5c5d330b6ec9a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9977" y="3356992"/>
            <a:ext cx="455260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1561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1D9866E-80BD-40CB-9910-0E4DD1A3FAE2}"/>
              </a:ext>
            </a:extLst>
          </p:cNvPr>
          <p:cNvSpPr/>
          <p:nvPr/>
        </p:nvSpPr>
        <p:spPr>
          <a:xfrm>
            <a:off x="3246501" y="1270615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AD6191-869D-4986-B0A5-BE1D9EE07832}"/>
              </a:ext>
            </a:extLst>
          </p:cNvPr>
          <p:cNvSpPr txBox="1"/>
          <p:nvPr/>
        </p:nvSpPr>
        <p:spPr>
          <a:xfrm>
            <a:off x="2306320" y="2806224"/>
            <a:ext cx="803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i: 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351306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8433000-C233-2DDB-954C-29B744372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09406"/>
            <a:ext cx="9144000" cy="32195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C2B25CC-D08A-80DE-3A3E-92BC953DC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818" y="3384683"/>
            <a:ext cx="3877917" cy="32639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C81560-3CF2-AB17-76F9-871E536A1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84681"/>
            <a:ext cx="3899824" cy="326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4178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0ACABE0-0CA3-F204-9CB4-1F4995DBE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787" y="709195"/>
            <a:ext cx="3152774" cy="2922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C4A0D45-C08A-7A18-5346-99C2973E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517" y="1510448"/>
            <a:ext cx="5513526" cy="424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3533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81B67B0-634C-348A-7692-0DEAB5617D8D}"/>
              </a:ext>
            </a:extLst>
          </p:cNvPr>
          <p:cNvSpPr txBox="1"/>
          <p:nvPr/>
        </p:nvSpPr>
        <p:spPr>
          <a:xfrm>
            <a:off x="2068735" y="1495254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BBF85D-6359-C0DE-F976-535E01CEE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153" y="329972"/>
            <a:ext cx="9144000" cy="8676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39D0D4C-3EBC-48C8-EA51-B8518ED968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887" y="1956919"/>
            <a:ext cx="7496175" cy="7429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56DF7A-FA68-BD96-7412-052BFD1CC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190" y="2688361"/>
            <a:ext cx="2809875" cy="39338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15551BB-D535-9EC0-AD94-EAD8DAD0D5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216" y="2688361"/>
            <a:ext cx="2809875" cy="39223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4D27EFD-A36C-3F47-4231-2169BBAFF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6244" y="2686197"/>
            <a:ext cx="2858756" cy="399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69139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3DC6AD-ACBD-2E0B-5CEF-790EA3A63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71450"/>
            <a:ext cx="6781800" cy="3257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326BB2-184F-5FB5-4B4F-B8E537538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6138" y="3443112"/>
            <a:ext cx="4708249" cy="333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3939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C69667-BFD5-DCBA-3B1C-739DD2621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971" y="603802"/>
            <a:ext cx="8786059" cy="533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34842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107BE4D-43E6-4F99-8B32-C3E7EE0E9D60}"/>
              </a:ext>
            </a:extLst>
          </p:cNvPr>
          <p:cNvSpPr/>
          <p:nvPr/>
        </p:nvSpPr>
        <p:spPr>
          <a:xfrm>
            <a:off x="4325794" y="643374"/>
            <a:ext cx="33778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CHỦ ĐỀ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6B886CF-F90E-4CF4-8BAB-B329A698300F}"/>
              </a:ext>
            </a:extLst>
          </p:cNvPr>
          <p:cNvSpPr/>
          <p:nvPr/>
        </p:nvSpPr>
        <p:spPr>
          <a:xfrm>
            <a:off x="2282136" y="1890117"/>
            <a:ext cx="8257645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CẢNH ĐẸP QUÊ H</a:t>
            </a:r>
            <a:r>
              <a:rPr lang="vi-VN" sz="5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5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ƠNG</a:t>
            </a:r>
          </a:p>
          <a:p>
            <a:pPr algn="ctr">
              <a:defRPr/>
            </a:pPr>
            <a:r>
              <a:rPr lang="en-US" sz="40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cap="all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xmlns="" val="795469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1D9866E-80BD-40CB-9910-0E4DD1A3FAE2}"/>
              </a:ext>
            </a:extLst>
          </p:cNvPr>
          <p:cNvSpPr/>
          <p:nvPr/>
        </p:nvSpPr>
        <p:spPr>
          <a:xfrm>
            <a:off x="2602094" y="1392535"/>
            <a:ext cx="698781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  <a:endParaRPr lang="en-US" sz="8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98628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B6C3ED-A36A-652A-8C51-B06FCF26C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11" y="1415586"/>
            <a:ext cx="11283506" cy="402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07020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107BE4D-43E6-4F99-8B32-C3E7EE0E9D60}"/>
              </a:ext>
            </a:extLst>
          </p:cNvPr>
          <p:cNvSpPr/>
          <p:nvPr/>
        </p:nvSpPr>
        <p:spPr>
          <a:xfrm>
            <a:off x="4325794" y="643374"/>
            <a:ext cx="33778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CHỦ ĐỀ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6B886CF-F90E-4CF4-8BAB-B329A698300F}"/>
              </a:ext>
            </a:extLst>
          </p:cNvPr>
          <p:cNvSpPr/>
          <p:nvPr/>
        </p:nvSpPr>
        <p:spPr>
          <a:xfrm>
            <a:off x="2282136" y="1890117"/>
            <a:ext cx="8257645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CẢNH ĐẸP QUÊ H</a:t>
            </a:r>
            <a:r>
              <a:rPr lang="vi-VN" sz="5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5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ƠNG</a:t>
            </a:r>
          </a:p>
          <a:p>
            <a:pPr algn="ctr">
              <a:defRPr/>
            </a:pPr>
            <a:r>
              <a:rPr lang="en-US" sz="40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000" b="1" cap="all" dirty="0" err="1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xmlns="" val="2478605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862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5B74D9-7D73-56E2-E246-3EF2AC039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479" y="1067628"/>
            <a:ext cx="8371042" cy="435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7262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780B3E1-EC0B-49F5-A916-2E761DFAC5BF}"/>
              </a:ext>
            </a:extLst>
          </p:cNvPr>
          <p:cNvSpPr txBox="1"/>
          <p:nvPr/>
        </p:nvSpPr>
        <p:spPr>
          <a:xfrm>
            <a:off x="2489200" y="1266453"/>
            <a:ext cx="721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AB5D019-ED94-4F8F-89D2-5A8EF41E9676}"/>
              </a:ext>
            </a:extLst>
          </p:cNvPr>
          <p:cNvSpPr txBox="1"/>
          <p:nvPr/>
        </p:nvSpPr>
        <p:spPr>
          <a:xfrm>
            <a:off x="360680" y="2074366"/>
            <a:ext cx="114706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586903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DB11AB-7601-C25C-4F8E-67509581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4173" y="251999"/>
            <a:ext cx="7858125" cy="3438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A42455-43E3-1E35-325C-2602CA206F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373" y="3778661"/>
            <a:ext cx="778192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8292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8FD80AD-114C-12BC-0A83-92F81F4B4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7510" y="115972"/>
            <a:ext cx="7791450" cy="2990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B0BC06A-26EF-C936-226B-02412D358B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84" y="3106822"/>
            <a:ext cx="5369523" cy="363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34448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86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0747B60-598B-3838-84F8-FC0A75DA8A45}"/>
              </a:ext>
            </a:extLst>
          </p:cNvPr>
          <p:cNvSpPr txBox="1"/>
          <p:nvPr/>
        </p:nvSpPr>
        <p:spPr>
          <a:xfrm>
            <a:off x="3538330" y="532370"/>
            <a:ext cx="46647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srgbClr val="FF0000"/>
                </a:solidFill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tham</a:t>
            </a:r>
            <a:r>
              <a:rPr lang="en-US" sz="2400" b="1" i="1" dirty="0">
                <a:solidFill>
                  <a:srgbClr val="FF0000"/>
                </a:solidFill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</a:rPr>
              <a:t>khảo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6E3005-1F5F-12DE-14A5-DFDE809D3AAE}"/>
              </a:ext>
            </a:extLst>
          </p:cNvPr>
          <p:cNvSpPr txBox="1"/>
          <p:nvPr/>
        </p:nvSpPr>
        <p:spPr>
          <a:xfrm>
            <a:off x="3156919" y="994034"/>
            <a:ext cx="76266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242021"/>
                </a:solidFill>
                <a:latin typeface="Arial-BoldMT"/>
              </a:rPr>
              <a:t>Hãy mô tả các bước gợi ý thực hành sáng tạo một sản phẩm</a:t>
            </a:r>
            <a:br>
              <a:rPr lang="vi-VN" b="1" dirty="0">
                <a:solidFill>
                  <a:srgbClr val="242021"/>
                </a:solidFill>
                <a:latin typeface="Arial-BoldMT"/>
              </a:rPr>
            </a:br>
            <a:r>
              <a:rPr lang="vi-VN" b="1" dirty="0">
                <a:solidFill>
                  <a:srgbClr val="242021"/>
                </a:solidFill>
                <a:latin typeface="Arial-BoldMT"/>
              </a:rPr>
              <a:t>mĩ thuật 3D thể hiện về chủ đề </a:t>
            </a:r>
            <a:r>
              <a:rPr lang="vi-VN" b="1" i="1" dirty="0">
                <a:solidFill>
                  <a:srgbClr val="242021"/>
                </a:solidFill>
                <a:latin typeface="Arial-BoldItalicMT"/>
              </a:rPr>
              <a:t>Cảnh đẹp quê hương</a:t>
            </a:r>
            <a:r>
              <a:rPr lang="vi-VN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65A1B4B-B8EF-29D3-425F-7899EFD60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918" y="1613748"/>
            <a:ext cx="6039956" cy="2666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D6EB241-4E4E-542D-67FE-DCD397866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213" y="4280483"/>
            <a:ext cx="5743575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67081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862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A04E61-7B79-0A8A-0102-0FC13C154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363" y="1519238"/>
            <a:ext cx="867727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7716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1D9866E-80BD-40CB-9910-0E4DD1A3FAE2}"/>
              </a:ext>
            </a:extLst>
          </p:cNvPr>
          <p:cNvSpPr/>
          <p:nvPr/>
        </p:nvSpPr>
        <p:spPr>
          <a:xfrm>
            <a:off x="3103834" y="1392535"/>
            <a:ext cx="59843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</a:p>
        </p:txBody>
      </p:sp>
    </p:spTree>
    <p:extLst>
      <p:ext uri="{BB962C8B-B14F-4D97-AF65-F5344CB8AC3E}">
        <p14:creationId xmlns:p14="http://schemas.microsoft.com/office/powerpoint/2010/main" xmlns="" val="3637996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137C56-918E-46A1-A602-25E36D5FACFB}"/>
              </a:ext>
            </a:extLst>
          </p:cNvPr>
          <p:cNvSpPr txBox="1"/>
          <p:nvPr/>
        </p:nvSpPr>
        <p:spPr>
          <a:xfrm>
            <a:off x="1082040" y="640080"/>
            <a:ext cx="10027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78D6B75-C5AD-463F-9E96-FD1FBF02E608}"/>
              </a:ext>
            </a:extLst>
          </p:cNvPr>
          <p:cNvSpPr txBox="1"/>
          <p:nvPr/>
        </p:nvSpPr>
        <p:spPr>
          <a:xfrm>
            <a:off x="1178560" y="1219164"/>
            <a:ext cx="10332720" cy="220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 Theo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gam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gam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6877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9DD0FF-8B84-3AB2-6213-E8BCC546CF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44" t="43184" r="50000"/>
          <a:stretch/>
        </p:blipFill>
        <p:spPr>
          <a:xfrm>
            <a:off x="350412" y="1598989"/>
            <a:ext cx="5562708" cy="4103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DD7BCF-39A4-4452-B35E-9EB5986CA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37" t="42881"/>
          <a:stretch/>
        </p:blipFill>
        <p:spPr>
          <a:xfrm>
            <a:off x="5913121" y="1558416"/>
            <a:ext cx="6096000" cy="414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1440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DBD58A5-B04E-2DF6-036E-B169622DA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888" y="247650"/>
            <a:ext cx="7896225" cy="3181350"/>
          </a:xfrm>
          <a:prstGeom prst="rect">
            <a:avLst/>
          </a:prstGeom>
        </p:spPr>
      </p:pic>
      <p:pic>
        <p:nvPicPr>
          <p:cNvPr id="1026" name="Picture 2" descr="Không có mô tả ảnh.">
            <a:extLst>
              <a:ext uri="{FF2B5EF4-FFF2-40B4-BE49-F238E27FC236}">
                <a16:creationId xmlns:a16="http://schemas.microsoft.com/office/drawing/2014/main" xmlns="" id="{F5E0D2CC-1A3E-6E5F-07FF-AE6187462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6626" y="3451751"/>
            <a:ext cx="4956312" cy="280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7AF736B-374F-24CE-80F9-311AD0CF1A9C}"/>
              </a:ext>
            </a:extLst>
          </p:cNvPr>
          <p:cNvSpPr txBox="1"/>
          <p:nvPr/>
        </p:nvSpPr>
        <p:spPr>
          <a:xfrm>
            <a:off x="4311968" y="6274424"/>
            <a:ext cx="427323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4. </a:t>
            </a:r>
            <a:r>
              <a:rPr lang="en-US" sz="1600" i="1" dirty="0" err="1"/>
              <a:t>Miền</a:t>
            </a:r>
            <a:r>
              <a:rPr lang="en-US" sz="1600" i="1" dirty="0"/>
              <a:t> </a:t>
            </a:r>
            <a:r>
              <a:rPr lang="en-US" sz="1600" i="1" dirty="0" err="1"/>
              <a:t>sông</a:t>
            </a:r>
            <a:r>
              <a:rPr lang="en-US" sz="1600" i="1" dirty="0"/>
              <a:t> </a:t>
            </a:r>
            <a:r>
              <a:rPr lang="en-US" sz="1600" i="1" dirty="0" err="1"/>
              <a:t>nước</a:t>
            </a:r>
            <a:r>
              <a:rPr lang="en-US" sz="1600" i="1" dirty="0"/>
              <a:t> </a:t>
            </a:r>
            <a:r>
              <a:rPr lang="en-US" sz="1600" dirty="0"/>
              <a:t>(</a:t>
            </a:r>
            <a:r>
              <a:rPr lang="en-US" sz="1600" dirty="0" err="1"/>
              <a:t>Cồn</a:t>
            </a:r>
            <a:r>
              <a:rPr lang="en-US" sz="1600" dirty="0"/>
              <a:t> </a:t>
            </a:r>
            <a:r>
              <a:rPr lang="en-US" sz="1600" dirty="0" err="1"/>
              <a:t>Ấu</a:t>
            </a:r>
            <a:r>
              <a:rPr lang="en-US" sz="1600" dirty="0"/>
              <a:t>, </a:t>
            </a:r>
            <a:r>
              <a:rPr lang="en-US" sz="1600" dirty="0" err="1"/>
              <a:t>thành</a:t>
            </a:r>
            <a:r>
              <a:rPr lang="en-US" sz="1600" dirty="0"/>
              <a:t> </a:t>
            </a:r>
            <a:r>
              <a:rPr lang="en-US" sz="1600" dirty="0" err="1"/>
              <a:t>phố</a:t>
            </a:r>
            <a:r>
              <a:rPr lang="en-US" sz="1600" dirty="0"/>
              <a:t> </a:t>
            </a:r>
            <a:r>
              <a:rPr lang="en-US" sz="1600" dirty="0" err="1"/>
              <a:t>Cần</a:t>
            </a:r>
            <a:r>
              <a:rPr lang="en-US" sz="1600" dirty="0"/>
              <a:t> </a:t>
            </a:r>
            <a:r>
              <a:rPr lang="en-US" sz="1600" dirty="0" err="1"/>
              <a:t>Thơ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3967603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hông có mô tả ảnh.">
            <a:extLst>
              <a:ext uri="{FF2B5EF4-FFF2-40B4-BE49-F238E27FC236}">
                <a16:creationId xmlns:a16="http://schemas.microsoft.com/office/drawing/2014/main" xmlns="" id="{C1B70EE0-C2E1-22A0-C2E2-73198B529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4644" y="104051"/>
            <a:ext cx="5579167" cy="31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43EF2C4-E8E7-2E10-5A7E-10BE7B591B03}"/>
              </a:ext>
            </a:extLst>
          </p:cNvPr>
          <p:cNvSpPr txBox="1"/>
          <p:nvPr/>
        </p:nvSpPr>
        <p:spPr>
          <a:xfrm>
            <a:off x="1928190" y="1189755"/>
            <a:ext cx="2557667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2000" dirty="0">
                <a:latin typeface="+mj-lt"/>
              </a:rPr>
              <a:t>5. </a:t>
            </a:r>
            <a:r>
              <a:rPr lang="vi-VN" sz="2000" i="1" dirty="0">
                <a:latin typeface="+mj-lt"/>
              </a:rPr>
              <a:t>Hồ trên núi </a:t>
            </a:r>
            <a:r>
              <a:rPr lang="vi-VN" sz="2000" dirty="0">
                <a:latin typeface="+mj-lt"/>
              </a:rPr>
              <a:t>(Chiềng Khoi, danh lam thắng cảnh ở huyện Yên Châu, tỉnh Sơn La)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604961-7307-25ED-323B-F340CB019188}"/>
              </a:ext>
            </a:extLst>
          </p:cNvPr>
          <p:cNvSpPr txBox="1"/>
          <p:nvPr/>
        </p:nvSpPr>
        <p:spPr>
          <a:xfrm>
            <a:off x="1928189" y="4300695"/>
            <a:ext cx="2557667" cy="16312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056" name="Picture 8" descr="Không có mô tả ảnh.">
            <a:extLst>
              <a:ext uri="{FF2B5EF4-FFF2-40B4-BE49-F238E27FC236}">
                <a16:creationId xmlns:a16="http://schemas.microsoft.com/office/drawing/2014/main" xmlns="" id="{D304E949-076D-2043-1088-B1ACB2CEE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4643" y="3547162"/>
            <a:ext cx="5579168" cy="31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0966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19176E34-8C93-4815-9A6F-6C684C525D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5012" y="137160"/>
            <a:ext cx="4585547" cy="343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FE85469-4983-46A4-A63D-E625AC93F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4775" y="137160"/>
            <a:ext cx="4509332" cy="343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2DCE58D7-884A-4D5A-9214-642954EFE8DF}"/>
              </a:ext>
            </a:extLst>
          </p:cNvPr>
          <p:cNvGrpSpPr/>
          <p:nvPr/>
        </p:nvGrpSpPr>
        <p:grpSpPr>
          <a:xfrm>
            <a:off x="1165011" y="3576320"/>
            <a:ext cx="4585547" cy="3175000"/>
            <a:chOff x="0" y="-12700"/>
            <a:chExt cx="9144000" cy="6858000"/>
          </a:xfrm>
        </p:grpSpPr>
        <p:pic>
          <p:nvPicPr>
            <p:cNvPr id="9" name="Picture 2" descr="B8">
              <a:extLst>
                <a:ext uri="{FF2B5EF4-FFF2-40B4-BE49-F238E27FC236}">
                  <a16:creationId xmlns:a16="http://schemas.microsoft.com/office/drawing/2014/main" xmlns="" id="{7BC2E26B-DAC8-4950-A95B-F2A10890FA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270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ounded Rectangle 1">
              <a:extLst>
                <a:ext uri="{FF2B5EF4-FFF2-40B4-BE49-F238E27FC236}">
                  <a16:creationId xmlns:a16="http://schemas.microsoft.com/office/drawing/2014/main" xmlns="" id="{FC91116D-4DB9-4590-AAC9-28E381034FC1}"/>
                </a:ext>
              </a:extLst>
            </p:cNvPr>
            <p:cNvSpPr/>
            <p:nvPr/>
          </p:nvSpPr>
          <p:spPr>
            <a:xfrm>
              <a:off x="1184855" y="5816690"/>
              <a:ext cx="6413679" cy="577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: </a:t>
              </a:r>
              <a:r>
                <a:rPr lang="en-US" sz="1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</a:t>
              </a:r>
              <a:r>
                <a:rPr lang="en-US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Đức</a:t>
              </a:r>
              <a:r>
                <a:rPr lang="en-US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1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TP.HCM </a:t>
              </a:r>
            </a:p>
          </p:txBody>
        </p:sp>
        <p:pic>
          <p:nvPicPr>
            <p:cNvPr id="11" name="Picture 32" descr="Kinh nghiệm du lịch Sài Gòn ăn chơi thả ga - VietnamBooking">
              <a:extLst>
                <a:ext uri="{FF2B5EF4-FFF2-40B4-BE49-F238E27FC236}">
                  <a16:creationId xmlns:a16="http://schemas.microsoft.com/office/drawing/2014/main" xmlns="" id="{C085AC35-A008-4F82-803D-4650EAB711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989" y="561947"/>
              <a:ext cx="7972022" cy="5224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0763BD63-FCCF-4698-A2D5-035EAF742031}"/>
              </a:ext>
            </a:extLst>
          </p:cNvPr>
          <p:cNvGrpSpPr/>
          <p:nvPr/>
        </p:nvGrpSpPr>
        <p:grpSpPr>
          <a:xfrm>
            <a:off x="6441440" y="3545840"/>
            <a:ext cx="4585548" cy="3175000"/>
            <a:chOff x="0" y="-12700"/>
            <a:chExt cx="9144000" cy="6858000"/>
          </a:xfrm>
        </p:grpSpPr>
        <p:pic>
          <p:nvPicPr>
            <p:cNvPr id="14" name="Picture 2" descr="B8">
              <a:extLst>
                <a:ext uri="{FF2B5EF4-FFF2-40B4-BE49-F238E27FC236}">
                  <a16:creationId xmlns:a16="http://schemas.microsoft.com/office/drawing/2014/main" xmlns="" id="{613F7575-1194-4320-80AE-D8C032D43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270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ounded Rectangle 1">
              <a:extLst>
                <a:ext uri="{FF2B5EF4-FFF2-40B4-BE49-F238E27FC236}">
                  <a16:creationId xmlns:a16="http://schemas.microsoft.com/office/drawing/2014/main" xmlns="" id="{DC1C2F37-2B4F-431F-BFA2-501C0033E426}"/>
                </a:ext>
              </a:extLst>
            </p:cNvPr>
            <p:cNvSpPr/>
            <p:nvPr/>
          </p:nvSpPr>
          <p:spPr>
            <a:xfrm>
              <a:off x="842421" y="5803632"/>
              <a:ext cx="7160654" cy="5778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2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1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THÁP TRẦM HƯƠNG – NHA TRANG</a:t>
              </a:r>
            </a:p>
          </p:txBody>
        </p:sp>
        <p:pic>
          <p:nvPicPr>
            <p:cNvPr id="16" name="Picture 29" descr="D:\HỒ SƠ 2024\thap-tram-huong-quang-truong-24-575503.jpg">
              <a:extLst>
                <a:ext uri="{FF2B5EF4-FFF2-40B4-BE49-F238E27FC236}">
                  <a16:creationId xmlns:a16="http://schemas.microsoft.com/office/drawing/2014/main" xmlns="" id="{B5801493-2D15-47B7-B458-6195ADAB4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45" y="435878"/>
              <a:ext cx="8116910" cy="5340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9692155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2752</TotalTime>
  <Words>326</Words>
  <Application>Microsoft Office PowerPoint</Application>
  <PresentationFormat>Custom</PresentationFormat>
  <Paragraphs>38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154</cp:revision>
  <dcterms:created xsi:type="dcterms:W3CDTF">2021-01-29T04:19:07Z</dcterms:created>
  <dcterms:modified xsi:type="dcterms:W3CDTF">2023-11-05T10:32:46Z</dcterms:modified>
</cp:coreProperties>
</file>