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ookie" panose="020B0604020202020204" charset="0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jtNb646SsZJK8YIE2t+kXxjkMd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A83A-7691-473D-971F-F73FD2BF0A40}">
  <a:tblStyle styleId="{BEDFA83A-7691-473D-971F-F73FD2BF0A4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28" Type="http://customschemas.google.com/relationships/presentationmetadata" Target="metadata"/><Relationship Id="rId10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6" name="Google Shape;434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7" name="Google Shape;43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0" name="Google Shape;43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1" name="Google Shape;435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2" name="Google Shape;435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0" name="Google Shape;437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1" name="Google Shape;43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7" name="Google Shape;437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8" name="Google Shape;43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1" name="Google Shape;43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2" name="Google Shape;43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0" name="Google Shape;442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1" name="Google Shape;44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7" name="Google Shape;44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8" name="Google Shape;44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Google Shape;1836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7" name="Google Shape;1837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8" name="Google Shape;1838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9" name="Google Shape;1839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1" name="Google Shape;1841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2" name="Google Shape;1842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3" name="Google Shape;1843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5" name="Google Shape;1845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6" name="Google Shape;1846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8" name="Google Shape;1848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9" name="Google Shape;1849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1" name="Google Shape;1851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2" name="Google Shape;1852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4" name="Google Shape;1854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5" name="Google Shape;185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7" name="Google Shape;1857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9" name="Google Shape;1859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5" name="Google Shape;1905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6" name="Google Shape;1906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7" name="Google Shape;1907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8" name="Google Shape;1908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0" name="Google Shape;1910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1" name="Google Shape;1911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2" name="Google Shape;1912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7" name="Google Shape;1917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8" name="Google Shape;1918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0" name="Google Shape;1920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1" name="Google Shape;1921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3" name="Google Shape;1923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4" name="Google Shape;192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6" name="Google Shape;1926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8" name="Google Shape;1928;p3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929" name="Google Shape;1929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1" name="Google Shape;1931;p3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932" name="Google Shape;1932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2" name="Google Shape;1942;p3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943" name="Google Shape;1943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5" name="Google Shape;1945;p3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3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7" name="Google Shape;1947;p3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948" name="Google Shape;1948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0" name="Google Shape;1950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5" name="Google Shape;1995;p3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996" name="Google Shape;1996;p3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7" name="Google Shape;1997;p3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998" name="Google Shape;1998;p3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3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3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01" name="Google Shape;2001;p3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002" name="Google Shape;2002;p3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3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3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3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3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3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3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3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3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3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3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3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3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3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3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3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3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3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3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3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3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3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3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3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3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3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3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3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3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3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3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3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3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3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3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3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3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3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3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3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3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3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3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8" name="Google Shape;2058;p3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059" name="Google Shape;2059;p3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060" name="Google Shape;2060;p3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61" name="Google Shape;2061;p3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62" name="Google Shape;2062;p3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3" name="Google Shape;2063;p3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4" name="Google Shape;2064;p3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5" name="Google Shape;2065;p3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6" name="Google Shape;2066;p3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7" name="Google Shape;2067;p3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8" name="Google Shape;2068;p3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9" name="Google Shape;2069;p3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0" name="Google Shape;2070;p3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1" name="Google Shape;2071;p3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2" name="Google Shape;2072;p3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3" name="Google Shape;2073;p3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4" name="Google Shape;2074;p3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5" name="Google Shape;2075;p3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6" name="Google Shape;2076;p3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7" name="Google Shape;2077;p3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8" name="Google Shape;2078;p3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9" name="Google Shape;2079;p3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0" name="Google Shape;2080;p3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2081;p3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2" name="Google Shape;2082;p3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3" name="Google Shape;2083;p3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4" name="Google Shape;2084;p3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5" name="Google Shape;2085;p3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086" name="Google Shape;2086;p3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3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3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6" name="Google Shape;2126;p3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127" name="Google Shape;2127;p3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0" name="Google Shape;2130;p3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2" name="Google Shape;2132;p3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133" name="Google Shape;2133;p3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4" name="Google Shape;2134;p3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135" name="Google Shape;2135;p3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2" name="Google Shape;214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43" name="Google Shape;214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4" name="Google Shape;214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45" name="Google Shape;214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47" name="Google Shape;214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8" name="Google Shape;214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49" name="Google Shape;214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1" name="Google Shape;215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52" name="Google Shape;215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4" name="Google Shape;215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55" name="Google Shape;215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7" name="Google Shape;215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58" name="Google Shape;215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0" name="Google Shape;216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61" name="Google Shape;216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3" name="Google Shape;216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5" name="Google Shape;216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4" name="Google Shape;219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6" name="Google Shape;219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5" name="Google Shape;220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3" name="Google Shape;2213;p3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214" name="Google Shape;221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6" name="Google Shape;2216;p3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217" name="Google Shape;221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7" name="Google Shape;2227;p3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228" name="Google Shape;222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0" name="Google Shape;2230;p3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2" name="Google Shape;2232;p3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33" name="Google Shape;223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3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236" name="Google Shape;2236;p3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37" name="Google Shape;2237;p3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238" name="Google Shape;2238;p3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3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3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3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3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3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3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3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3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3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3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3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3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3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3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3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4" name="Google Shape;2294;p3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3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3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3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3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8" name="Google Shape;2348;p3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51" name="Google Shape;2351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2" name="Google Shape;2352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53" name="Google Shape;235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5" name="Google Shape;2355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6" name="Google Shape;2356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57" name="Google Shape;2357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9" name="Google Shape;2359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60" name="Google Shape;2360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2" name="Google Shape;2362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63" name="Google Shape;2363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5" name="Google Shape;2365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66" name="Google Shape;236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8" name="Google Shape;2368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69" name="Google Shape;2369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71" name="Google Shape;2371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3" name="Google Shape;2373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1" name="Google Shape;2391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2" name="Google Shape;2392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3" name="Google Shape;2393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4" name="Google Shape;2394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5" name="Google Shape;2395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6" name="Google Shape;2396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7" name="Google Shape;2397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8" name="Google Shape;2398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9" name="Google Shape;2399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0" name="Google Shape;2400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2" name="Google Shape;2402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3" name="Google Shape;2403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Google Shape;2410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1" name="Google Shape;2411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1" name="Google Shape;2421;p3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422" name="Google Shape;2422;p3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3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464" name="Google Shape;2464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6" name="Google Shape;2466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467" name="Google Shape;2467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7" name="Google Shape;2477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78" name="Google Shape;247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0" name="Google Shape;2480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1" name="Google Shape;2481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2" name="Google Shape;2482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83" name="Google Shape;248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5" name="Google Shape;2485;p3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88" name="Google Shape;2488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89" name="Google Shape;2489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90" name="Google Shape;2490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92" name="Google Shape;2492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3" name="Google Shape;2493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94" name="Google Shape;2494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6" name="Google Shape;2496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97" name="Google Shape;2497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9" name="Google Shape;2499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00" name="Google Shape;2500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2" name="Google Shape;2502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03" name="Google Shape;2503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5" name="Google Shape;2505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06" name="Google Shape;2506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7" name="Google Shape;2507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08" name="Google Shape;2508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0" name="Google Shape;2510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6" name="Google Shape;2526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7" name="Google Shape;2527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8" name="Google Shape;2528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9" name="Google Shape;2529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0" name="Google Shape;2530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6" name="Google Shape;2536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7" name="Google Shape;2537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3" name="Google Shape;2543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4" name="Google Shape;2544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5" name="Google Shape;2545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8" name="Google Shape;2558;p3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559" name="Google Shape;2559;p3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3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3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3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3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3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3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3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3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3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3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3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3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3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3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3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3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3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3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2" name="Google Shape;2622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623" name="Google Shape;2623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5" name="Google Shape;2625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626" name="Google Shape;2626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6" name="Google Shape;2636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637" name="Google Shape;2637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9" name="Google Shape;2639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1" name="Google Shape;2641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642" name="Google Shape;2642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4" name="Google Shape;2644;p38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6" name="Google Shape;2646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647" name="Google Shape;2647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48" name="Google Shape;2648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649" name="Google Shape;2649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51" name="Google Shape;2651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2" name="Google Shape;2652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53" name="Google Shape;2653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5" name="Google Shape;2655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56" name="Google Shape;2656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8" name="Google Shape;2658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59" name="Google Shape;2659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1" name="Google Shape;2661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62" name="Google Shape;2662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4" name="Google Shape;2664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665" name="Google Shape;266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7" name="Google Shape;2667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9" name="Google Shape;2669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1" name="Google Shape;2671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2" name="Google Shape;2672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5" name="Google Shape;2675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6" name="Google Shape;2676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7" name="Google Shape;2677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2" name="Google Shape;2682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3" name="Google Shape;2683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4" name="Google Shape;2684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5" name="Google Shape;2685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6" name="Google Shape;2686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7" name="Google Shape;2687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8" name="Google Shape;2688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0" name="Google Shape;2690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1" name="Google Shape;2691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2" name="Google Shape;2692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4" name="Google Shape;2694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5" name="Google Shape;2695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7" name="Google Shape;2697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8" name="Google Shape;2698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6" name="Google Shape;2706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7030A0"/>
        </a:solidFill>
        <a:effectLst/>
      </p:bgPr>
    </p:bg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5" name="Google Shape;2715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716" name="Google Shape;2716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17" name="Google Shape;2717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718" name="Google Shape;271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0" name="Google Shape;2720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1" name="Google Shape;2721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722" name="Google Shape;2722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4" name="Google Shape;2724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25" name="Google Shape;2725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7" name="Google Shape;2727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28" name="Google Shape;2728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0" name="Google Shape;2730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31" name="Google Shape;273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3" name="Google Shape;2733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34" name="Google Shape;273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36" name="Google Shape;2736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8" name="Google Shape;2738;p4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2739" name="Google Shape;2739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1" name="Google Shape;2741;p4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2742" name="Google Shape;2742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2" name="Google Shape;2752;p4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2753" name="Google Shape;2753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5" name="Google Shape;2755;p4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6" name="Google Shape;2756;p4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7" name="Google Shape;2757;p4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2758" name="Google Shape;2758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0" name="Google Shape;2760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1" name="Google Shape;2761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6" name="Google Shape;2776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7" name="Google Shape;2777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8" name="Google Shape;2778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9" name="Google Shape;2779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0" name="Google Shape;2780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1" name="Google Shape;2781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2" name="Google Shape;2782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4" name="Google Shape;2784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5" name="Google Shape;2785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6" name="Google Shape;2786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7" name="Google Shape;2787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8" name="Google Shape;2798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9" name="Google Shape;2799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0" name="Google Shape;2800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1" name="Google Shape;2801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2" name="Google Shape;2802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5" name="Google Shape;2805;p4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2806" name="Google Shape;2806;p4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B2A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07" name="Google Shape;2807;p4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808" name="Google Shape;2808;p4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4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4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11" name="Google Shape;2811;p4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812" name="Google Shape;2812;p4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4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4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4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4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4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4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4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4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4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4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4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4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4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4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4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4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4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4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4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4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4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4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4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4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4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4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4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4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4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4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4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4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4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4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4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4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4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4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4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4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4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4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8" name="Google Shape;2868;p4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869" name="Google Shape;2869;p4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870" name="Google Shape;2870;p4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71" name="Google Shape;2871;p4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872" name="Google Shape;2872;p4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3" name="Google Shape;2873;p4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4" name="Google Shape;2874;p4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5" name="Google Shape;2875;p4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6" name="Google Shape;2876;p4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7" name="Google Shape;2877;p4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8" name="Google Shape;2878;p4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9" name="Google Shape;2879;p4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0" name="Google Shape;2880;p4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1" name="Google Shape;2881;p4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2" name="Google Shape;2882;p4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3" name="Google Shape;2883;p4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4" name="Google Shape;2884;p4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5" name="Google Shape;2885;p4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6" name="Google Shape;2886;p4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7" name="Google Shape;2887;p4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8" name="Google Shape;2888;p4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9" name="Google Shape;2889;p4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0" name="Google Shape;2890;p4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1" name="Google Shape;2891;p4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2" name="Google Shape;2892;p4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3" name="Google Shape;2893;p4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4" name="Google Shape;2894;p4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5" name="Google Shape;2895;p4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96" name="Google Shape;2896;p4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4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4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4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4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4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4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4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4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4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4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4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4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4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4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4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4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4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4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4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4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4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4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4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4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4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4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4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4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6" name="Google Shape;2936;p4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937" name="Google Shape;2937;p4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4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4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0" name="Google Shape;2940;p4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1" name="Google Shape;2941;p4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2" name="Google Shape;2942;p4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943" name="Google Shape;2943;p4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4" name="Google Shape;2944;p4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945" name="Google Shape;2945;p4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4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4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4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4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4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7030A0"/>
        </a:solidFill>
        <a:effectLst/>
      </p:bgPr>
    </p:bg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Google Shape;295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953" name="Google Shape;295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4" name="Google Shape;295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955" name="Google Shape;295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7" name="Google Shape;295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8" name="Google Shape;295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959" name="Google Shape;295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1" name="Google Shape;296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962" name="Google Shape;296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4" name="Google Shape;296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965" name="Google Shape;296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7" name="Google Shape;296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968" name="Google Shape;296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0" name="Google Shape;297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71" name="Google Shape;297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73" name="Google Shape;297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5" name="Google Shape;297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6" name="Google Shape;297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8" name="Google Shape;297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9" name="Google Shape;297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0" name="Google Shape;298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1" name="Google Shape;298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2" name="Google Shape;298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5" name="Google Shape;298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8" name="Google Shape;298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9" name="Google Shape;298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0" name="Google Shape;299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3" name="Google Shape;299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6" name="Google Shape;299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7" name="Google Shape;299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8" name="Google Shape;299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1" name="Google Shape;300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4" name="Google Shape;300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5" name="Google Shape;300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6" name="Google Shape;300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7" name="Google Shape;301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3" name="Google Shape;3023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024" name="Google Shape;3024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6" name="Google Shape;3026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027" name="Google Shape;3027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7" name="Google Shape;3037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038" name="Google Shape;3038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0" name="Google Shape;3040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1" name="Google Shape;3041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2" name="Google Shape;3042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043" name="Google Shape;3043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5" name="Google Shape;3045;p4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046" name="Google Shape;3046;p4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7" name="Google Shape;3047;p4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048" name="Google Shape;3048;p4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4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4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4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4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4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4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4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6" name="Google Shape;3056;p4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7" name="Google Shape;3057;p4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8" name="Google Shape;3058;p4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9" name="Google Shape;3059;p4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0" name="Google Shape;3060;p4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4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4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4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4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4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4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7" name="Google Shape;3067;p4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8" name="Google Shape;3068;p4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4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4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4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p4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4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4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5" name="Google Shape;3075;p4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4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4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4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p4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4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4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4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4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4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4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4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4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4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4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4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4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4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4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4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4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4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4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4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4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4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4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4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4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04" name="Google Shape;3104;p4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4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4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4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4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4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4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4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4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4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4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4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4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4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4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4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4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4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4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4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4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4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4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4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4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4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8" name="Google Shape;3158;p4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7030A0"/>
        </a:solidFill>
        <a:effectLst/>
      </p:bgPr>
    </p:bg>
    <p:spTree>
      <p:nvGrpSpPr>
        <p:cNvPr id="1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0" name="Google Shape;3160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161" name="Google Shape;3161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2" name="Google Shape;3162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163" name="Google Shape;3163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65" name="Google Shape;3165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6" name="Google Shape;3166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167" name="Google Shape;3167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9" name="Google Shape;3169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170" name="Google Shape;3170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1" name="Google Shape;3171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2" name="Google Shape;3172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173" name="Google Shape;3173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5" name="Google Shape;3175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176" name="Google Shape;3176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8" name="Google Shape;3178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179" name="Google Shape;3179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1" name="Google Shape;3181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3" name="Google Shape;3183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4" name="Google Shape;3184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5" name="Google Shape;3185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6" name="Google Shape;3186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7" name="Google Shape;3187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8" name="Google Shape;3188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9" name="Google Shape;3189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0" name="Google Shape;3190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1" name="Google Shape;3191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2" name="Google Shape;3192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3" name="Google Shape;3193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4" name="Google Shape;3194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5" name="Google Shape;3195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6" name="Google Shape;3196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7" name="Google Shape;3197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8" name="Google Shape;3198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9" name="Google Shape;3199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0" name="Google Shape;3200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1" name="Google Shape;3201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2" name="Google Shape;3202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3" name="Google Shape;3203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4" name="Google Shape;3204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5" name="Google Shape;3205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6" name="Google Shape;3206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7" name="Google Shape;3207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8" name="Google Shape;3208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9" name="Google Shape;3209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0" name="Google Shape;3210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1" name="Google Shape;3211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2" name="Google Shape;3212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3" name="Google Shape;3213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4" name="Google Shape;3214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5" name="Google Shape;3215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6" name="Google Shape;3216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7" name="Google Shape;3217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8" name="Google Shape;3218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9" name="Google Shape;3219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0" name="Google Shape;3220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1" name="Google Shape;3221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2" name="Google Shape;3222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3" name="Google Shape;3223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4" name="Google Shape;3224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5" name="Google Shape;3225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6" name="Google Shape;3226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7" name="Google Shape;3227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8" name="Google Shape;3228;p4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9" name="Google Shape;3229;p4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0" name="Google Shape;3230;p4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1" name="Google Shape;3231;p4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232" name="Google Shape;3232;p4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3" name="Google Shape;3273;p4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74" name="Google Shape;3274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6" name="Google Shape;3276;p4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77" name="Google Shape;3277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7" name="Google Shape;3287;p4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288" name="Google Shape;3288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0" name="Google Shape;3290;p4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1" name="Google Shape;3291;p4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2" name="Google Shape;3292;p4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293" name="Google Shape;3293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5" name="Google Shape;3295;p4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solidFill>
          <a:srgbClr val="7030A0"/>
        </a:solidFill>
        <a:effectLst/>
      </p:bgPr>
    </p:bg>
    <p:spTree>
      <p:nvGrpSpPr>
        <p:cNvPr id="1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" name="Google Shape;3297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298" name="Google Shape;3298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99" name="Google Shape;3299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0" name="Google Shape;3300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2" name="Google Shape;3302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3" name="Google Shape;3303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04" name="Google Shape;3304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6" name="Google Shape;3306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07" name="Google Shape;3307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9" name="Google Shape;3309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10" name="Google Shape;3310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2" name="Google Shape;3312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313" name="Google Shape;3313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5" name="Google Shape;3315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16" name="Google Shape;3316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8" name="Google Shape;3318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0" name="Google Shape;3320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1" name="Google Shape;3321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2" name="Google Shape;3322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3" name="Google Shape;3323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4" name="Google Shape;3324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5" name="Google Shape;3325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6" name="Google Shape;3326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7" name="Google Shape;3327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8" name="Google Shape;3328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9" name="Google Shape;3329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0" name="Google Shape;3330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1" name="Google Shape;3331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2" name="Google Shape;3332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3" name="Google Shape;3333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4" name="Google Shape;3334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5" name="Google Shape;3335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6" name="Google Shape;3336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7" name="Google Shape;3337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8" name="Google Shape;3338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9" name="Google Shape;3339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0" name="Google Shape;3340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1" name="Google Shape;3341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2" name="Google Shape;3342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3" name="Google Shape;3343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4" name="Google Shape;3344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5" name="Google Shape;3345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6" name="Google Shape;3346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7" name="Google Shape;3347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8" name="Google Shape;3348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9" name="Google Shape;3349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0" name="Google Shape;3350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1" name="Google Shape;3351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2" name="Google Shape;3352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3" name="Google Shape;3353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4" name="Google Shape;3354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5" name="Google Shape;3355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6" name="Google Shape;3356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8" name="Google Shape;3358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9" name="Google Shape;3359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0" name="Google Shape;3360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1" name="Google Shape;3361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2" name="Google Shape;3362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3" name="Google Shape;3363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4" name="Google Shape;3364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5" name="Google Shape;3365;p4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6" name="Google Shape;3366;p4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7" name="Google Shape;3367;p4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8" name="Google Shape;3368;p4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369" name="Google Shape;3369;p4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4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4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4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2" name="Google Shape;3432;p4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433" name="Google Shape;3433;p4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5" name="Google Shape;3435;p4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436" name="Google Shape;3436;p4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6" name="Google Shape;3446;p4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447" name="Google Shape;3447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9" name="Google Shape;3449;p4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0" name="Google Shape;3450;p4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1" name="Google Shape;3451;p4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52" name="Google Shape;3452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4" name="Google Shape;3454;p43"/>
          <p:cNvSpPr txBox="1"/>
          <p:nvPr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E36C0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3" name="Google Shape;323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6" name="Google Shape;326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37" name="Google Shape;337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1" name="Google Shape;341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2" name="Google Shape;342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24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45" name="Google Shape;345;p24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" name="Google Shape;346;p24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47" name="Google Shape;347;p24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4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24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24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4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4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4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4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24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24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4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4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4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4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4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4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4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4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4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4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4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4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24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4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4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4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24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24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4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4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24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24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24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4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4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4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4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4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4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4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4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24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24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4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4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4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4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24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24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4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4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4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4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4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4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4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403;p24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24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7030A0"/>
        </a:solidFill>
        <a:effectLst/>
      </p:bgPr>
    </p:bg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6" name="Google Shape;3456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457" name="Google Shape;3457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8" name="Google Shape;3458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459" name="Google Shape;3459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1" name="Google Shape;3461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2" name="Google Shape;3462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463" name="Google Shape;3463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5" name="Google Shape;3465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466" name="Google Shape;3466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8" name="Google Shape;3468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69" name="Google Shape;3469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1" name="Google Shape;3471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72" name="Google Shape;3472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4" name="Google Shape;3474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75" name="Google Shape;347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7" name="Google Shape;3477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9" name="Google Shape;3479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0" name="Google Shape;3480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1" name="Google Shape;3481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" name="Google Shape;3482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3" name="Google Shape;3483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4" name="Google Shape;3484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5" name="Google Shape;3485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6" name="Google Shape;3486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7" name="Google Shape;3487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8" name="Google Shape;3488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9" name="Google Shape;3489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0" name="Google Shape;3490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1" name="Google Shape;3491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2" name="Google Shape;3492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3" name="Google Shape;3493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4" name="Google Shape;3494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5" name="Google Shape;3495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6" name="Google Shape;3496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7" name="Google Shape;3497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8" name="Google Shape;3498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9" name="Google Shape;3499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0" name="Google Shape;3500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1" name="Google Shape;3501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2" name="Google Shape;3502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3" name="Google Shape;3503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4" name="Google Shape;3504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5" name="Google Shape;3505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6" name="Google Shape;3506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7" name="Google Shape;3507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8" name="Google Shape;3508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9" name="Google Shape;3509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0" name="Google Shape;3510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1" name="Google Shape;3511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2" name="Google Shape;3512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3" name="Google Shape;3513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4" name="Google Shape;3514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5" name="Google Shape;3515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6" name="Google Shape;3516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7" name="Google Shape;3517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8" name="Google Shape;3518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9" name="Google Shape;3519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0" name="Google Shape;3520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1" name="Google Shape;3521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2" name="Google Shape;3522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3" name="Google Shape;3523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rgbClr val="C00000"/>
        </a:solidFill>
        <a:effectLst/>
      </p:bgPr>
    </p:bg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5" name="Google Shape;3525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526" name="Google Shape;3526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7" name="Google Shape;3527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528" name="Google Shape;352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30" name="Google Shape;3530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1" name="Google Shape;3531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532" name="Google Shape;3532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4" name="Google Shape;3534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535" name="Google Shape;3535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7" name="Google Shape;3537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538" name="Google Shape;3538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0" name="Google Shape;3540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541" name="Google Shape;354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3" name="Google Shape;3543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544" name="Google Shape;3544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46" name="Google Shape;3546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8" name="Google Shape;3548;p4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549" name="Google Shape;3549;p4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4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4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552" name="Google Shape;3552;p4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4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4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4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4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4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4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4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4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4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2" name="Google Shape;3562;p4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3563" name="Google Shape;3563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5" name="Google Shape;3565;p4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6" name="Google Shape;3566;p4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7" name="Google Shape;3567;p4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3568" name="Google Shape;3568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0" name="Google Shape;3570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1" name="Google Shape;3571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4" name="Google Shape;3574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5" name="Google Shape;3575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6" name="Google Shape;3576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7" name="Google Shape;3577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8" name="Google Shape;3578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9" name="Google Shape;3579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1" name="Google Shape;3581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2" name="Google Shape;3582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3" name="Google Shape;3583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4" name="Google Shape;3584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5" name="Google Shape;3585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6" name="Google Shape;3586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8" name="Google Shape;3588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9" name="Google Shape;3589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0" name="Google Shape;3590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1" name="Google Shape;3591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2" name="Google Shape;3592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3" name="Google Shape;3593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4" name="Google Shape;3594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5" name="Google Shape;3595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6" name="Google Shape;3596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7" name="Google Shape;3597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8" name="Google Shape;3598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9" name="Google Shape;3599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0" name="Google Shape;3600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1" name="Google Shape;3601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2" name="Google Shape;3602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3" name="Google Shape;3603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4" name="Google Shape;3604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5" name="Google Shape;3605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9" name="Google Shape;3609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0" name="Google Shape;3610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1" name="Google Shape;3611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2" name="Google Shape;3612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3" name="Google Shape;3613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4" name="Google Shape;3614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5" name="Google Shape;3615;p4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3616" name="Google Shape;3616;p4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17" name="Google Shape;3617;p4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3618" name="Google Shape;3618;p4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9" name="Google Shape;3619;p4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0" name="Google Shape;3620;p4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21" name="Google Shape;3621;p4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3622" name="Google Shape;3622;p4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4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4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4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4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4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4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4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4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4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4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4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4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4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4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4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4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4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4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4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4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4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4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4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4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4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4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4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4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4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4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4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4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4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4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4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4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4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4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4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4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4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4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4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4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4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4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4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4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4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4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4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4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4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4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4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4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3679" name="Google Shape;3679;p4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3680" name="Google Shape;3680;p4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81" name="Google Shape;3681;p4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3682" name="Google Shape;3682;p4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3" name="Google Shape;3683;p4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4" name="Google Shape;3684;p4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5" name="Google Shape;3685;p4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6" name="Google Shape;3686;p4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7" name="Google Shape;3687;p4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8" name="Google Shape;3688;p4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9" name="Google Shape;3689;p4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0" name="Google Shape;3690;p4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1" name="Google Shape;3691;p4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2" name="Google Shape;3692;p4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3" name="Google Shape;3693;p4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4" name="Google Shape;3694;p4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5" name="Google Shape;3695;p4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6" name="Google Shape;3696;p4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7" name="Google Shape;3697;p4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8" name="Google Shape;3698;p4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9" name="Google Shape;3699;p4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0" name="Google Shape;3700;p4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1" name="Google Shape;3701;p4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2" name="Google Shape;3702;p4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3" name="Google Shape;3703;p4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4" name="Google Shape;3704;p4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5" name="Google Shape;3705;p4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706" name="Google Shape;3706;p4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4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4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4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4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4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4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4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4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4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4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4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4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4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4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4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4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4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4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4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4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4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4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4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4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4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4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4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4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4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4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4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4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4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4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4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4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4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4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4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46" name="Google Shape;3746;p4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3747" name="Google Shape;3747;p4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4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4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50" name="Google Shape;3750;p4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1" name="Google Shape;3751;p4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2" name="Google Shape;3752;p4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3753" name="Google Shape;3753;p4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54" name="Google Shape;3754;p4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3755" name="Google Shape;3755;p4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6" name="Google Shape;3756;p4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7" name="Google Shape;3757;p4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8" name="Google Shape;3758;p4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9" name="Google Shape;3759;p4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p4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C00000"/>
        </a:solidFill>
        <a:effectLst/>
      </p:bgPr>
    </p:bg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2" name="Google Shape;3762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763" name="Google Shape;3763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4" name="Google Shape;3764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765" name="Google Shape;3765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6" name="Google Shape;3766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67" name="Google Shape;3767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8" name="Google Shape;3768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769" name="Google Shape;3769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0" name="Google Shape;3770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1" name="Google Shape;3771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772" name="Google Shape;3772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3" name="Google Shape;3773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4" name="Google Shape;3774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775" name="Google Shape;3775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6" name="Google Shape;3776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7" name="Google Shape;3777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778" name="Google Shape;3778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9" name="Google Shape;3779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0" name="Google Shape;3780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781" name="Google Shape;3781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2" name="Google Shape;3782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83" name="Google Shape;3783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5" name="Google Shape;3785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6" name="Google Shape;3786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7" name="Google Shape;3787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8" name="Google Shape;3788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9" name="Google Shape;3789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0" name="Google Shape;3790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1" name="Google Shape;3791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2" name="Google Shape;3792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3" name="Google Shape;3793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4" name="Google Shape;3794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5" name="Google Shape;3795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6" name="Google Shape;3796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7" name="Google Shape;3797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8" name="Google Shape;3798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9" name="Google Shape;3799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0" name="Google Shape;3800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1" name="Google Shape;3801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2" name="Google Shape;3802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3" name="Google Shape;3803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4" name="Google Shape;3804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5" name="Google Shape;3805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6" name="Google Shape;3806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7" name="Google Shape;3807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8" name="Google Shape;3808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9" name="Google Shape;3809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0" name="Google Shape;3810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1" name="Google Shape;3811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2" name="Google Shape;3812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3" name="Google Shape;3813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4" name="Google Shape;3814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5" name="Google Shape;3815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6" name="Google Shape;3816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7" name="Google Shape;3817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8" name="Google Shape;3818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9" name="Google Shape;3819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0" name="Google Shape;3820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1" name="Google Shape;3821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2" name="Google Shape;3822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3" name="Google Shape;3823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4" name="Google Shape;3824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5" name="Google Shape;3825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6" name="Google Shape;3826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7" name="Google Shape;3827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8" name="Google Shape;3828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9" name="Google Shape;3829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0" name="Google Shape;3830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1" name="Google Shape;3831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2" name="Google Shape;3832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3" name="Google Shape;3833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34" name="Google Shape;3834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6" name="Google Shape;3836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837" name="Google Shape;3837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7" name="Google Shape;3847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848" name="Google Shape;3848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0" name="Google Shape;3850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1" name="Google Shape;3851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2" name="Google Shape;3852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853" name="Google Shape;3853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5" name="Google Shape;3855;p4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856" name="Google Shape;3856;p4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57" name="Google Shape;3857;p4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858" name="Google Shape;3858;p4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9" name="Google Shape;3859;p4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4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p4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4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4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4" name="Google Shape;3864;p4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5" name="Google Shape;3865;p4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6" name="Google Shape;3866;p4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7" name="Google Shape;3867;p4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8" name="Google Shape;3868;p4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9" name="Google Shape;3869;p4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p4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1" name="Google Shape;3871;p4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2" name="Google Shape;3872;p4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3" name="Google Shape;3873;p4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4" name="Google Shape;3874;p4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5" name="Google Shape;3875;p4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6" name="Google Shape;3876;p4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7" name="Google Shape;3877;p4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8" name="Google Shape;3878;p4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9" name="Google Shape;3879;p4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0" name="Google Shape;3880;p4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1" name="Google Shape;3881;p4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2" name="Google Shape;3882;p4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3" name="Google Shape;3883;p4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4" name="Google Shape;3884;p4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5" name="Google Shape;3885;p4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6" name="Google Shape;3886;p4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7" name="Google Shape;3887;p4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8" name="Google Shape;3888;p4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4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p4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1" name="Google Shape;3891;p4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4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4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4" name="Google Shape;3894;p4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5" name="Google Shape;3895;p4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p4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4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4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p4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4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1" name="Google Shape;3901;p4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4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3" name="Google Shape;3903;p4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4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4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4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4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8" name="Google Shape;3908;p4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4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4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4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4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3" name="Google Shape;3913;p4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14" name="Google Shape;3914;p4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4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4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4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4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4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4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4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4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4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4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4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4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4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4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4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4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4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4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4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4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4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4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4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4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4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4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4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4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4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4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4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4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4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4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4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4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4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4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4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4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4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4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4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4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4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4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4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4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4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4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4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8" name="Google Shape;3968;p4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C00000"/>
        </a:solidFill>
        <a:effectLst/>
      </p:bgPr>
    </p:bg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0" name="Google Shape;3970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971" name="Google Shape;3971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2" name="Google Shape;3972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973" name="Google Shape;3973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4" name="Google Shape;3974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5" name="Google Shape;3975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6" name="Google Shape;3976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977" name="Google Shape;3977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8" name="Google Shape;3978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9" name="Google Shape;3979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980" name="Google Shape;3980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1" name="Google Shape;3981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2" name="Google Shape;3982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983" name="Google Shape;3983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4" name="Google Shape;3984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5" name="Google Shape;3985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86" name="Google Shape;3986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7" name="Google Shape;3987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8" name="Google Shape;3988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989" name="Google Shape;3989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1" name="Google Shape;3991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3" name="Google Shape;3993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4" name="Google Shape;3994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5" name="Google Shape;3995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6" name="Google Shape;3996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7" name="Google Shape;3997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8" name="Google Shape;3998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9" name="Google Shape;3999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0" name="Google Shape;4000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1" name="Google Shape;4001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2" name="Google Shape;4002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3" name="Google Shape;4003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4" name="Google Shape;4004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5" name="Google Shape;4005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6" name="Google Shape;4006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7" name="Google Shape;4007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8" name="Google Shape;4008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9" name="Google Shape;4009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0" name="Google Shape;4010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1" name="Google Shape;4011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2" name="Google Shape;4012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3" name="Google Shape;4013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4" name="Google Shape;4014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5" name="Google Shape;4015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6" name="Google Shape;4016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7" name="Google Shape;4017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8" name="Google Shape;4018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9" name="Google Shape;4019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0" name="Google Shape;4020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1" name="Google Shape;4021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2" name="Google Shape;4022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3" name="Google Shape;4023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4" name="Google Shape;4024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5" name="Google Shape;4025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6" name="Google Shape;4026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7" name="Google Shape;4027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8" name="Google Shape;4028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9" name="Google Shape;4029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0" name="Google Shape;4030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1" name="Google Shape;4031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2" name="Google Shape;4032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3" name="Google Shape;4033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4" name="Google Shape;4034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5" name="Google Shape;4035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6" name="Google Shape;4036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7" name="Google Shape;4037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8" name="Google Shape;4038;p4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9" name="Google Shape;4039;p4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0" name="Google Shape;4040;p4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41" name="Google Shape;4041;p4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4042" name="Google Shape;4042;p4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4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4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4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4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4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4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4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4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4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4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4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4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4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4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4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4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4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4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4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4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4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4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4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4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4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4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4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4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4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4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4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4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4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4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4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4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4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4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4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4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3" name="Google Shape;4083;p4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084" name="Google Shape;4084;p4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4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6" name="Google Shape;4086;p4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087" name="Google Shape;4087;p4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4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4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4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4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4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4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4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4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4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7" name="Google Shape;4097;p4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98" name="Google Shape;4098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0" name="Google Shape;4100;p4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1" name="Google Shape;4101;p4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2" name="Google Shape;4102;p4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103" name="Google Shape;4103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5" name="Google Shape;4105;p4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C00000"/>
        </a:solidFill>
        <a:effectLst/>
      </p:bgPr>
    </p:bg>
    <p:spTree>
      <p:nvGrpSpPr>
        <p:cNvPr id="1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oogle Shape;4107;p4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08" name="Google Shape;4108;p4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09" name="Google Shape;4109;p4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10" name="Google Shape;4110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12" name="Google Shape;4112;p4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13" name="Google Shape;4113;p4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14" name="Google Shape;4114;p4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p4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6" name="Google Shape;4116;p4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117" name="Google Shape;4117;p4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8" name="Google Shape;4118;p4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9" name="Google Shape;4119;p4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120" name="Google Shape;4120;p4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1" name="Google Shape;4121;p4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2" name="Google Shape;4122;p4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123" name="Google Shape;4123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4" name="Google Shape;4124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5" name="Google Shape;4125;p4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126" name="Google Shape;4126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7" name="Google Shape;4127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28" name="Google Shape;4128;p4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4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0" name="Google Shape;4130;p4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1" name="Google Shape;4131;p4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2" name="Google Shape;4132;p4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3" name="Google Shape;4133;p4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4" name="Google Shape;4134;p4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5" name="Google Shape;4135;p4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6" name="Google Shape;4136;p4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7" name="Google Shape;4137;p4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8" name="Google Shape;4138;p4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9" name="Google Shape;4139;p4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0" name="Google Shape;4140;p4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1" name="Google Shape;4141;p4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2" name="Google Shape;4142;p4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3" name="Google Shape;4143;p4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4" name="Google Shape;4144;p4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5" name="Google Shape;4145;p4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6" name="Google Shape;4146;p4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7" name="Google Shape;4147;p4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8" name="Google Shape;4148;p4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9" name="Google Shape;4149;p4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0" name="Google Shape;4150;p4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1" name="Google Shape;4151;p4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2" name="Google Shape;4152;p4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3" name="Google Shape;4153;p4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4" name="Google Shape;4154;p4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5" name="Google Shape;4155;p4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6" name="Google Shape;4156;p4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7" name="Google Shape;4157;p4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8" name="Google Shape;4158;p4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9" name="Google Shape;4159;p4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0" name="Google Shape;4160;p4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1" name="Google Shape;4161;p4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2" name="Google Shape;4162;p4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3" name="Google Shape;4163;p4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4" name="Google Shape;4164;p4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5" name="Google Shape;4165;p4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6" name="Google Shape;4166;p4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7" name="Google Shape;4167;p4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8" name="Google Shape;4168;p4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9" name="Google Shape;4169;p4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0" name="Google Shape;4170;p4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1" name="Google Shape;4171;p4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2" name="Google Shape;4172;p4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3" name="Google Shape;4173;p4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4" name="Google Shape;4174;p4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5" name="Google Shape;4175;p4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6" name="Google Shape;4176;p4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7" name="Google Shape;4177;p4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8" name="Google Shape;4178;p4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4179" name="Google Shape;4179;p4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4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4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4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4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4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4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4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4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4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4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4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4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4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4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4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4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4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4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4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4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4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4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4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4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4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4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4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4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4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4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4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4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4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4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4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4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4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4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4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4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4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4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4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4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4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4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4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4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4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4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4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4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4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4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4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4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4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4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4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4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4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4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2" name="Google Shape;4242;p4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243" name="Google Shape;4243;p4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4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5" name="Google Shape;4245;p4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246" name="Google Shape;4246;p4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4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4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4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4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4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4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4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4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4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6" name="Google Shape;4256;p4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257" name="Google Shape;4257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9" name="Google Shape;4259;p4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0" name="Google Shape;4260;p4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1" name="Google Shape;4261;p4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262" name="Google Shape;4262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4" name="Google Shape;4264;p48"/>
          <p:cNvSpPr txBox="1"/>
          <p:nvPr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solidFill>
          <a:srgbClr val="C00000"/>
        </a:solidFill>
        <a:effectLst/>
      </p:bgPr>
    </p:bg>
    <p:spTree>
      <p:nvGrpSpPr>
        <p:cNvPr id="1" name="Shape 4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6" name="Google Shape;4266;p4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267" name="Google Shape;4267;p4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68" name="Google Shape;4268;p4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269" name="Google Shape;4269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0" name="Google Shape;4270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71" name="Google Shape;4271;p4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72" name="Google Shape;4272;p4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73" name="Google Shape;4273;p4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4" name="Google Shape;4274;p4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5" name="Google Shape;4275;p4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76" name="Google Shape;4276;p4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7" name="Google Shape;4277;p4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8" name="Google Shape;4278;p4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79" name="Google Shape;4279;p4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0" name="Google Shape;4280;p4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1" name="Google Shape;4281;p4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82" name="Google Shape;4282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3" name="Google Shape;4283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4" name="Google Shape;4284;p4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85" name="Google Shape;4285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6" name="Google Shape;4286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87" name="Google Shape;4287;p4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4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89" name="Google Shape;4289;p4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0" name="Google Shape;4290;p4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1" name="Google Shape;4291;p4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2" name="Google Shape;4292;p4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3" name="Google Shape;4293;p4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4" name="Google Shape;4294;p4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5" name="Google Shape;4295;p4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6" name="Google Shape;4296;p4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7" name="Google Shape;4297;p4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8" name="Google Shape;4298;p4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9" name="Google Shape;4299;p4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0" name="Google Shape;4300;p4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1" name="Google Shape;4301;p4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2" name="Google Shape;4302;p4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3" name="Google Shape;4303;p4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4" name="Google Shape;4304;p4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5" name="Google Shape;4305;p4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6" name="Google Shape;4306;p4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7" name="Google Shape;4307;p4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8" name="Google Shape;4308;p4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9" name="Google Shape;4309;p4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0" name="Google Shape;4310;p4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1" name="Google Shape;4311;p4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2" name="Google Shape;4312;p4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3" name="Google Shape;4313;p4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4" name="Google Shape;4314;p4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5" name="Google Shape;4315;p4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6" name="Google Shape;4316;p4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7" name="Google Shape;4317;p4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8" name="Google Shape;4318;p4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9" name="Google Shape;4319;p4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0" name="Google Shape;4320;p4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1" name="Google Shape;4321;p4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2" name="Google Shape;4322;p4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3" name="Google Shape;4323;p4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4" name="Google Shape;4324;p4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5" name="Google Shape;4325;p4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6" name="Google Shape;4326;p4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7" name="Google Shape;4327;p4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8" name="Google Shape;4328;p4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9" name="Google Shape;4329;p4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0" name="Google Shape;4330;p4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1" name="Google Shape;4331;p4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2" name="Google Shape;4332;p4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3" name="Google Shape;4333;p4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E36C09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60" name="Google Shape;460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" name="Google Shape;461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62" name="Google Shape;462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4" name="Google Shape;464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5" name="Google Shape;465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66" name="Google Shape;466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8" name="Google Shape;468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69" name="Google Shape;469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1" name="Google Shape;471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72" name="Google Shape;472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4" name="Google Shape;474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75" name="Google Shape;475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7" name="Google Shape;477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78" name="Google Shape;478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0" name="Google Shape;480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7" name="Google Shape;52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7336" y="106519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rgbClr val="E36C09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30" name="Google Shape;530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4" name="Google Shape;534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5" name="Google Shape;535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6" name="Google Shape;536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8" name="Google Shape;538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9" name="Google Shape;539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1" name="Google Shape;541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42" name="Google Shape;542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4" name="Google Shape;544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5" name="Google Shape;545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7" name="Google Shape;547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8" name="Google Shape;54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0" name="Google Shape;550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" name="Google Shape;552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6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  <p:grpSp>
        <p:nvGrpSpPr>
          <p:cNvPr id="601" name="Google Shape;601;p26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602" name="Google Shape;602;p26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3" name="Google Shape;643;p2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44" name="Google Shape;644;p2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6" name="Google Shape;646;p2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47" name="Google Shape;647;p2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58" name="Google Shape;658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0" name="Google Shape;660;p2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2" name="Google Shape;662;p2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63" name="Google Shape;663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96" name="Google Shape;1096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7" name="Google Shape;1097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8" name="Google Shape;109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0" name="Google Shape;1100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1" name="Google Shape;1101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02" name="Google Shape;1102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05" name="Google Shape;1105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8" name="Google Shape;1108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0" name="Google Shape;1110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11" name="Google Shape;1111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3" name="Google Shape;1113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14" name="Google Shape;1114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6" name="Google Shape;1116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p3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119" name="Google Shape;1119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3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122" name="Google Shape;1122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2" name="Google Shape;1132;p3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133" name="Google Shape;1133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3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3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7" name="Google Shape;1137;p3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138" name="Google Shape;1138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0" name="Google Shape;1140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5" name="Google Shape;1185;p3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186" name="Google Shape;1186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7" name="Google Shape;1187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188" name="Google Shape;1188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91" name="Google Shape;1191;p3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92" name="Google Shape;1192;p3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p3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249" name="Google Shape;1249;p3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250" name="Google Shape;1250;p3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51" name="Google Shape;1251;p3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252" name="Google Shape;1252;p3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3" name="Google Shape;1253;p3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4" name="Google Shape;1254;p3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3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3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3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3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3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0" name="Google Shape;1260;p3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1" name="Google Shape;1261;p3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3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4" name="Google Shape;1264;p3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5" name="Google Shape;1265;p3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6" name="Google Shape;1266;p3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7" name="Google Shape;1267;p3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8" name="Google Shape;1268;p3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0" name="Google Shape;1270;p3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1" name="Google Shape;1271;p3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2" name="Google Shape;1272;p3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3" name="Google Shape;1273;p3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4" name="Google Shape;1274;p3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5" name="Google Shape;1275;p3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76" name="Google Shape;1276;p3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6" name="Google Shape;1316;p3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317" name="Google Shape;1317;p3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3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3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20" name="Google Shape;1320;p3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1" name="Google Shape;1321;p3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2" name="Google Shape;1322;p3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323" name="Google Shape;1323;p3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24" name="Google Shape;1324;p3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325" name="Google Shape;1325;p3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3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3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3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3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3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3" name="Google Shape;1333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4" name="Google Shape;1334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5" name="Google Shape;1335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7" name="Google Shape;1337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8" name="Google Shape;1338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39" name="Google Shape;1339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1" name="Google Shape;1341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2" name="Google Shape;1342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4" name="Google Shape;1344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5" name="Google Shape;1345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7" name="Google Shape;1347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48" name="Google Shape;134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0" name="Google Shape;1350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1" name="Google Shape;135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3" name="Google Shape;1353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3" name="Google Shape;1403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04" name="Google Shape;140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6" name="Google Shape;1406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07" name="Google Shape;140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7" name="Google Shape;1417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18" name="Google Shape;141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0" name="Google Shape;1420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" name="Google Shape;1422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23" name="Google Shape;142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5" name="Google Shape;1425;p3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426" name="Google Shape;1426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7" name="Google Shape;1427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428" name="Google Shape;1428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4" name="Google Shape;1484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8" name="Google Shape;1538;p3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41" name="Google Shape;1541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2" name="Google Shape;1542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43" name="Google Shape;154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5" name="Google Shape;1545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6" name="Google Shape;1546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47" name="Google Shape;1547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9" name="Google Shape;1549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50" name="Google Shape;1550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2" name="Google Shape;1552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53" name="Google Shape;1553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56" name="Google Shape;155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8" name="Google Shape;1558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59" name="Google Shape;1559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1" name="Google Shape;1561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3" name="Google Shape;1563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1" name="Google Shape;1611;p3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612" name="Google Shape;1612;p3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3" name="Google Shape;1653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54" name="Google Shape;1654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6" name="Google Shape;1656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57" name="Google Shape;1657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7" name="Google Shape;1667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68" name="Google Shape;166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0" name="Google Shape;1670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2" name="Google Shape;1672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73" name="Google Shape;167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5" name="Google Shape;1675;p3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78" name="Google Shape;1678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9" name="Google Shape;1679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80" name="Google Shape;1680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2" name="Google Shape;1682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83" name="Google Shape;1683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84" name="Google Shape;1684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6" name="Google Shape;1686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87" name="Google Shape;1687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9" name="Google Shape;1689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90" name="Google Shape;1690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2" name="Google Shape;1692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93" name="Google Shape;1693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5" name="Google Shape;1695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96" name="Google Shape;1696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8" name="Google Shape;1698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0" name="Google Shape;1700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8" name="Google Shape;1748;p3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749" name="Google Shape;1749;p3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2" name="Google Shape;1812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813" name="Google Shape;1813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5" name="Google Shape;1815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816" name="Google Shape;1816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6" name="Google Shape;1826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827" name="Google Shape;1827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9" name="Google Shape;1829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1" name="Google Shape;1831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832" name="Google Shape;1832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4" name="Google Shape;1834;p3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8" name="Google Shape;4338;p1"/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4339" name="Google Shape;4339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4340" name="Google Shape;4340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E36C09"/>
              </a:solidFill>
              <a:ln w="12700" cap="flat" cmpd="sng">
                <a:solidFill>
                  <a:srgbClr val="E36C0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1" name="Google Shape;4341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E36C09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42" name="Google Shape;4342;p1"/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E36C09"/>
                  </a:solidFill>
                  <a:latin typeface="Cookie"/>
                  <a:ea typeface="Cookie"/>
                  <a:cs typeface="Cookie"/>
                  <a:sym typeface="Cookie"/>
                </a:rPr>
                <a:t>CHỦ ĐỀ 11</a:t>
              </a:r>
              <a:endParaRPr/>
            </a:p>
          </p:txBody>
        </p:sp>
      </p:grpSp>
      <p:sp>
        <p:nvSpPr>
          <p:cNvPr id="4343" name="Google Shape;4343;p1"/>
          <p:cNvSpPr txBox="1"/>
          <p:nvPr/>
        </p:nvSpPr>
        <p:spPr>
          <a:xfrm>
            <a:off x="3073401" y="232092"/>
            <a:ext cx="8124687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E36C09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ĐỘ DÀI VÀ ĐƠN VỊ ĐO ĐỘ DÀI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E36C09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TIỀN VIỆT NAM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44" name="Google Shape;4344;p1"/>
          <p:cNvSpPr txBox="1"/>
          <p:nvPr/>
        </p:nvSpPr>
        <p:spPr>
          <a:xfrm>
            <a:off x="1434905" y="1899542"/>
            <a:ext cx="877824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BÀI 55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ĐỀ- XI- MÉT. MÉT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KI-LÔ-MÉT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4" name="Google Shape;4354;p3"/>
          <p:cNvPicPr preferRelativeResize="0"/>
          <p:nvPr/>
        </p:nvPicPr>
        <p:blipFill rotWithShape="1">
          <a:blip r:embed="rId3">
            <a:alphaModFix/>
          </a:blip>
          <a:srcRect l="-2575" t="-639" r="13044" b="85273"/>
          <a:stretch/>
        </p:blipFill>
        <p:spPr>
          <a:xfrm>
            <a:off x="2398954" y="852736"/>
            <a:ext cx="6957879" cy="954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55" name="Google Shape;4355;p3"/>
          <p:cNvCxnSpPr/>
          <p:nvPr/>
        </p:nvCxnSpPr>
        <p:spPr>
          <a:xfrm>
            <a:off x="2708575" y="1265505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356" name="Google Shape;4356;p3"/>
          <p:cNvCxnSpPr/>
          <p:nvPr/>
        </p:nvCxnSpPr>
        <p:spPr>
          <a:xfrm>
            <a:off x="9294431" y="1237633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4357" name="Google Shape;4357;p3"/>
          <p:cNvGrpSpPr/>
          <p:nvPr/>
        </p:nvGrpSpPr>
        <p:grpSpPr>
          <a:xfrm>
            <a:off x="-117991" y="3174450"/>
            <a:ext cx="2843829" cy="3407842"/>
            <a:chOff x="-51731" y="3174450"/>
            <a:chExt cx="2843829" cy="3407842"/>
          </a:xfrm>
        </p:grpSpPr>
        <p:pic>
          <p:nvPicPr>
            <p:cNvPr id="4358" name="Google Shape;4358;p3"/>
            <p:cNvPicPr preferRelativeResize="0"/>
            <p:nvPr/>
          </p:nvPicPr>
          <p:blipFill rotWithShape="1">
            <a:blip r:embed="rId4">
              <a:alphaModFix/>
            </a:blip>
            <a:srcRect t="44865" b="-1"/>
            <a:stretch/>
          </p:blipFill>
          <p:spPr>
            <a:xfrm>
              <a:off x="0" y="4811478"/>
              <a:ext cx="2183141" cy="177081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359" name="Google Shape;4359;p3"/>
            <p:cNvGrpSpPr/>
            <p:nvPr/>
          </p:nvGrpSpPr>
          <p:grpSpPr>
            <a:xfrm>
              <a:off x="-51731" y="3174450"/>
              <a:ext cx="2843829" cy="1405907"/>
              <a:chOff x="3782384" y="4674590"/>
              <a:chExt cx="2843829" cy="1405907"/>
            </a:xfrm>
          </p:grpSpPr>
          <p:sp>
            <p:nvSpPr>
              <p:cNvPr id="4360" name="Google Shape;4360;p3"/>
              <p:cNvSpPr/>
              <p:nvPr/>
            </p:nvSpPr>
            <p:spPr>
              <a:xfrm>
                <a:off x="3900325" y="4674590"/>
                <a:ext cx="2519008" cy="1405907"/>
              </a:xfrm>
              <a:prstGeom prst="wedgeEllipseCallout">
                <a:avLst>
                  <a:gd name="adj1" fmla="val -2683"/>
                  <a:gd name="adj2" fmla="val 64049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1" name="Google Shape;4361;p3"/>
              <p:cNvSpPr/>
              <p:nvPr/>
            </p:nvSpPr>
            <p:spPr>
              <a:xfrm>
                <a:off x="3782384" y="4934892"/>
                <a:ext cx="2843829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i="0" u="none" strike="noStrike" cap="none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Bút</a:t>
                </a:r>
                <a:r>
                  <a:rPr lang="en-US" sz="2800" b="1" i="0" u="none" strike="noStrike" cap="none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800" b="1" i="0" u="none" strike="noStrike" cap="none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chì</a:t>
                </a:r>
                <a:r>
                  <a:rPr lang="en-US" sz="2800" b="1" i="0" u="none" strike="noStrike" cap="none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800" b="1" i="0" u="none" strike="noStrike" cap="none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dài</a:t>
                </a:r>
                <a:r>
                  <a:rPr lang="en-US" sz="2800" b="1" i="0" u="none" strike="noStrike" cap="none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endParaRPr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i="0" u="none" strike="noStrike" cap="none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1 </a:t>
                </a:r>
                <a:r>
                  <a:rPr lang="en-US" sz="2800" b="1" i="0" u="none" strike="noStrike" cap="none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đề</a:t>
                </a:r>
                <a:r>
                  <a:rPr lang="en-US" sz="2800" b="1" i="0" u="none" strike="noStrike" cap="none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- xi- </a:t>
                </a:r>
                <a:r>
                  <a:rPr lang="en-US" sz="2800" b="1" i="0" u="none" strike="noStrike" cap="none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mét</a:t>
                </a:r>
                <a:r>
                  <a:rPr lang="en-US" sz="28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dirty="0"/>
              </a:p>
            </p:txBody>
          </p:sp>
        </p:grpSp>
      </p:grpSp>
      <p:pic>
        <p:nvPicPr>
          <p:cNvPr id="4362" name="Google Shape;4362;p3"/>
          <p:cNvPicPr preferRelativeResize="0"/>
          <p:nvPr/>
        </p:nvPicPr>
        <p:blipFill rotWithShape="1">
          <a:blip r:embed="rId5">
            <a:alphaModFix/>
          </a:blip>
          <a:srcRect t="40555" r="38535" b="39999"/>
          <a:stretch/>
        </p:blipFill>
        <p:spPr>
          <a:xfrm>
            <a:off x="1797298" y="1670605"/>
            <a:ext cx="7779828" cy="1605123"/>
          </a:xfrm>
          <a:prstGeom prst="rect">
            <a:avLst/>
          </a:prstGeom>
          <a:noFill/>
          <a:ln>
            <a:noFill/>
          </a:ln>
        </p:spPr>
      </p:pic>
      <p:sp>
        <p:nvSpPr>
          <p:cNvPr id="4363" name="Google Shape;4363;p3"/>
          <p:cNvSpPr/>
          <p:nvPr/>
        </p:nvSpPr>
        <p:spPr>
          <a:xfrm>
            <a:off x="2398954" y="4399942"/>
            <a:ext cx="7266376" cy="19729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Đề</a:t>
            </a:r>
            <a:r>
              <a:rPr lang="en-US" sz="2800" b="1" i="0" u="none" strike="noStrike" cap="none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xi- </a:t>
            </a:r>
            <a:r>
              <a:rPr lang="en-US" sz="2800" b="1" i="0" u="none" strike="noStrike" cap="none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mét</a:t>
            </a:r>
            <a:r>
              <a:rPr lang="en-US" sz="2800" b="1" i="0" u="none" strike="noStrike" cap="none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800" b="1" i="0" u="none" strike="noStrike" cap="none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2800" b="1" i="0" u="none" strike="noStrike" cap="none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đơn</a:t>
            </a:r>
            <a:r>
              <a:rPr lang="en-US" sz="2800" b="1" i="0" u="none" strike="noStrike" cap="none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vị</a:t>
            </a:r>
            <a:r>
              <a:rPr lang="en-US" sz="2800" b="1" i="0" u="none" strike="noStrike" cap="none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đo</a:t>
            </a:r>
            <a:r>
              <a:rPr lang="en-US" sz="2800" b="1" i="0" u="none" strike="noStrike" cap="none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</a:t>
            </a:r>
            <a:r>
              <a:rPr lang="en-US" sz="2800" b="1" i="0" u="none" strike="noStrike" cap="none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dài</a:t>
            </a:r>
            <a:r>
              <a:rPr lang="en-US" sz="2800" b="1" i="0" u="none" strike="noStrike" cap="none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Đề</a:t>
            </a:r>
            <a:r>
              <a:rPr lang="en-US" sz="2800" b="1" i="0" u="none" strike="noStrike" cap="none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xi- </a:t>
            </a:r>
            <a:r>
              <a:rPr lang="en-US" sz="2800" b="1" i="0" u="none" strike="noStrike" cap="none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mét</a:t>
            </a:r>
            <a:r>
              <a:rPr lang="en-US" sz="2800" b="1" i="0" u="none" strike="noStrike" cap="none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2800" b="1" i="0" u="none" strike="noStrike" cap="none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800" b="1" i="0" u="none" strike="noStrike" cap="none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dm.</a:t>
            </a:r>
            <a:endParaRPr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 dm = 10 cm; 10 cm = 1dm.</a:t>
            </a:r>
            <a:endParaRPr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64" name="Google Shape;4364;p3"/>
          <p:cNvSpPr txBox="1"/>
          <p:nvPr/>
        </p:nvSpPr>
        <p:spPr>
          <a:xfrm>
            <a:off x="2566737" y="453296"/>
            <a:ext cx="25619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a)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Đề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- xi -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mét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65" name="Google Shape;4365;p3"/>
          <p:cNvGrpSpPr/>
          <p:nvPr/>
        </p:nvGrpSpPr>
        <p:grpSpPr>
          <a:xfrm>
            <a:off x="5336414" y="3085305"/>
            <a:ext cx="6324855" cy="2662825"/>
            <a:chOff x="5336414" y="3085305"/>
            <a:chExt cx="6324855" cy="2662825"/>
          </a:xfrm>
        </p:grpSpPr>
        <p:pic>
          <p:nvPicPr>
            <p:cNvPr id="4366" name="Google Shape;4366;p3"/>
            <p:cNvPicPr preferRelativeResize="0"/>
            <p:nvPr/>
          </p:nvPicPr>
          <p:blipFill rotWithShape="1">
            <a:blip r:embed="rId6">
              <a:alphaModFix/>
            </a:blip>
            <a:srcRect l="5525" t="1739" r="68269" b="64444"/>
            <a:stretch/>
          </p:blipFill>
          <p:spPr>
            <a:xfrm>
              <a:off x="9665330" y="3429000"/>
              <a:ext cx="1995939" cy="23191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7" name="Google Shape;4367;p3"/>
            <p:cNvSpPr/>
            <p:nvPr/>
          </p:nvSpPr>
          <p:spPr>
            <a:xfrm>
              <a:off x="5883964" y="3085305"/>
              <a:ext cx="3887381" cy="1149728"/>
            </a:xfrm>
            <a:prstGeom prst="wedgeEllipseCallout">
              <a:avLst>
                <a:gd name="adj1" fmla="val 55418"/>
                <a:gd name="adj2" fmla="val 47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3"/>
            <p:cNvSpPr/>
            <p:nvPr/>
          </p:nvSpPr>
          <p:spPr>
            <a:xfrm>
              <a:off x="5336414" y="3257922"/>
              <a:ext cx="488072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Gang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tay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mình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dài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endParaRPr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khoảng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1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đề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- xi-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mét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.</a:t>
              </a:r>
              <a:endParaRPr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3" name="Google Shape;4373;p4"/>
          <p:cNvPicPr preferRelativeResize="0"/>
          <p:nvPr/>
        </p:nvPicPr>
        <p:blipFill rotWithShape="1">
          <a:blip r:embed="rId3">
            <a:alphaModFix/>
          </a:blip>
          <a:srcRect b="46143"/>
          <a:stretch/>
        </p:blipFill>
        <p:spPr>
          <a:xfrm>
            <a:off x="1296411" y="707581"/>
            <a:ext cx="9599177" cy="3693459"/>
          </a:xfrm>
          <a:prstGeom prst="rect">
            <a:avLst/>
          </a:prstGeom>
          <a:noFill/>
          <a:ln>
            <a:noFill/>
          </a:ln>
        </p:spPr>
      </p:pic>
      <p:sp>
        <p:nvSpPr>
          <p:cNvPr id="4374" name="Google Shape;4374;p4"/>
          <p:cNvSpPr txBox="1"/>
          <p:nvPr/>
        </p:nvSpPr>
        <p:spPr>
          <a:xfrm>
            <a:off x="2566737" y="453296"/>
            <a:ext cx="12041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Mét</a:t>
            </a:r>
            <a:endParaRPr/>
          </a:p>
        </p:txBody>
      </p:sp>
      <p:sp>
        <p:nvSpPr>
          <p:cNvPr id="4375" name="Google Shape;4375;p4"/>
          <p:cNvSpPr/>
          <p:nvPr/>
        </p:nvSpPr>
        <p:spPr>
          <a:xfrm>
            <a:off x="1296411" y="4249718"/>
            <a:ext cx="9599177" cy="21442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Mét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đơn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vị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đo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dài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Mét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m.</a:t>
            </a:r>
            <a:endParaRPr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 m = 10 dm; 1 m = 100 cm; 10 dm = 1 m; 100 cm = 1m </a:t>
            </a:r>
            <a:endParaRPr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4" name="Google Shape;438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385" name="Google Shape;4385;p6"/>
          <p:cNvSpPr/>
          <p:nvPr/>
        </p:nvSpPr>
        <p:spPr>
          <a:xfrm>
            <a:off x="3367230" y="713408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86" name="Google Shape;4386;p6"/>
          <p:cNvGrpSpPr/>
          <p:nvPr/>
        </p:nvGrpSpPr>
        <p:grpSpPr>
          <a:xfrm>
            <a:off x="2749275" y="658544"/>
            <a:ext cx="1905202" cy="570588"/>
            <a:chOff x="1183343" y="1464304"/>
            <a:chExt cx="1905202" cy="570588"/>
          </a:xfrm>
        </p:grpSpPr>
        <p:sp>
          <p:nvSpPr>
            <p:cNvPr id="4387" name="Google Shape;4387;p6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388" name="Google Shape;4388;p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389" name="Google Shape;4389;p6"/>
          <p:cNvGrpSpPr/>
          <p:nvPr/>
        </p:nvGrpSpPr>
        <p:grpSpPr>
          <a:xfrm>
            <a:off x="666857" y="1498114"/>
            <a:ext cx="10350817" cy="594936"/>
            <a:chOff x="666857" y="1498114"/>
            <a:chExt cx="10350817" cy="594936"/>
          </a:xfrm>
        </p:grpSpPr>
        <p:sp>
          <p:nvSpPr>
            <p:cNvPr id="4390" name="Google Shape;4390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</a:t>
              </a:r>
              <a:endParaRPr/>
            </a:p>
          </p:txBody>
        </p:sp>
        <p:sp>
          <p:nvSpPr>
            <p:cNvPr id="4391" name="Google Shape;4391;p6"/>
            <p:cNvSpPr txBox="1"/>
            <p:nvPr/>
          </p:nvSpPr>
          <p:spPr>
            <a:xfrm>
              <a:off x="1234227" y="1631385"/>
              <a:ext cx="9783447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 dm = 20 cm; 		3 m = 30 dm;		   2 m = 200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2" name="Google Shape;4392;p6"/>
          <p:cNvGrpSpPr/>
          <p:nvPr/>
        </p:nvGrpSpPr>
        <p:grpSpPr>
          <a:xfrm>
            <a:off x="2353056" y="2078841"/>
            <a:ext cx="9180576" cy="1508984"/>
            <a:chOff x="2353056" y="2078841"/>
            <a:chExt cx="9180576" cy="1508984"/>
          </a:xfrm>
        </p:grpSpPr>
        <p:sp>
          <p:nvSpPr>
            <p:cNvPr id="4393" name="Google Shape;4393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 dm =          cm; 	        1 m =          dm; 	 1 m =         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 dm =          cm; 	        5 m =          dm; 	 3 m =         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6"/>
            <p:cNvSpPr/>
            <p:nvPr/>
          </p:nvSpPr>
          <p:spPr>
            <a:xfrm>
              <a:off x="3459258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5" name="Google Shape;4395;p6"/>
            <p:cNvSpPr/>
            <p:nvPr/>
          </p:nvSpPr>
          <p:spPr>
            <a:xfrm>
              <a:off x="3459258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6" name="Google Shape;4396;p6"/>
            <p:cNvSpPr/>
            <p:nvPr/>
          </p:nvSpPr>
          <p:spPr>
            <a:xfrm>
              <a:off x="6709484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7" name="Google Shape;4397;p6"/>
            <p:cNvSpPr/>
            <p:nvPr/>
          </p:nvSpPr>
          <p:spPr>
            <a:xfrm>
              <a:off x="6709484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8" name="Google Shape;4398;p6"/>
            <p:cNvSpPr/>
            <p:nvPr/>
          </p:nvSpPr>
          <p:spPr>
            <a:xfrm>
              <a:off x="9751563" y="2214445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9" name="Google Shape;4399;p6"/>
            <p:cNvSpPr/>
            <p:nvPr/>
          </p:nvSpPr>
          <p:spPr>
            <a:xfrm>
              <a:off x="9751563" y="299885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grpSp>
        <p:nvGrpSpPr>
          <p:cNvPr id="4400" name="Google Shape;4400;p6"/>
          <p:cNvGrpSpPr/>
          <p:nvPr/>
        </p:nvGrpSpPr>
        <p:grpSpPr>
          <a:xfrm>
            <a:off x="666857" y="3998526"/>
            <a:ext cx="7002145" cy="594936"/>
            <a:chOff x="666857" y="1498114"/>
            <a:chExt cx="7002145" cy="594936"/>
          </a:xfrm>
        </p:grpSpPr>
        <p:sp>
          <p:nvSpPr>
            <p:cNvPr id="4401" name="Google Shape;4401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endParaRPr/>
            </a:p>
          </p:txBody>
        </p:sp>
        <p:sp>
          <p:nvSpPr>
            <p:cNvPr id="4402" name="Google Shape;4402;p6"/>
            <p:cNvSpPr txBox="1"/>
            <p:nvPr/>
          </p:nvSpPr>
          <p:spPr>
            <a:xfrm>
              <a:off x="1234227" y="1631385"/>
              <a:ext cx="6434775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20 cm = 2 dm; 		30 dm = 3m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03" name="Google Shape;4403;p6"/>
          <p:cNvGrpSpPr/>
          <p:nvPr/>
        </p:nvGrpSpPr>
        <p:grpSpPr>
          <a:xfrm>
            <a:off x="2353056" y="4579253"/>
            <a:ext cx="9180576" cy="1508984"/>
            <a:chOff x="2353056" y="2078841"/>
            <a:chExt cx="9180576" cy="1508984"/>
          </a:xfrm>
        </p:grpSpPr>
        <p:sp>
          <p:nvSpPr>
            <p:cNvPr id="4404" name="Google Shape;4404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30 cm =           dm; 	        50 cm =           dm;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 dm =           m; 	        20 dm =           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5" name="Google Shape;4405;p6"/>
            <p:cNvSpPr/>
            <p:nvPr/>
          </p:nvSpPr>
          <p:spPr>
            <a:xfrm>
              <a:off x="3636235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6" name="Google Shape;4406;p6"/>
            <p:cNvSpPr/>
            <p:nvPr/>
          </p:nvSpPr>
          <p:spPr>
            <a:xfrm>
              <a:off x="3636235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7" name="Google Shape;4407;p6"/>
            <p:cNvSpPr/>
            <p:nvPr/>
          </p:nvSpPr>
          <p:spPr>
            <a:xfrm>
              <a:off x="7063442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8" name="Google Shape;4408;p6"/>
            <p:cNvSpPr/>
            <p:nvPr/>
          </p:nvSpPr>
          <p:spPr>
            <a:xfrm>
              <a:off x="7063442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409" name="Google Shape;4409;p6"/>
          <p:cNvSpPr txBox="1"/>
          <p:nvPr/>
        </p:nvSpPr>
        <p:spPr>
          <a:xfrm>
            <a:off x="3523408" y="2260958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0" name="Google Shape;4410;p6"/>
          <p:cNvSpPr txBox="1"/>
          <p:nvPr/>
        </p:nvSpPr>
        <p:spPr>
          <a:xfrm>
            <a:off x="3528328" y="301803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/>
          </a:p>
        </p:txBody>
      </p:sp>
      <p:sp>
        <p:nvSpPr>
          <p:cNvPr id="4411" name="Google Shape;4411;p6"/>
          <p:cNvSpPr txBox="1"/>
          <p:nvPr/>
        </p:nvSpPr>
        <p:spPr>
          <a:xfrm>
            <a:off x="6784906" y="227889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2" name="Google Shape;4412;p6"/>
          <p:cNvSpPr txBox="1"/>
          <p:nvPr/>
        </p:nvSpPr>
        <p:spPr>
          <a:xfrm>
            <a:off x="6804574" y="303597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/>
          </a:p>
        </p:txBody>
      </p:sp>
      <p:sp>
        <p:nvSpPr>
          <p:cNvPr id="4413" name="Google Shape;4413;p6"/>
          <p:cNvSpPr txBox="1"/>
          <p:nvPr/>
        </p:nvSpPr>
        <p:spPr>
          <a:xfrm>
            <a:off x="9735997" y="224786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4414" name="Google Shape;4414;p6"/>
          <p:cNvSpPr txBox="1"/>
          <p:nvPr/>
        </p:nvSpPr>
        <p:spPr>
          <a:xfrm>
            <a:off x="9726169" y="303443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/>
          </a:p>
        </p:txBody>
      </p:sp>
      <p:sp>
        <p:nvSpPr>
          <p:cNvPr id="4415" name="Google Shape;4415;p6"/>
          <p:cNvSpPr txBox="1"/>
          <p:nvPr/>
        </p:nvSpPr>
        <p:spPr>
          <a:xfrm>
            <a:off x="3827959" y="4772632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416" name="Google Shape;4416;p6"/>
          <p:cNvSpPr txBox="1"/>
          <p:nvPr/>
        </p:nvSpPr>
        <p:spPr>
          <a:xfrm>
            <a:off x="3818131" y="552970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417" name="Google Shape;4417;p6"/>
          <p:cNvSpPr txBox="1"/>
          <p:nvPr/>
        </p:nvSpPr>
        <p:spPr>
          <a:xfrm>
            <a:off x="7245430" y="477623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4418" name="Google Shape;4418;p6"/>
          <p:cNvSpPr txBox="1"/>
          <p:nvPr/>
        </p:nvSpPr>
        <p:spPr>
          <a:xfrm>
            <a:off x="7235602" y="5533310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" name="Google Shape;4423;p7"/>
          <p:cNvSpPr/>
          <p:nvPr/>
        </p:nvSpPr>
        <p:spPr>
          <a:xfrm>
            <a:off x="7683910" y="1784555"/>
            <a:ext cx="3569111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Phòng học lớp Mai dài</a:t>
            </a:r>
            <a:endParaRPr/>
          </a:p>
        </p:txBody>
      </p:sp>
      <p:sp>
        <p:nvSpPr>
          <p:cNvPr id="4424" name="Google Shape;4424;p7"/>
          <p:cNvSpPr/>
          <p:nvPr/>
        </p:nvSpPr>
        <p:spPr>
          <a:xfrm>
            <a:off x="7969049" y="4020886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m</a:t>
            </a:r>
            <a:endParaRPr/>
          </a:p>
        </p:txBody>
      </p:sp>
      <p:cxnSp>
        <p:nvCxnSpPr>
          <p:cNvPr id="4425" name="Google Shape;4425;p7"/>
          <p:cNvCxnSpPr>
            <a:endCxn id="4424" idx="0"/>
          </p:cNvCxnSpPr>
          <p:nvPr/>
        </p:nvCxnSpPr>
        <p:spPr>
          <a:xfrm flipH="1">
            <a:off x="9023559" y="2875786"/>
            <a:ext cx="454800" cy="114510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426" name="Google Shape;4426;p7"/>
          <p:cNvGrpSpPr/>
          <p:nvPr/>
        </p:nvGrpSpPr>
        <p:grpSpPr>
          <a:xfrm>
            <a:off x="861482" y="555304"/>
            <a:ext cx="6615950" cy="570588"/>
            <a:chOff x="1183343" y="1464304"/>
            <a:chExt cx="6615950" cy="570588"/>
          </a:xfrm>
        </p:grpSpPr>
        <p:sp>
          <p:nvSpPr>
            <p:cNvPr id="4427" name="Google Shape;4427;p7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Chọn độ dài thích hợp (Theo mẫu): </a:t>
              </a:r>
              <a:endParaRPr/>
            </a:p>
          </p:txBody>
        </p:sp>
        <p:sp>
          <p:nvSpPr>
            <p:cNvPr id="4428" name="Google Shape;4428;p7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429" name="Google Shape;4429;p7"/>
          <p:cNvSpPr/>
          <p:nvPr/>
        </p:nvSpPr>
        <p:spPr>
          <a:xfrm>
            <a:off x="766917" y="1784555"/>
            <a:ext cx="3303639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Bàn học của Mai dài</a:t>
            </a:r>
            <a:endParaRPr/>
          </a:p>
        </p:txBody>
      </p:sp>
      <p:sp>
        <p:nvSpPr>
          <p:cNvPr id="4430" name="Google Shape;4430;p7"/>
          <p:cNvSpPr/>
          <p:nvPr/>
        </p:nvSpPr>
        <p:spPr>
          <a:xfrm>
            <a:off x="4541593" y="1784555"/>
            <a:ext cx="2730280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Cái bút chì dài</a:t>
            </a:r>
            <a:endParaRPr/>
          </a:p>
        </p:txBody>
      </p:sp>
      <p:sp>
        <p:nvSpPr>
          <p:cNvPr id="4431" name="Google Shape;4431;p7"/>
          <p:cNvSpPr/>
          <p:nvPr/>
        </p:nvSpPr>
        <p:spPr>
          <a:xfrm>
            <a:off x="1582909" y="4020885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cm</a:t>
            </a:r>
            <a:endParaRPr/>
          </a:p>
        </p:txBody>
      </p:sp>
      <p:sp>
        <p:nvSpPr>
          <p:cNvPr id="4432" name="Google Shape;4432;p7"/>
          <p:cNvSpPr/>
          <p:nvPr/>
        </p:nvSpPr>
        <p:spPr>
          <a:xfrm>
            <a:off x="4852223" y="4020887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dm</a:t>
            </a:r>
            <a:endParaRPr/>
          </a:p>
        </p:txBody>
      </p:sp>
      <p:cxnSp>
        <p:nvCxnSpPr>
          <p:cNvPr id="4433" name="Google Shape;4433;p7"/>
          <p:cNvCxnSpPr>
            <a:stCxn id="4430" idx="2"/>
            <a:endCxn id="4431" idx="0"/>
          </p:cNvCxnSpPr>
          <p:nvPr/>
        </p:nvCxnSpPr>
        <p:spPr>
          <a:xfrm rot="5400000">
            <a:off x="3699483" y="1813785"/>
            <a:ext cx="1145100" cy="3269400"/>
          </a:xfrm>
          <a:prstGeom prst="curvedConnector3">
            <a:avLst>
              <a:gd name="adj1" fmla="val 60297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34" name="Google Shape;4434;p7"/>
          <p:cNvCxnSpPr>
            <a:stCxn id="4429" idx="2"/>
            <a:endCxn id="4432" idx="0"/>
          </p:cNvCxnSpPr>
          <p:nvPr/>
        </p:nvCxnSpPr>
        <p:spPr>
          <a:xfrm rot="-5400000" flipH="1">
            <a:off x="3590236" y="1704435"/>
            <a:ext cx="1145100" cy="3488100"/>
          </a:xfrm>
          <a:prstGeom prst="curvedConnector3">
            <a:avLst>
              <a:gd name="adj1" fmla="val 82192"/>
            </a:avLst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35" name="Google Shape;44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4529" y="4238473"/>
            <a:ext cx="1689123" cy="2280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0" name="Google Shape;444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983" y="860877"/>
            <a:ext cx="10076033" cy="46938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41" name="Google Shape;4441;p8"/>
          <p:cNvGrpSpPr/>
          <p:nvPr/>
        </p:nvGrpSpPr>
        <p:grpSpPr>
          <a:xfrm>
            <a:off x="861482" y="378325"/>
            <a:ext cx="6615950" cy="570588"/>
            <a:chOff x="1183343" y="1464304"/>
            <a:chExt cx="6615950" cy="570588"/>
          </a:xfrm>
        </p:grpSpPr>
        <p:sp>
          <p:nvSpPr>
            <p:cNvPr id="4442" name="Google Shape;4442;p8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Bạn nào nói đúng? </a:t>
              </a:r>
              <a:endParaRPr/>
            </a:p>
          </p:txBody>
        </p:sp>
        <p:sp>
          <p:nvSpPr>
            <p:cNvPr id="4443" name="Google Shape;4443;p8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sp>
        <p:nvSpPr>
          <p:cNvPr id="4444" name="Google Shape;4444;p8"/>
          <p:cNvSpPr txBox="1"/>
          <p:nvPr/>
        </p:nvSpPr>
        <p:spPr>
          <a:xfrm>
            <a:off x="855408" y="5771336"/>
            <a:ext cx="45544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🡪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Rô- bốt và Mai nói đúng.</a:t>
            </a:r>
            <a:endParaRPr/>
          </a:p>
        </p:txBody>
      </p:sp>
      <p:sp>
        <p:nvSpPr>
          <p:cNvPr id="4445" name="Google Shape;4445;p8"/>
          <p:cNvSpPr txBox="1"/>
          <p:nvPr/>
        </p:nvSpPr>
        <p:spPr>
          <a:xfrm>
            <a:off x="5299588" y="5771336"/>
            <a:ext cx="60308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( 2 sải tay khoảng 2m; 2m = 200cm) 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</Words>
  <Application>Microsoft Office PowerPoint</Application>
  <PresentationFormat>Màn hình rộng</PresentationFormat>
  <Paragraphs>61</Paragraphs>
  <Slides>8</Slides>
  <Notes>8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3" baseType="lpstr">
      <vt:lpstr>Times New Roman</vt:lpstr>
      <vt:lpstr>Cookie</vt:lpstr>
      <vt:lpstr>Calibri</vt:lpstr>
      <vt:lpstr>Arial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Phạm Thanh Hằng (ADAS – GV)</dc:creator>
  <cp:lastModifiedBy>Lê Đức Hùng</cp:lastModifiedBy>
  <cp:revision>2</cp:revision>
  <dcterms:created xsi:type="dcterms:W3CDTF">2021-06-02T01:34:28Z</dcterms:created>
  <dcterms:modified xsi:type="dcterms:W3CDTF">2024-03-30T01:41:59Z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2024-03-30T01:36:09Z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b4c94fc5-d3d2-438c-a04b-55360dbf2ad3</vt:lpwstr>
  </property>
  <property fmtid="{D5CDD505-2E9C-101B-9397-08002B2CF9AE}" pid="7" name="MSIP_Label_defa4170-0d19-0005-0004-bc88714345d2_ActionId">
    <vt:lpwstr>8185e19b-423b-4c0c-b38e-d5f75f64f43a</vt:lpwstr>
  </property>
  <property fmtid="{D5CDD505-2E9C-101B-9397-08002B2CF9AE}" pid="8" name="MSIP_Label_defa4170-0d19-0005-0004-bc88714345d2_ContentBits">
    <vt:lpwstr>0</vt:lpwstr>
  </property>
</Properties>
</file>