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350</Words>
  <Application>Microsoft Office PowerPoint</Application>
  <PresentationFormat>Màn hình rộng</PresentationFormat>
  <Paragraphs>35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Noto Sans Symbols</vt:lpstr>
      <vt:lpstr>Calibri</vt:lpstr>
      <vt:lpstr>Cookie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Phạm Thanh Hằng (ADAS – GV)</dc:creator>
  <cp:lastModifiedBy>Lê Đức Hùng</cp:lastModifiedBy>
  <cp:revision>2</cp:revision>
  <dcterms:created xsi:type="dcterms:W3CDTF">2021-06-02T01:34:28Z</dcterms:created>
  <dcterms:modified xsi:type="dcterms:W3CDTF">2024-03-30T01:43:13Z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2024-03-30T01:36:09Z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8185e19b-423b-4c0c-b38e-d5f75f64f43a</vt:lpwstr>
  </property>
  <property fmtid="{D5CDD505-2E9C-101B-9397-08002B2CF9AE}" pid="8" name="MSIP_Label_defa4170-0d19-0005-0004-bc88714345d2_ContentBits">
    <vt:lpwstr>0</vt:lpwstr>
  </property>
</Properties>
</file>