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</p:sldIdLst>
  <p:sldSz cx="12192000" cy="6858000"/>
  <p:notesSz cx="6858000" cy="9144000"/>
  <p:embeddedFontLst>
    <p:embeddedFont>
      <p:font typeface="Cookie" panose="020B0604020202020204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jtNb646SsZJK8YIE2t+kXxjkMd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A83A-7691-473D-971F-F73FD2BF0A40}">
  <a:tblStyle styleId="{BEDFA83A-7691-473D-971F-F73FD2BF0A4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28" Type="http://customschemas.google.com/relationships/presentationmetadata" Target="metadata"/><Relationship Id="rId10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5" name="Google Shape;43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6" name="Google Shape;43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6" name="Google Shape;43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7" name="Google Shape;43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8" name="Google Shape;452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9" name="Google Shape;45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6" name="Google Shape;45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9" name="Google Shape;453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0" name="Google Shape;454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8" name="Google Shape;45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9" name="Google Shape;45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2" name="Google Shape;45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3" name="Google Shape;4583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4" name="Google Shape;4584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rgbClr val="E36C09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" name="Google Shape;15;p2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" name="Google Shape;16;p2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7" name="Google Shape;17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19;p2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" name="Google Shape;20;p2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21;p2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" name="Google Shape;23;p2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24;p2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" name="Google Shape;26;p2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" name="Google Shape;27;p2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" name="Google Shape;29;p2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0" name="Google Shape;30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" name="Google Shape;32;p2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" name="Google Shape;33;p2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" name="Google Shape;35;p2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37;p23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8" name="Google Shape;38;p2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40;p23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41" name="Google Shape;41;p2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51;p23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52" name="Google Shape;52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54;p23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3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" name="Google Shape;56;p23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7" name="Google Shape;57;p2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2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2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2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2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23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05" name="Google Shape;105;p23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AB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" name="Google Shape;106;p23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07" name="Google Shape;107;p23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3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3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ABF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0" name="Google Shape;110;p23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1" name="Google Shape;111;p23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23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68" name="Google Shape;168;p23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69" name="Google Shape;169;p23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0" name="Google Shape;170;p23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71" name="Google Shape;171;p23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2" name="Google Shape;172;p23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3" name="Google Shape;173;p23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" name="Google Shape;174;p23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" name="Google Shape;175;p23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23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23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23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23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23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" name="Google Shape;181;p23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" name="Google Shape;182;p23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23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" name="Google Shape;184;p23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" name="Google Shape;185;p23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3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3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3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3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3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3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3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3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3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95" name="Google Shape;195;p23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" name="Google Shape;235;p23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36" name="Google Shape;236;p23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3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3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9" name="Google Shape;239;p23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3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1" name="Google Shape;241;p23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42" name="Google Shape;242;p23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3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44" name="Google Shape;244;p23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3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23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23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3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3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solidFill>
          <a:srgbClr val="4F6128"/>
        </a:solidFill>
        <a:effectLst/>
      </p:bgPr>
    </p:bg>
    <p:spTree>
      <p:nvGrpSpPr>
        <p:cNvPr id="1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3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906" name="Google Shape;1906;p3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7" name="Google Shape;1907;p3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908" name="Google Shape;1908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10" name="Google Shape;1910;p3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1" name="Google Shape;1911;p3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912" name="Google Shape;1912;p3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4" name="Google Shape;1914;p3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15" name="Google Shape;1915;p3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17" name="Google Shape;1917;p3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918" name="Google Shape;1918;p3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0" name="Google Shape;1920;p3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921" name="Google Shape;1921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923" name="Google Shape;1923;p3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924" name="Google Shape;1924;p3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26" name="Google Shape;1926;p3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3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8" name="Google Shape;1928;p3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929" name="Google Shape;1929;p3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3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1" name="Google Shape;1931;p3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932" name="Google Shape;1932;p3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2" name="Google Shape;1942;p3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943" name="Google Shape;1943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5" name="Google Shape;1945;p3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6" name="Google Shape;1946;p3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47" name="Google Shape;1947;p3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948" name="Google Shape;1948;p3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3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50" name="Google Shape;1950;p3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1" name="Google Shape;1951;p3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2" name="Google Shape;1952;p3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3" name="Google Shape;1953;p3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4" name="Google Shape;1954;p3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5" name="Google Shape;1955;p3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6" name="Google Shape;1956;p3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7" name="Google Shape;1957;p3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8" name="Google Shape;1958;p3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9" name="Google Shape;1959;p3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0" name="Google Shape;1960;p3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2" name="Google Shape;1962;p3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3" name="Google Shape;1963;p3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4" name="Google Shape;1964;p3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5" name="Google Shape;1965;p3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6" name="Google Shape;1966;p3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7" name="Google Shape;1967;p3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8" name="Google Shape;1968;p3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9" name="Google Shape;1969;p3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0" name="Google Shape;1970;p3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1" name="Google Shape;1971;p3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2" name="Google Shape;1972;p3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3" name="Google Shape;1973;p3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4" name="Google Shape;1974;p3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5" name="Google Shape;1975;p3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6" name="Google Shape;1976;p3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7" name="Google Shape;1977;p3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8" name="Google Shape;1978;p3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9" name="Google Shape;1979;p3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0" name="Google Shape;1980;p3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1" name="Google Shape;1981;p3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2" name="Google Shape;1982;p3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3" name="Google Shape;1983;p3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4" name="Google Shape;1984;p3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5" name="Google Shape;1985;p3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6" name="Google Shape;1986;p3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7" name="Google Shape;1987;p3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8" name="Google Shape;1988;p3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3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0" name="Google Shape;1990;p3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1" name="Google Shape;1991;p3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2" name="Google Shape;1992;p3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3" name="Google Shape;1993;p3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4" name="Google Shape;1994;p3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5" name="Google Shape;1995;p3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996" name="Google Shape;1996;p3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7" name="Google Shape;1997;p3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998" name="Google Shape;1998;p3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3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3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C2D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1" name="Google Shape;2001;p3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002" name="Google Shape;2002;p3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3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3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3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3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3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3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3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3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3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3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3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3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3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3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3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3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9" name="Google Shape;2019;p3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0" name="Google Shape;2020;p3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1" name="Google Shape;2021;p3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2" name="Google Shape;2022;p3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3" name="Google Shape;2023;p3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4" name="Google Shape;2024;p3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5" name="Google Shape;2025;p3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3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3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3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3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3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3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3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3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3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3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3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3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3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3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3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1" name="Google Shape;2041;p3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2" name="Google Shape;2042;p3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3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3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3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3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3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3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3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3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1" name="Google Shape;2051;p3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2" name="Google Shape;2052;p3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3" name="Google Shape;2053;p3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4" name="Google Shape;2054;p3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5" name="Google Shape;2055;p3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6" name="Google Shape;2056;p3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8" name="Google Shape;2058;p3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059" name="Google Shape;2059;p3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060" name="Google Shape;2060;p3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1" name="Google Shape;2061;p3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62" name="Google Shape;2062;p3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3" name="Google Shape;2063;p3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4" name="Google Shape;2064;p3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3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3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7" name="Google Shape;2067;p3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8" name="Google Shape;2068;p3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9" name="Google Shape;2069;p3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0" name="Google Shape;2070;p3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3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3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3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3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3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3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3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3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3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3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3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3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3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3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3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086" name="Google Shape;2086;p3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3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3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3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3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6" name="Google Shape;2126;p3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127" name="Google Shape;2127;p3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3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3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30" name="Google Shape;2130;p3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31" name="Google Shape;2131;p3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2" name="Google Shape;2132;p3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133" name="Google Shape;2133;p3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4" name="Google Shape;2134;p3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135" name="Google Shape;2135;p3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bg>
      <p:bgPr>
        <a:solidFill>
          <a:srgbClr val="4F6128"/>
        </a:solidFill>
        <a:effectLst/>
      </p:bgPr>
    </p:bg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2" name="Google Shape;2142;p3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143" name="Google Shape;2143;p3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4" name="Google Shape;2144;p3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145" name="Google Shape;2145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47" name="Google Shape;2147;p3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8" name="Google Shape;2148;p3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49" name="Google Shape;2149;p3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1" name="Google Shape;2151;p3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152" name="Google Shape;2152;p3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4" name="Google Shape;2154;p3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155" name="Google Shape;2155;p3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57" name="Google Shape;2157;p3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158" name="Google Shape;2158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60" name="Google Shape;2160;p3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161" name="Google Shape;2161;p3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3" name="Google Shape;2163;p3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5" name="Google Shape;2165;p3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6" name="Google Shape;2166;p3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7" name="Google Shape;2167;p3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8" name="Google Shape;2168;p3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9" name="Google Shape;2169;p3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0" name="Google Shape;2170;p3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1" name="Google Shape;2171;p3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2" name="Google Shape;2172;p3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3" name="Google Shape;2173;p3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4" name="Google Shape;2174;p3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5" name="Google Shape;2175;p3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6" name="Google Shape;2176;p3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7" name="Google Shape;2177;p3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8" name="Google Shape;2178;p3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9" name="Google Shape;2179;p3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0" name="Google Shape;2180;p3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1" name="Google Shape;2181;p3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3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3" name="Google Shape;2183;p3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4" name="Google Shape;2184;p3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5" name="Google Shape;2185;p3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6" name="Google Shape;2186;p3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7" name="Google Shape;2187;p3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8" name="Google Shape;2188;p3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9" name="Google Shape;2189;p3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0" name="Google Shape;2190;p3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1" name="Google Shape;2191;p3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2" name="Google Shape;2192;p3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3" name="Google Shape;2193;p3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4" name="Google Shape;2194;p3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5" name="Google Shape;2195;p3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6" name="Google Shape;2196;p3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7" name="Google Shape;2197;p3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8" name="Google Shape;2198;p3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9" name="Google Shape;2199;p3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0" name="Google Shape;2200;p3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1" name="Google Shape;2201;p3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2" name="Google Shape;2202;p3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3" name="Google Shape;2203;p3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4" name="Google Shape;2204;p3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5" name="Google Shape;2205;p3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6" name="Google Shape;2206;p3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7" name="Google Shape;2207;p3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8" name="Google Shape;2208;p3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9" name="Google Shape;2209;p3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0" name="Google Shape;2210;p3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1" name="Google Shape;2211;p3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2" name="Google Shape;2212;p3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13" name="Google Shape;2213;p3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214" name="Google Shape;2214;p3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3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16" name="Google Shape;2216;p3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217" name="Google Shape;2217;p3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3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3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3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3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3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3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3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3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3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27" name="Google Shape;2227;p3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228" name="Google Shape;2228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30" name="Google Shape;2230;p3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1" name="Google Shape;2231;p3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32" name="Google Shape;2232;p3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33" name="Google Shape;2233;p3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3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5" name="Google Shape;2235;p3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2236" name="Google Shape;2236;p3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7" name="Google Shape;2237;p3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2238" name="Google Shape;2238;p3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3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3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3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3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3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3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3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3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3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3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3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3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3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3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3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3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3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3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3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3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3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3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3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3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3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3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3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3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3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3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3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3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3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3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3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3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3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3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3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3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3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3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3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3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4" name="Google Shape;2294;p3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3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3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3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3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3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3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3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3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3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3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3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3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3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3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3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3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3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3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3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3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3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3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3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3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3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3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6" name="Google Shape;2346;p3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7" name="Google Shape;2347;p3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48" name="Google Shape;2348;p3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bg>
      <p:bgPr>
        <a:solidFill>
          <a:srgbClr val="4F6128"/>
        </a:solidFill>
        <a:effectLst/>
      </p:bgPr>
    </p:bg>
    <p:spTree>
      <p:nvGrpSpPr>
        <p:cNvPr id="1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0" name="Google Shape;2350;p3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351" name="Google Shape;2351;p3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2" name="Google Shape;2352;p3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53" name="Google Shape;2353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55" name="Google Shape;2355;p3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56" name="Google Shape;2356;p3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357" name="Google Shape;2357;p3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3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59" name="Google Shape;2359;p3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360" name="Google Shape;2360;p3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3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2" name="Google Shape;2362;p3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363" name="Google Shape;2363;p3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3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5" name="Google Shape;2365;p3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366" name="Google Shape;2366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7" name="Google Shape;2367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8" name="Google Shape;2368;p3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369" name="Google Shape;2369;p3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0" name="Google Shape;2370;p3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71" name="Google Shape;2371;p3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73" name="Google Shape;2373;p3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4" name="Google Shape;2374;p3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5" name="Google Shape;2375;p3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6" name="Google Shape;2376;p3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7" name="Google Shape;2377;p3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8" name="Google Shape;2378;p3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9" name="Google Shape;2379;p3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0" name="Google Shape;2380;p3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1" name="Google Shape;2381;p3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2" name="Google Shape;2382;p3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3" name="Google Shape;2383;p3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4" name="Google Shape;2384;p3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5" name="Google Shape;2385;p3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6" name="Google Shape;2386;p3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7" name="Google Shape;2387;p3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8" name="Google Shape;2388;p3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9" name="Google Shape;2389;p3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0" name="Google Shape;2390;p3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1" name="Google Shape;2391;p3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2" name="Google Shape;2392;p3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3" name="Google Shape;2393;p3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4" name="Google Shape;2394;p3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5" name="Google Shape;2395;p3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6" name="Google Shape;2396;p3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7" name="Google Shape;2397;p3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8" name="Google Shape;2398;p3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9" name="Google Shape;2399;p3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0" name="Google Shape;2400;p3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1" name="Google Shape;2401;p3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2" name="Google Shape;2402;p3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3" name="Google Shape;2403;p3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4" name="Google Shape;2404;p3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5" name="Google Shape;2405;p3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3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7" name="Google Shape;2407;p3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8" name="Google Shape;2408;p3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9" name="Google Shape;2409;p3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0" name="Google Shape;2410;p3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1" name="Google Shape;2411;p3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2" name="Google Shape;2412;p3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3" name="Google Shape;2413;p3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4" name="Google Shape;2414;p3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5" name="Google Shape;2415;p3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6" name="Google Shape;2416;p3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7" name="Google Shape;2417;p3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8" name="Google Shape;2418;p3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9" name="Google Shape;2419;p3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0" name="Google Shape;2420;p3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1" name="Google Shape;2421;p3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422" name="Google Shape;2422;p3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3" name="Google Shape;2423;p3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3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3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3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3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3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3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3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3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2" name="Google Shape;2432;p3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3" name="Google Shape;2433;p3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4" name="Google Shape;2434;p3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5" name="Google Shape;2435;p3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6" name="Google Shape;2436;p3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7" name="Google Shape;2437;p3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8" name="Google Shape;2438;p3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9" name="Google Shape;2439;p3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3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3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3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3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3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3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3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3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8" name="Google Shape;2448;p3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9" name="Google Shape;2449;p3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0" name="Google Shape;2450;p3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1" name="Google Shape;2451;p3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2" name="Google Shape;2452;p3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3" name="Google Shape;2453;p3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4" name="Google Shape;2454;p3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5" name="Google Shape;2455;p3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6" name="Google Shape;2456;p3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7" name="Google Shape;2457;p3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8" name="Google Shape;2458;p3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9" name="Google Shape;2459;p3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3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3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3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3" name="Google Shape;2463;p3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464" name="Google Shape;2464;p3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3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6" name="Google Shape;2466;p3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467" name="Google Shape;2467;p3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8" name="Google Shape;2468;p3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9" name="Google Shape;2469;p3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0" name="Google Shape;2470;p3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1" name="Google Shape;2471;p3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2" name="Google Shape;2472;p3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3" name="Google Shape;2473;p3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4" name="Google Shape;2474;p3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5" name="Google Shape;2475;p3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6" name="Google Shape;2476;p3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7" name="Google Shape;2477;p3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478" name="Google Shape;2478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9" name="Google Shape;2479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0" name="Google Shape;2480;p3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1" name="Google Shape;2481;p3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82" name="Google Shape;2482;p3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483" name="Google Shape;2483;p3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4" name="Google Shape;2484;p3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85" name="Google Shape;2485;p3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bg>
      <p:bgPr>
        <a:solidFill>
          <a:srgbClr val="4F6128"/>
        </a:solidFill>
        <a:effectLst/>
      </p:bgPr>
    </p:bg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7" name="Google Shape;2487;p3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488" name="Google Shape;2488;p3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89" name="Google Shape;2489;p3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490" name="Google Shape;2490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92" name="Google Shape;2492;p3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93" name="Google Shape;2493;p3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494" name="Google Shape;2494;p3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6" name="Google Shape;2496;p3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97" name="Google Shape;2497;p3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99" name="Google Shape;2499;p3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500" name="Google Shape;2500;p3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2" name="Google Shape;2502;p3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503" name="Google Shape;2503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05" name="Google Shape;2505;p3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506" name="Google Shape;2506;p3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08" name="Google Shape;2508;p3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9" name="Google Shape;2509;p3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0" name="Google Shape;2510;p3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1" name="Google Shape;2511;p3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2" name="Google Shape;2512;p3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3" name="Google Shape;2513;p3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4" name="Google Shape;2514;p3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5" name="Google Shape;2515;p3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6" name="Google Shape;2516;p3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7" name="Google Shape;2517;p3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8" name="Google Shape;2518;p3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9" name="Google Shape;2519;p3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0" name="Google Shape;2520;p3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1" name="Google Shape;2521;p3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2" name="Google Shape;2522;p3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3" name="Google Shape;2523;p3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4" name="Google Shape;2524;p3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5" name="Google Shape;2525;p3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6" name="Google Shape;2526;p3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7" name="Google Shape;2527;p3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8" name="Google Shape;2528;p3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9" name="Google Shape;2529;p3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0" name="Google Shape;2530;p3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1" name="Google Shape;2531;p3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2" name="Google Shape;2532;p3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3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4" name="Google Shape;2534;p3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5" name="Google Shape;2535;p3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6" name="Google Shape;2536;p3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7" name="Google Shape;2537;p3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8" name="Google Shape;2538;p3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9" name="Google Shape;2539;p3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0" name="Google Shape;2540;p3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1" name="Google Shape;2541;p3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2" name="Google Shape;2542;p3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3" name="Google Shape;2543;p3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4" name="Google Shape;2544;p3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5" name="Google Shape;2545;p3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6" name="Google Shape;2546;p3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7" name="Google Shape;2547;p3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8" name="Google Shape;2548;p3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9" name="Google Shape;2549;p3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0" name="Google Shape;2550;p3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1" name="Google Shape;2551;p3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2" name="Google Shape;2552;p3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3" name="Google Shape;2553;p3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4" name="Google Shape;2554;p3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5" name="Google Shape;2555;p3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6" name="Google Shape;2556;p3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7" name="Google Shape;2557;p3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8" name="Google Shape;2558;p3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559" name="Google Shape;2559;p3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0" name="Google Shape;2560;p3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1" name="Google Shape;2561;p3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2" name="Google Shape;2562;p3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3" name="Google Shape;2563;p3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4" name="Google Shape;2564;p3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5" name="Google Shape;2565;p3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6" name="Google Shape;2566;p3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7" name="Google Shape;2567;p3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8" name="Google Shape;2568;p3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9" name="Google Shape;2569;p3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0" name="Google Shape;2570;p3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1" name="Google Shape;2571;p3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2" name="Google Shape;2572;p3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3" name="Google Shape;2573;p3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4" name="Google Shape;2574;p3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5" name="Google Shape;2575;p3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6" name="Google Shape;2576;p3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7" name="Google Shape;2577;p3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3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3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3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3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3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3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3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3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6" name="Google Shape;2586;p3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7" name="Google Shape;2587;p3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8" name="Google Shape;2588;p3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9" name="Google Shape;2589;p3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0" name="Google Shape;2590;p3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1" name="Google Shape;2591;p3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2" name="Google Shape;2592;p3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3" name="Google Shape;2593;p3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4" name="Google Shape;2594;p3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5" name="Google Shape;2595;p3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6" name="Google Shape;2596;p3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7" name="Google Shape;2597;p3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8" name="Google Shape;2598;p3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3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3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3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3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3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3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3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3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7" name="Google Shape;2607;p3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8" name="Google Shape;2608;p3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3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3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3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3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3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3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3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3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7" name="Google Shape;2617;p3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8" name="Google Shape;2618;p3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9" name="Google Shape;2619;p3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0" name="Google Shape;2620;p3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3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2" name="Google Shape;2622;p3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623" name="Google Shape;2623;p3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4" name="Google Shape;2624;p3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5" name="Google Shape;2625;p3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626" name="Google Shape;2626;p3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7" name="Google Shape;2627;p3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8" name="Google Shape;2628;p3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9" name="Google Shape;2629;p3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3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3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3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3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3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3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6" name="Google Shape;2636;p3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637" name="Google Shape;2637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8" name="Google Shape;2638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9" name="Google Shape;2639;p3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0" name="Google Shape;2640;p3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1" name="Google Shape;2641;p3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642" name="Google Shape;2642;p3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3" name="Google Shape;2643;p3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44" name="Google Shape;2644;p38"/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bg>
      <p:bgPr>
        <a:solidFill>
          <a:srgbClr val="4F6128"/>
        </a:solidFill>
        <a:effectLst/>
      </p:bgPr>
    </p:bg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6" name="Google Shape;2646;p3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647" name="Google Shape;2647;p3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E36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48" name="Google Shape;2648;p3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649" name="Google Shape;2649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51" name="Google Shape;2651;p3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652" name="Google Shape;2652;p3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53" name="Google Shape;2653;p3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3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5" name="Google Shape;2655;p3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56" name="Google Shape;2656;p3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3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58" name="Google Shape;2658;p3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59" name="Google Shape;2659;p3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3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1" name="Google Shape;2661;p3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62" name="Google Shape;2662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4" name="Google Shape;2664;p3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665" name="Google Shape;2665;p3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3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67" name="Google Shape;2667;p3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3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9" name="Google Shape;2669;p3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0" name="Google Shape;2670;p3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1" name="Google Shape;2671;p3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2" name="Google Shape;2672;p3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3" name="Google Shape;2673;p3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4" name="Google Shape;2674;p3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5" name="Google Shape;2675;p3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6" name="Google Shape;2676;p3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7" name="Google Shape;2677;p3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8" name="Google Shape;2678;p3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9" name="Google Shape;2679;p3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0" name="Google Shape;2680;p3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1" name="Google Shape;2681;p3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2" name="Google Shape;2682;p3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3" name="Google Shape;2683;p3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4" name="Google Shape;2684;p3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5" name="Google Shape;2685;p3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6" name="Google Shape;2686;p3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7" name="Google Shape;2687;p3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8" name="Google Shape;2688;p3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9" name="Google Shape;2689;p3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0" name="Google Shape;2690;p3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1" name="Google Shape;2691;p3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2" name="Google Shape;2692;p3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3" name="Google Shape;2693;p3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4" name="Google Shape;2694;p3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5" name="Google Shape;2695;p3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6" name="Google Shape;2696;p3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7" name="Google Shape;2697;p3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8" name="Google Shape;2698;p3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9" name="Google Shape;2699;p3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0" name="Google Shape;2700;p3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1" name="Google Shape;2701;p3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2" name="Google Shape;2702;p3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3" name="Google Shape;2703;p3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4" name="Google Shape;2704;p3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5" name="Google Shape;2705;p3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6" name="Google Shape;2706;p3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7" name="Google Shape;2707;p3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3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9" name="Google Shape;2709;p3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0" name="Google Shape;2710;p3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1" name="Google Shape;2711;p3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2" name="Google Shape;2712;p3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3" name="Google Shape;2713;p3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solidFill>
          <a:srgbClr val="7030A0"/>
        </a:solidFill>
        <a:effectLst/>
      </p:bgPr>
    </p:bg>
    <p:spTree>
      <p:nvGrpSpPr>
        <p:cNvPr id="1" name="Shape 2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5" name="Google Shape;2715;p4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716" name="Google Shape;2716;p4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17" name="Google Shape;2717;p4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718" name="Google Shape;2718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0" name="Google Shape;2720;p4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21" name="Google Shape;2721;p4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722" name="Google Shape;2722;p4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4" name="Google Shape;2724;p4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725" name="Google Shape;2725;p4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4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27" name="Google Shape;2727;p4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728" name="Google Shape;2728;p4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4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0" name="Google Shape;2730;p4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731" name="Google Shape;2731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3" name="Google Shape;2733;p4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34" name="Google Shape;2734;p4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4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36" name="Google Shape;2736;p4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4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38" name="Google Shape;2738;p4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2739" name="Google Shape;2739;p4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4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1" name="Google Shape;2741;p4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2742" name="Google Shape;2742;p4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4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4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4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4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4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4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4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4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4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2" name="Google Shape;2752;p4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2753" name="Google Shape;2753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4" name="Google Shape;2754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55" name="Google Shape;2755;p4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6" name="Google Shape;2756;p4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57" name="Google Shape;2757;p4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2758" name="Google Shape;2758;p4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9" name="Google Shape;2759;p4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60" name="Google Shape;2760;p4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1" name="Google Shape;2761;p4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2" name="Google Shape;2762;p4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3" name="Google Shape;2763;p4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4" name="Google Shape;2764;p4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5" name="Google Shape;2765;p4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6" name="Google Shape;2766;p4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7" name="Google Shape;2767;p4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8" name="Google Shape;2768;p4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9" name="Google Shape;2769;p4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0" name="Google Shape;2770;p4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1" name="Google Shape;2771;p4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2" name="Google Shape;2772;p4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3" name="Google Shape;2773;p4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4" name="Google Shape;2774;p4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5" name="Google Shape;2775;p4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6" name="Google Shape;2776;p4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7" name="Google Shape;2777;p4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8" name="Google Shape;2778;p4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9" name="Google Shape;2779;p4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0" name="Google Shape;2780;p4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1" name="Google Shape;2781;p4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2" name="Google Shape;2782;p4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3" name="Google Shape;2783;p4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4" name="Google Shape;2784;p4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6" name="Google Shape;2786;p4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7" name="Google Shape;2787;p4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8" name="Google Shape;2788;p4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9" name="Google Shape;2789;p4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0" name="Google Shape;2790;p4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1" name="Google Shape;2791;p4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2" name="Google Shape;2792;p4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3" name="Google Shape;2793;p4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4" name="Google Shape;2794;p4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5" name="Google Shape;2795;p4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6" name="Google Shape;2796;p4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7" name="Google Shape;2797;p4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8" name="Google Shape;2798;p4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9" name="Google Shape;2799;p4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0" name="Google Shape;2800;p4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1" name="Google Shape;2801;p4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2" name="Google Shape;2802;p4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3" name="Google Shape;2803;p4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4" name="Google Shape;2804;p4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5" name="Google Shape;2805;p4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2806" name="Google Shape;2806;p4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B2A0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07" name="Google Shape;2807;p4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2808" name="Google Shape;2808;p4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4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4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B2A0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1" name="Google Shape;2811;p4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2812" name="Google Shape;2812;p4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3" name="Google Shape;2813;p4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4" name="Google Shape;2814;p4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5" name="Google Shape;2815;p4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6" name="Google Shape;2816;p4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7" name="Google Shape;2817;p4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4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4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4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4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4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4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4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4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6" name="Google Shape;2826;p4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7" name="Google Shape;2827;p4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4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4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4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4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4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4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4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4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4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4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4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4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0" name="Google Shape;2840;p4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1" name="Google Shape;2841;p4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4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4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4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4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4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4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4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4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4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4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4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4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4" name="Google Shape;2854;p4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5" name="Google Shape;2855;p4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4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4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4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4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4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4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4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4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4" name="Google Shape;2864;p4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5" name="Google Shape;2865;p4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6" name="Google Shape;2866;p4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7" name="Google Shape;2867;p4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8" name="Google Shape;2868;p4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869" name="Google Shape;2869;p4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2870" name="Google Shape;2870;p4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71" name="Google Shape;2871;p4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872" name="Google Shape;2872;p4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4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4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4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4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4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4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4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4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4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4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4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4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4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4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4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4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9" name="Google Shape;2889;p4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4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4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2" name="Google Shape;2892;p4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3" name="Google Shape;2893;p4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4" name="Google Shape;2894;p4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5" name="Google Shape;2895;p4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896" name="Google Shape;2896;p4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4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4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4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4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4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4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4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4" name="Google Shape;2904;p4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5" name="Google Shape;2905;p4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6" name="Google Shape;2906;p4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7" name="Google Shape;2907;p4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8" name="Google Shape;2908;p4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9" name="Google Shape;2909;p4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0" name="Google Shape;2910;p4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1" name="Google Shape;2911;p4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2" name="Google Shape;2912;p4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3" name="Google Shape;2913;p4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4" name="Google Shape;2914;p4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5" name="Google Shape;2915;p4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4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4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4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4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4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4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4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4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4" name="Google Shape;2924;p4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5" name="Google Shape;2925;p4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4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7" name="Google Shape;2927;p4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8" name="Google Shape;2928;p4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9" name="Google Shape;2929;p4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0" name="Google Shape;2930;p4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1" name="Google Shape;2931;p4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2" name="Google Shape;2932;p4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3" name="Google Shape;2933;p4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4" name="Google Shape;2934;p4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5" name="Google Shape;2935;p4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36" name="Google Shape;2936;p4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937" name="Google Shape;2937;p4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8" name="Google Shape;2938;p4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4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40" name="Google Shape;2940;p4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41" name="Google Shape;2941;p4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42" name="Google Shape;2942;p4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2943" name="Google Shape;2943;p4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44" name="Google Shape;2944;p4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2945" name="Google Shape;2945;p4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4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4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4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4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4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bg>
      <p:bgPr>
        <a:solidFill>
          <a:srgbClr val="7030A0"/>
        </a:solidFill>
        <a:effectLst/>
      </p:bgPr>
    </p:bg>
    <p:spTree>
      <p:nvGrpSpPr>
        <p:cNvPr id="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2" name="Google Shape;2952;p4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953" name="Google Shape;2953;p4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4" name="Google Shape;2954;p4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955" name="Google Shape;2955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6" name="Google Shape;2956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57" name="Google Shape;2957;p4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58" name="Google Shape;2958;p4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959" name="Google Shape;2959;p4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4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1" name="Google Shape;2961;p4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962" name="Google Shape;2962;p4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4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4" name="Google Shape;2964;p4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965" name="Google Shape;2965;p4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4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67" name="Google Shape;2967;p4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968" name="Google Shape;2968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0" name="Google Shape;2970;p4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971" name="Google Shape;2971;p4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4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973" name="Google Shape;2973;p4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4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5" name="Google Shape;2975;p4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6" name="Google Shape;2976;p4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7" name="Google Shape;2977;p4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8" name="Google Shape;2978;p4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9" name="Google Shape;2979;p4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0" name="Google Shape;2980;p4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1" name="Google Shape;2981;p4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2" name="Google Shape;2982;p4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3" name="Google Shape;2983;p4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4" name="Google Shape;2984;p4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5" name="Google Shape;2985;p4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6" name="Google Shape;2986;p4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7" name="Google Shape;2987;p4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8" name="Google Shape;2988;p4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9" name="Google Shape;2989;p4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0" name="Google Shape;2990;p4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1" name="Google Shape;2991;p4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2" name="Google Shape;2992;p4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3" name="Google Shape;2993;p4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4" name="Google Shape;2994;p4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5" name="Google Shape;2995;p4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6" name="Google Shape;2996;p4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7" name="Google Shape;2997;p4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8" name="Google Shape;2998;p4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9" name="Google Shape;2999;p4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0" name="Google Shape;3000;p4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1" name="Google Shape;3001;p4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2" name="Google Shape;3002;p4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3" name="Google Shape;3003;p4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4" name="Google Shape;3004;p4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5" name="Google Shape;3005;p4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6" name="Google Shape;3006;p4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7" name="Google Shape;3007;p4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8" name="Google Shape;3008;p4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9" name="Google Shape;3009;p4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0" name="Google Shape;3010;p4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1" name="Google Shape;3011;p4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2" name="Google Shape;3012;p4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3" name="Google Shape;3013;p4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4" name="Google Shape;3014;p4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5" name="Google Shape;3015;p4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6" name="Google Shape;3016;p4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7" name="Google Shape;3017;p4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4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9" name="Google Shape;3019;p4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0" name="Google Shape;3020;p4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1" name="Google Shape;3021;p4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2" name="Google Shape;3022;p4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23" name="Google Shape;3023;p4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024" name="Google Shape;3024;p4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5" name="Google Shape;3025;p4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26" name="Google Shape;3026;p4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027" name="Google Shape;3027;p4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8" name="Google Shape;3028;p4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9" name="Google Shape;3029;p4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0" name="Google Shape;3030;p4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1" name="Google Shape;3031;p4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2" name="Google Shape;3032;p4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3" name="Google Shape;3033;p4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4" name="Google Shape;3034;p4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5" name="Google Shape;3035;p4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6" name="Google Shape;3036;p4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7" name="Google Shape;3037;p4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038" name="Google Shape;3038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9" name="Google Shape;3039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0" name="Google Shape;3040;p4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1" name="Google Shape;3041;p4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2" name="Google Shape;3042;p4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043" name="Google Shape;3043;p4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4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45" name="Google Shape;3045;p4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046" name="Google Shape;3046;p4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47" name="Google Shape;3047;p4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048" name="Google Shape;3048;p4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4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4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4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4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4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4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4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4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4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4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4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4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4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4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4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4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4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4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4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4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4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4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4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4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4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4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4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4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4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4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4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4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4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4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4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4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4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4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4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4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4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4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4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4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4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4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4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4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4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4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4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4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4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4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4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04" name="Google Shape;3104;p4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5" name="Google Shape;3105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6" name="Google Shape;3106;p4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7" name="Google Shape;3107;p4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4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4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4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4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4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4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4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4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6" name="Google Shape;3116;p4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7" name="Google Shape;3117;p4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8" name="Google Shape;3118;p4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9" name="Google Shape;3119;p4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0" name="Google Shape;3120;p4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1" name="Google Shape;3121;p4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2" name="Google Shape;3122;p4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3" name="Google Shape;3123;p4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4" name="Google Shape;3124;p4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5" name="Google Shape;3125;p4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6" name="Google Shape;3126;p4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7" name="Google Shape;3127;p4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8" name="Google Shape;3128;p4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9" name="Google Shape;3129;p4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0" name="Google Shape;3130;p4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1" name="Google Shape;3131;p4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2" name="Google Shape;3132;p4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3" name="Google Shape;3133;p4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4" name="Google Shape;3134;p4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5" name="Google Shape;3135;p4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6" name="Google Shape;3136;p4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7" name="Google Shape;3137;p4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8" name="Google Shape;3138;p4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9" name="Google Shape;3139;p4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0" name="Google Shape;3140;p4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1" name="Google Shape;3141;p4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2" name="Google Shape;3142;p4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3" name="Google Shape;3143;p4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4" name="Google Shape;3144;p4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5" name="Google Shape;3145;p4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6" name="Google Shape;3146;p4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7" name="Google Shape;3147;p4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8" name="Google Shape;3148;p4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9" name="Google Shape;3149;p4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0" name="Google Shape;3150;p4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1" name="Google Shape;3151;p4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2" name="Google Shape;3152;p4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3" name="Google Shape;3153;p4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4" name="Google Shape;3154;p4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5" name="Google Shape;3155;p4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6" name="Google Shape;3156;p4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7" name="Google Shape;3157;p4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8" name="Google Shape;3158;p4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bg>
      <p:bgPr>
        <a:solidFill>
          <a:srgbClr val="7030A0"/>
        </a:solidFill>
        <a:effectLst/>
      </p:bgPr>
    </p:bg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0" name="Google Shape;3160;p4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161" name="Google Shape;3161;p4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2" name="Google Shape;3162;p4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163" name="Google Shape;3163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65" name="Google Shape;3165;p4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166" name="Google Shape;3166;p4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167" name="Google Shape;3167;p4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4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9" name="Google Shape;3169;p4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170" name="Google Shape;3170;p4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4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2" name="Google Shape;3172;p4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173" name="Google Shape;3173;p4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4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5" name="Google Shape;3175;p4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176" name="Google Shape;3176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78" name="Google Shape;3178;p4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179" name="Google Shape;3179;p4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4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181" name="Google Shape;3181;p4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3" name="Google Shape;3183;p4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4" name="Google Shape;3184;p4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5" name="Google Shape;3185;p4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6" name="Google Shape;3186;p4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7" name="Google Shape;3187;p4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8" name="Google Shape;3188;p4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9" name="Google Shape;3189;p4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0" name="Google Shape;3190;p4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1" name="Google Shape;3191;p4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2" name="Google Shape;3192;p4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3" name="Google Shape;3193;p4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4" name="Google Shape;3194;p4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5" name="Google Shape;3195;p4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6" name="Google Shape;3196;p4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7" name="Google Shape;3197;p4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8" name="Google Shape;3198;p4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4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0" name="Google Shape;3200;p4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1" name="Google Shape;3201;p4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2" name="Google Shape;3202;p4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3" name="Google Shape;3203;p4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4" name="Google Shape;3204;p4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5" name="Google Shape;3205;p4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6" name="Google Shape;3206;p4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7" name="Google Shape;3207;p4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8" name="Google Shape;3208;p4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9" name="Google Shape;3209;p4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0" name="Google Shape;3210;p4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1" name="Google Shape;3211;p4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2" name="Google Shape;3212;p4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3" name="Google Shape;3213;p4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4" name="Google Shape;3214;p4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5" name="Google Shape;3215;p4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6" name="Google Shape;3216;p4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7" name="Google Shape;3217;p4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8" name="Google Shape;3218;p4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9" name="Google Shape;3219;p4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0" name="Google Shape;3220;p4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1" name="Google Shape;3221;p4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2" name="Google Shape;3222;p4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3" name="Google Shape;3223;p4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4" name="Google Shape;3224;p4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5" name="Google Shape;3225;p4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6" name="Google Shape;3226;p4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7" name="Google Shape;3227;p4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8" name="Google Shape;3228;p4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9" name="Google Shape;3229;p4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0" name="Google Shape;3230;p4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1" name="Google Shape;3231;p4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3232" name="Google Shape;3232;p4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4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4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4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4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4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8" name="Google Shape;3238;p4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9" name="Google Shape;3239;p4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0" name="Google Shape;3240;p4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1" name="Google Shape;3241;p4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2" name="Google Shape;3242;p4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3" name="Google Shape;3243;p4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4" name="Google Shape;3244;p4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5" name="Google Shape;3245;p4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6" name="Google Shape;3246;p4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7" name="Google Shape;3247;p4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8" name="Google Shape;3248;p4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9" name="Google Shape;3249;p4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0" name="Google Shape;3250;p4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1" name="Google Shape;3251;p4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2" name="Google Shape;3252;p4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3" name="Google Shape;3253;p4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4" name="Google Shape;3254;p4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5" name="Google Shape;3255;p4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6" name="Google Shape;3256;p4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7" name="Google Shape;3257;p4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8" name="Google Shape;3258;p4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9" name="Google Shape;3259;p4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0" name="Google Shape;3260;p4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1" name="Google Shape;3261;p4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2" name="Google Shape;3262;p4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3" name="Google Shape;3263;p4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4" name="Google Shape;3264;p4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5" name="Google Shape;3265;p4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6" name="Google Shape;3266;p4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7" name="Google Shape;3267;p4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8" name="Google Shape;3268;p4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9" name="Google Shape;3269;p4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0" name="Google Shape;3270;p4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1" name="Google Shape;3271;p4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2" name="Google Shape;3272;p4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3" name="Google Shape;3273;p4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74" name="Google Shape;3274;p4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5" name="Google Shape;3275;p4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6" name="Google Shape;3276;p4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77" name="Google Shape;3277;p4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8" name="Google Shape;3278;p4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9" name="Google Shape;3279;p4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0" name="Google Shape;3280;p4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1" name="Google Shape;3281;p4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2" name="Google Shape;3282;p4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3" name="Google Shape;3283;p4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4" name="Google Shape;3284;p4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5" name="Google Shape;3285;p4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6" name="Google Shape;3286;p4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7" name="Google Shape;3287;p4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288" name="Google Shape;3288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9" name="Google Shape;3289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0" name="Google Shape;3290;p4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1" name="Google Shape;3291;p4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2" name="Google Shape;3292;p4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293" name="Google Shape;3293;p4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4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5" name="Google Shape;3295;p4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bg>
      <p:bgPr>
        <a:solidFill>
          <a:srgbClr val="7030A0"/>
        </a:solidFill>
        <a:effectLst/>
      </p:bgPr>
    </p:bg>
    <p:spTree>
      <p:nvGrpSpPr>
        <p:cNvPr id="1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4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298" name="Google Shape;3298;p4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99" name="Google Shape;3299;p4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300" name="Google Shape;3300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1" name="Google Shape;3301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2" name="Google Shape;3302;p4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3" name="Google Shape;3303;p4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304" name="Google Shape;3304;p4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5" name="Google Shape;3305;p4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6" name="Google Shape;3306;p4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307" name="Google Shape;3307;p4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4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09" name="Google Shape;3309;p4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310" name="Google Shape;3310;p4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4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2" name="Google Shape;3312;p4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313" name="Google Shape;3313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15" name="Google Shape;3315;p4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316" name="Google Shape;3316;p4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4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18" name="Google Shape;3318;p4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4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20" name="Google Shape;3320;p4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1" name="Google Shape;3321;p4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2" name="Google Shape;3322;p4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3" name="Google Shape;3323;p4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4" name="Google Shape;3324;p4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5" name="Google Shape;3325;p4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6" name="Google Shape;3326;p4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7" name="Google Shape;3327;p4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8" name="Google Shape;3328;p4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9" name="Google Shape;3329;p4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0" name="Google Shape;3330;p4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1" name="Google Shape;3331;p4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2" name="Google Shape;3332;p4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3" name="Google Shape;3333;p4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4" name="Google Shape;3334;p4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5" name="Google Shape;3335;p4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6" name="Google Shape;3336;p4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7" name="Google Shape;3337;p4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8" name="Google Shape;3338;p4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9" name="Google Shape;3339;p4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0" name="Google Shape;3340;p4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1" name="Google Shape;3341;p4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2" name="Google Shape;3342;p4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3" name="Google Shape;3343;p4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4" name="Google Shape;3344;p4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5" name="Google Shape;3345;p4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6" name="Google Shape;3346;p4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7" name="Google Shape;3347;p4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8" name="Google Shape;3348;p4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9" name="Google Shape;3349;p4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0" name="Google Shape;3350;p4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1" name="Google Shape;3351;p4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2" name="Google Shape;3352;p4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3" name="Google Shape;3353;p4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4" name="Google Shape;3354;p4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5" name="Google Shape;3355;p4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6" name="Google Shape;3356;p4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7" name="Google Shape;3357;p4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8" name="Google Shape;3358;p4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9" name="Google Shape;3359;p4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0" name="Google Shape;3360;p4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1" name="Google Shape;3361;p4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2" name="Google Shape;3362;p4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3" name="Google Shape;3363;p4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4" name="Google Shape;3364;p4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5" name="Google Shape;3365;p4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6" name="Google Shape;3366;p4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7" name="Google Shape;3367;p4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68" name="Google Shape;3368;p4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369" name="Google Shape;3369;p4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0" name="Google Shape;3370;p4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1" name="Google Shape;3371;p4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2" name="Google Shape;3372;p4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3" name="Google Shape;3373;p4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4" name="Google Shape;3374;p4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5" name="Google Shape;3375;p4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6" name="Google Shape;3376;p4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7" name="Google Shape;3377;p4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8" name="Google Shape;3378;p4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9" name="Google Shape;3379;p4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0" name="Google Shape;3380;p4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1" name="Google Shape;3381;p4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2" name="Google Shape;3382;p4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3" name="Google Shape;3383;p4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4" name="Google Shape;3384;p4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4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4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4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4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4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4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4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4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4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4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5" name="Google Shape;3395;p4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6" name="Google Shape;3396;p4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7" name="Google Shape;3397;p4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8" name="Google Shape;3398;p4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9" name="Google Shape;3399;p4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0" name="Google Shape;3400;p4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1" name="Google Shape;3401;p4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2" name="Google Shape;3402;p4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3" name="Google Shape;3403;p4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4" name="Google Shape;3404;p4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5" name="Google Shape;3405;p4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6" name="Google Shape;3406;p4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7" name="Google Shape;3407;p4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8" name="Google Shape;3408;p4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9" name="Google Shape;3409;p4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0" name="Google Shape;3410;p4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1" name="Google Shape;3411;p4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2" name="Google Shape;3412;p4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3" name="Google Shape;3413;p4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4" name="Google Shape;3414;p4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5" name="Google Shape;3415;p4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6" name="Google Shape;3416;p4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7" name="Google Shape;3417;p4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8" name="Google Shape;3418;p4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9" name="Google Shape;3419;p4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0" name="Google Shape;3420;p4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1" name="Google Shape;3421;p4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2" name="Google Shape;3422;p4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3" name="Google Shape;3423;p4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4" name="Google Shape;3424;p4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5" name="Google Shape;3425;p4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6" name="Google Shape;3426;p4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7" name="Google Shape;3427;p4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8" name="Google Shape;3428;p4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9" name="Google Shape;3429;p4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0" name="Google Shape;3430;p4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1" name="Google Shape;3431;p4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2" name="Google Shape;3432;p4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433" name="Google Shape;3433;p4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4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5" name="Google Shape;3435;p4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436" name="Google Shape;3436;p4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4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4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9" name="Google Shape;3439;p4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4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4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4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4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4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4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6" name="Google Shape;3446;p4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447" name="Google Shape;3447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49" name="Google Shape;3449;p4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0" name="Google Shape;3450;p4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51" name="Google Shape;3451;p4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52" name="Google Shape;3452;p4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4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43"/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bg>
      <p:bgPr>
        <a:solidFill>
          <a:srgbClr val="7030A0"/>
        </a:solidFill>
        <a:effectLst/>
      </p:bgPr>
    </p:bg>
    <p:spTree>
      <p:nvGrpSpPr>
        <p:cNvPr id="1" name="Shape 3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6" name="Google Shape;3456;p4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457" name="Google Shape;3457;p4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58" name="Google Shape;3458;p4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459" name="Google Shape;3459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61" name="Google Shape;3461;p4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2" name="Google Shape;3462;p4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463" name="Google Shape;3463;p4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4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5" name="Google Shape;3465;p4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466" name="Google Shape;3466;p4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4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68" name="Google Shape;3468;p4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469" name="Google Shape;3469;p4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4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1" name="Google Shape;3471;p4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472" name="Google Shape;3472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74" name="Google Shape;3474;p4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475" name="Google Shape;3475;p4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4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477" name="Google Shape;3477;p4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4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79" name="Google Shape;3479;p4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0" name="Google Shape;3480;p4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1" name="Google Shape;3481;p4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2" name="Google Shape;3482;p4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3" name="Google Shape;3483;p4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4" name="Google Shape;3484;p4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5" name="Google Shape;3485;p4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6" name="Google Shape;3486;p4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7" name="Google Shape;3487;p4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8" name="Google Shape;3488;p4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9" name="Google Shape;3489;p4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0" name="Google Shape;3490;p4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1" name="Google Shape;3491;p4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2" name="Google Shape;3492;p4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3" name="Google Shape;3493;p4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4" name="Google Shape;3494;p4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5" name="Google Shape;3495;p4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6" name="Google Shape;3496;p4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7" name="Google Shape;3497;p4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8" name="Google Shape;3498;p4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9" name="Google Shape;3499;p4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0" name="Google Shape;3500;p4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1" name="Google Shape;3501;p4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2" name="Google Shape;3502;p4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3" name="Google Shape;3503;p4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4" name="Google Shape;3504;p4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5" name="Google Shape;3505;p4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6" name="Google Shape;3506;p4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7" name="Google Shape;3507;p4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8" name="Google Shape;3508;p4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9" name="Google Shape;3509;p4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0" name="Google Shape;3510;p4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1" name="Google Shape;3511;p4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2" name="Google Shape;3512;p4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3" name="Google Shape;3513;p4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4" name="Google Shape;3514;p4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5" name="Google Shape;3515;p4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6" name="Google Shape;3516;p4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7" name="Google Shape;3517;p4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8" name="Google Shape;3518;p4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9" name="Google Shape;3519;p4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0" name="Google Shape;3520;p4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1" name="Google Shape;3521;p4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2" name="Google Shape;3522;p4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3" name="Google Shape;3523;p4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E36C0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252" name="Google Shape;252;p2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3" name="Google Shape;253;p2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54" name="Google Shape;254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6" name="Google Shape;256;p2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57" name="Google Shape;257;p2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58" name="Google Shape;258;p2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0" name="Google Shape;260;p2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61" name="Google Shape;261;p2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3" name="Google Shape;263;p2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64" name="Google Shape;264;p2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2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6" name="Google Shape;266;p2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67" name="Google Shape;267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69" name="Google Shape;269;p2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270" name="Google Shape;270;p2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2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2" name="Google Shape;272;p2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2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2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2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2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2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2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2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2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2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2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2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2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2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2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2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2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2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2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2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2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2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4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24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4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2" name="Google Shape;322;p24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23" name="Google Shape;323;p2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26" name="Google Shape;326;p2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6" name="Google Shape;336;p24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37" name="Google Shape;337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24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1" name="Google Shape;341;p24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42" name="Google Shape;342;p2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4" name="Google Shape;344;p24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45" name="Google Shape;345;p24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46" name="Google Shape;346;p24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24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24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24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24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24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24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24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24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24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24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24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24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24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24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24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24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24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4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24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24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24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24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24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24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24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24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24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24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24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24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24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24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24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24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24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24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24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24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24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24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24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24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24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24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24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24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24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24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24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24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24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24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24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24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24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403;p24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4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4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4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4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4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4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4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4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4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4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4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4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4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4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4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4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4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4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4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4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4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4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4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4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4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4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4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7" name="Google Shape;457;p24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 b="0" i="0" u="none" strike="noStrike" cap="none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bg>
      <p:bgPr>
        <a:solidFill>
          <a:srgbClr val="C00000"/>
        </a:solidFill>
        <a:effectLst/>
      </p:bgPr>
    </p:bg>
    <p:spTree>
      <p:nvGrpSpPr>
        <p:cNvPr id="1" name="Shape 3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5" name="Google Shape;3525;p45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526" name="Google Shape;3526;p45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27" name="Google Shape;3527;p45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528" name="Google Shape;3528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30" name="Google Shape;3530;p45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1" name="Google Shape;3531;p45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532" name="Google Shape;3532;p45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45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4" name="Google Shape;3534;p45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535" name="Google Shape;3535;p45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45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37" name="Google Shape;3537;p45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538" name="Google Shape;3538;p45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45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0" name="Google Shape;3540;p45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541" name="Google Shape;3541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43" name="Google Shape;3543;p45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544" name="Google Shape;3544;p45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45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546" name="Google Shape;3546;p45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45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8" name="Google Shape;3548;p45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549" name="Google Shape;3549;p45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45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1" name="Google Shape;3551;p45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552" name="Google Shape;3552;p45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45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45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45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45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45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45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45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45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45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62" name="Google Shape;3562;p45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3563" name="Google Shape;3563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65" name="Google Shape;3565;p45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6" name="Google Shape;3566;p45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67" name="Google Shape;3567;p45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3568" name="Google Shape;3568;p45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45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70" name="Google Shape;3570;p45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1" name="Google Shape;3571;p45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2" name="Google Shape;3572;p45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3" name="Google Shape;3573;p45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4" name="Google Shape;3574;p45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5" name="Google Shape;3575;p45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6" name="Google Shape;3576;p45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7" name="Google Shape;3577;p45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8" name="Google Shape;3578;p45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9" name="Google Shape;3579;p45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0" name="Google Shape;3580;p45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1" name="Google Shape;3581;p45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2" name="Google Shape;3582;p45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3" name="Google Shape;3583;p45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4" name="Google Shape;3584;p45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5" name="Google Shape;3585;p45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6" name="Google Shape;3586;p45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7" name="Google Shape;3587;p45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8" name="Google Shape;3588;p45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9" name="Google Shape;3589;p45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0" name="Google Shape;3590;p45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1" name="Google Shape;3591;p45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2" name="Google Shape;3592;p45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3" name="Google Shape;3593;p45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4" name="Google Shape;3594;p45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5" name="Google Shape;3595;p45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6" name="Google Shape;3596;p45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7" name="Google Shape;3597;p45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8" name="Google Shape;3598;p45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9" name="Google Shape;3599;p45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0" name="Google Shape;3600;p45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1" name="Google Shape;3601;p45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2" name="Google Shape;3602;p45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3" name="Google Shape;3603;p45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4" name="Google Shape;3604;p45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5" name="Google Shape;3605;p45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6" name="Google Shape;3606;p45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7" name="Google Shape;3607;p45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8" name="Google Shape;3608;p45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9" name="Google Shape;3609;p45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0" name="Google Shape;3610;p45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1" name="Google Shape;3611;p45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2" name="Google Shape;3612;p45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3" name="Google Shape;3613;p45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4" name="Google Shape;3614;p45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15" name="Google Shape;3615;p45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3616" name="Google Shape;3616;p45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F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17" name="Google Shape;3617;p45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3618" name="Google Shape;3618;p45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45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45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F3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621" name="Google Shape;3621;p45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3622" name="Google Shape;3622;p45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45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45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45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45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45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45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45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45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45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45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45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45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45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45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45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45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45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45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45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45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45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45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45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45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45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45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45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45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45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45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45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45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45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45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45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45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45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45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45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45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45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45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45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45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45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45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45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45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45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45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45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45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45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45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45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8" name="Google Shape;3678;p45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3679" name="Google Shape;3679;p45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3680" name="Google Shape;3680;p45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81" name="Google Shape;3681;p45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3682" name="Google Shape;3682;p45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5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5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5" name="Google Shape;3685;p45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6" name="Google Shape;3686;p45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5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5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9" name="Google Shape;3689;p45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0" name="Google Shape;3690;p45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1" name="Google Shape;3691;p45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2" name="Google Shape;3692;p45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3" name="Google Shape;3693;p45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4" name="Google Shape;3694;p45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5" name="Google Shape;3695;p45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6" name="Google Shape;3696;p45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7" name="Google Shape;3697;p45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8" name="Google Shape;3698;p45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9" name="Google Shape;3699;p45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0" name="Google Shape;3700;p45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1" name="Google Shape;3701;p45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2" name="Google Shape;3702;p45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3" name="Google Shape;3703;p45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4" name="Google Shape;3704;p45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5" name="Google Shape;3705;p45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3706" name="Google Shape;3706;p45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45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45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45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45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45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45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45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45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45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45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45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45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45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45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45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45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45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45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45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45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45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45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45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45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45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45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45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45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45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45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45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45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45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45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45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45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45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45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45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46" name="Google Shape;3746;p45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3747" name="Google Shape;3747;p45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45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45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50" name="Google Shape;3750;p45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51" name="Google Shape;3751;p45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2" name="Google Shape;3752;p45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3753" name="Google Shape;3753;p45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54" name="Google Shape;3754;p45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3755" name="Google Shape;3755;p45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45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45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45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45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45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solidFill>
          <a:srgbClr val="C00000"/>
        </a:solidFill>
        <a:effectLst/>
      </p:bgPr>
    </p:bg>
    <p:spTree>
      <p:nvGrpSpPr>
        <p:cNvPr id="1" name="Shape 3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2" name="Google Shape;3762;p4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763" name="Google Shape;3763;p4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4" name="Google Shape;3764;p4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765" name="Google Shape;3765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67" name="Google Shape;3767;p4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8" name="Google Shape;3768;p4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769" name="Google Shape;3769;p4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4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1" name="Google Shape;3771;p4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772" name="Google Shape;3772;p4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4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4" name="Google Shape;3774;p4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775" name="Google Shape;3775;p4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4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77" name="Google Shape;3777;p4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778" name="Google Shape;3778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80" name="Google Shape;3780;p4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781" name="Google Shape;3781;p4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4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783" name="Google Shape;3783;p4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5" name="Google Shape;3785;p4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6" name="Google Shape;3786;p4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7" name="Google Shape;3787;p4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8" name="Google Shape;3788;p4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9" name="Google Shape;3789;p4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0" name="Google Shape;3790;p4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1" name="Google Shape;3791;p4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2" name="Google Shape;3792;p4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3" name="Google Shape;3793;p4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4" name="Google Shape;3794;p4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5" name="Google Shape;3795;p4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6" name="Google Shape;3796;p4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7" name="Google Shape;3797;p4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8" name="Google Shape;3798;p4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9" name="Google Shape;3799;p4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0" name="Google Shape;3800;p4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1" name="Google Shape;3801;p4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2" name="Google Shape;3802;p4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3" name="Google Shape;3803;p4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4" name="Google Shape;3804;p4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5" name="Google Shape;3805;p4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6" name="Google Shape;3806;p4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7" name="Google Shape;3807;p4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8" name="Google Shape;3808;p4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9" name="Google Shape;3809;p4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0" name="Google Shape;3810;p4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1" name="Google Shape;3811;p4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2" name="Google Shape;3812;p4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3" name="Google Shape;3813;p4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4" name="Google Shape;3814;p4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5" name="Google Shape;3815;p4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6" name="Google Shape;3816;p4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7" name="Google Shape;3817;p4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8" name="Google Shape;3818;p4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9" name="Google Shape;3819;p4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0" name="Google Shape;3820;p4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1" name="Google Shape;3821;p4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2" name="Google Shape;3822;p4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3" name="Google Shape;3823;p4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4" name="Google Shape;3824;p4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5" name="Google Shape;3825;p4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6" name="Google Shape;3826;p4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7" name="Google Shape;3827;p4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8" name="Google Shape;3828;p4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9" name="Google Shape;3829;p4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0" name="Google Shape;3830;p4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1" name="Google Shape;3831;p4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2" name="Google Shape;3832;p4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33" name="Google Shape;3833;p4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3834" name="Google Shape;3834;p4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4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6" name="Google Shape;3836;p4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3837" name="Google Shape;3837;p4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4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4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4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4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4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4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4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4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4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7" name="Google Shape;3847;p4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3848" name="Google Shape;3848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0" name="Google Shape;3850;p4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1" name="Google Shape;3851;p4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2" name="Google Shape;3852;p4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3853" name="Google Shape;3853;p4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4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5" name="Google Shape;3855;p46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3856" name="Google Shape;3856;p46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57" name="Google Shape;3857;p46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3858" name="Google Shape;3858;p46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46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46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46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46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46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46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46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46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46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8" name="Google Shape;3868;p46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9" name="Google Shape;3869;p46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0" name="Google Shape;3870;p46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1" name="Google Shape;3871;p46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2" name="Google Shape;3872;p46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3" name="Google Shape;3873;p46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46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46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6" name="Google Shape;3876;p46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7" name="Google Shape;3877;p46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8" name="Google Shape;3878;p46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9" name="Google Shape;3879;p46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0" name="Google Shape;3880;p46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1" name="Google Shape;3881;p46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2" name="Google Shape;3882;p46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46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46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46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46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46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46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46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46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46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46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46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46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46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46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46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46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46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46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46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46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46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46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46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46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46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46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46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46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46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46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46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14" name="Google Shape;3914;p46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46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46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46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46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46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46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46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46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46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46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46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46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46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46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46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46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46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46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46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46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46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46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46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46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46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46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46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46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46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46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46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46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46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46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46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46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46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46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46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46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46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46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46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46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46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46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46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46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46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46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46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46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68" name="Google Shape;3968;p46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bg>
      <p:bgPr>
        <a:solidFill>
          <a:srgbClr val="C00000"/>
        </a:solidFill>
        <a:effectLst/>
      </p:bgPr>
    </p:bg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4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3971" name="Google Shape;3971;p4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2" name="Google Shape;3972;p4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3973" name="Google Shape;3973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75" name="Google Shape;3975;p4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76" name="Google Shape;3976;p4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3977" name="Google Shape;3977;p4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4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79" name="Google Shape;3979;p4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3980" name="Google Shape;3980;p4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4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2" name="Google Shape;3982;p4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3983" name="Google Shape;3983;p4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4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5" name="Google Shape;3985;p4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3986" name="Google Shape;3986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88" name="Google Shape;3988;p4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3989" name="Google Shape;3989;p4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4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991" name="Google Shape;3991;p4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93" name="Google Shape;3993;p4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4" name="Google Shape;3994;p4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5" name="Google Shape;3995;p4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6" name="Google Shape;3996;p4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7" name="Google Shape;3997;p4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8" name="Google Shape;3998;p4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9" name="Google Shape;3999;p4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0" name="Google Shape;4000;p4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1" name="Google Shape;4001;p4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2" name="Google Shape;4002;p4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3" name="Google Shape;4003;p4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4" name="Google Shape;4004;p4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5" name="Google Shape;4005;p4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6" name="Google Shape;4006;p4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7" name="Google Shape;4007;p4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8" name="Google Shape;4008;p4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9" name="Google Shape;4009;p4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0" name="Google Shape;4010;p4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1" name="Google Shape;4011;p4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2" name="Google Shape;4012;p4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3" name="Google Shape;4013;p4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4" name="Google Shape;4014;p4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5" name="Google Shape;4015;p4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6" name="Google Shape;4016;p4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7" name="Google Shape;4017;p4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8" name="Google Shape;4018;p4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9" name="Google Shape;4019;p4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0" name="Google Shape;4020;p4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1" name="Google Shape;4021;p4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2" name="Google Shape;4022;p4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3" name="Google Shape;4023;p4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4" name="Google Shape;4024;p4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5" name="Google Shape;4025;p4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6" name="Google Shape;4026;p4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7" name="Google Shape;4027;p4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8" name="Google Shape;4028;p4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9" name="Google Shape;4029;p4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0" name="Google Shape;4030;p4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1" name="Google Shape;4031;p4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2" name="Google Shape;4032;p4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3" name="Google Shape;4033;p4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4" name="Google Shape;4034;p4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5" name="Google Shape;4035;p4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6" name="Google Shape;4036;p4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7" name="Google Shape;4037;p4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8" name="Google Shape;4038;p47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9" name="Google Shape;4039;p47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0" name="Google Shape;4040;p47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41" name="Google Shape;4041;p47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4042" name="Google Shape;4042;p47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47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47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47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47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47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47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47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47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47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47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47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47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47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47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47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47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47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47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47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47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47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47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47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47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47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47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47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47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47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47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47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47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47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47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47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47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47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47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47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47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3" name="Google Shape;4083;p47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084" name="Google Shape;4084;p47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47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86" name="Google Shape;4086;p47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087" name="Google Shape;4087;p47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47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47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47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47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47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47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47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47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47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97" name="Google Shape;4097;p47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098" name="Google Shape;4098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0" name="Google Shape;4100;p47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1" name="Google Shape;4101;p47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02" name="Google Shape;4102;p47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103" name="Google Shape;4103;p47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47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5" name="Google Shape;4105;p47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bg>
      <p:bgPr>
        <a:solidFill>
          <a:srgbClr val="C00000"/>
        </a:solidFill>
        <a:effectLst/>
      </p:bgPr>
    </p:bg>
    <p:spTree>
      <p:nvGrpSpPr>
        <p:cNvPr id="1" name="Shape 4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7" name="Google Shape;4107;p48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108" name="Google Shape;4108;p48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09" name="Google Shape;4109;p48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110" name="Google Shape;4110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12" name="Google Shape;4112;p48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13" name="Google Shape;4113;p48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114" name="Google Shape;4114;p48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48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6" name="Google Shape;4116;p48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117" name="Google Shape;4117;p48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48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19" name="Google Shape;4119;p48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120" name="Google Shape;4120;p48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48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2" name="Google Shape;4122;p48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123" name="Google Shape;4123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125" name="Google Shape;4125;p48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28" name="Google Shape;4128;p48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48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30" name="Google Shape;4130;p48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1" name="Google Shape;4131;p48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2" name="Google Shape;4132;p48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3" name="Google Shape;4133;p48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4" name="Google Shape;4134;p48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5" name="Google Shape;4135;p48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6" name="Google Shape;4136;p48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7" name="Google Shape;4137;p48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8" name="Google Shape;4138;p48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9" name="Google Shape;4139;p48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0" name="Google Shape;4140;p48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1" name="Google Shape;4141;p48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2" name="Google Shape;4142;p48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3" name="Google Shape;4143;p48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4" name="Google Shape;4144;p48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5" name="Google Shape;4145;p48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6" name="Google Shape;4146;p48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7" name="Google Shape;4147;p48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8" name="Google Shape;4148;p48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9" name="Google Shape;4149;p48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0" name="Google Shape;4150;p48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1" name="Google Shape;4151;p48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2" name="Google Shape;4152;p48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3" name="Google Shape;4153;p48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4" name="Google Shape;4154;p48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5" name="Google Shape;4155;p48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6" name="Google Shape;4156;p48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7" name="Google Shape;4157;p48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8" name="Google Shape;4158;p48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9" name="Google Shape;4159;p48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0" name="Google Shape;4160;p48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1" name="Google Shape;4161;p48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2" name="Google Shape;4162;p48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3" name="Google Shape;4163;p48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4" name="Google Shape;4164;p48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5" name="Google Shape;4165;p48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6" name="Google Shape;4166;p48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7" name="Google Shape;4167;p48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8" name="Google Shape;4168;p48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9" name="Google Shape;4169;p48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0" name="Google Shape;4170;p48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1" name="Google Shape;4171;p48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2" name="Google Shape;4172;p48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3" name="Google Shape;4173;p48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4" name="Google Shape;4174;p48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5" name="Google Shape;4175;p48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6" name="Google Shape;4176;p48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7" name="Google Shape;4177;p48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78" name="Google Shape;4178;p48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4179" name="Google Shape;4179;p48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48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48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48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48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48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48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48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48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48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48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48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48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48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48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48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48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48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48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48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48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48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48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48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48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48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48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2" name="Google Shape;4242;p48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4243" name="Google Shape;4243;p48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48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45" name="Google Shape;4245;p48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4246" name="Google Shape;4246;p48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48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48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48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48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48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48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48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48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48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56" name="Google Shape;4256;p48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4257" name="Google Shape;4257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9" name="Google Shape;4259;p48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0" name="Google Shape;4260;p48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1" name="Google Shape;4261;p48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4262" name="Google Shape;4262;p48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48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64" name="Google Shape;4264;p48"/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 sz="11500">
              <a:solidFill>
                <a:srgbClr val="002060"/>
              </a:solidFill>
              <a:latin typeface="Cookie"/>
              <a:ea typeface="Cookie"/>
              <a:cs typeface="Cookie"/>
              <a:sym typeface="Cooki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solidFill>
          <a:srgbClr val="C00000"/>
        </a:solidFill>
        <a:effectLst/>
      </p:bgPr>
    </p:bg>
    <p:spTree>
      <p:nvGrpSpPr>
        <p:cNvPr id="1" name="Shape 4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6" name="Google Shape;4266;p49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4267" name="Google Shape;4267;p49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68" name="Google Shape;4268;p49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4269" name="Google Shape;4269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71" name="Google Shape;4271;p49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72" name="Google Shape;4272;p49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4273" name="Google Shape;4273;p49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49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5" name="Google Shape;4275;p49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4276" name="Google Shape;4276;p49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49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78" name="Google Shape;4278;p49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4279" name="Google Shape;4279;p49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49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1" name="Google Shape;4281;p49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4282" name="Google Shape;4282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84" name="Google Shape;4284;p49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4285" name="Google Shape;4285;p49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49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287" name="Google Shape;4287;p49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49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89" name="Google Shape;4289;p49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0" name="Google Shape;4290;p49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1" name="Google Shape;4291;p49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2" name="Google Shape;4292;p49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3" name="Google Shape;4293;p49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4" name="Google Shape;4294;p49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5" name="Google Shape;4295;p49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6" name="Google Shape;4296;p49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7" name="Google Shape;4297;p49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8" name="Google Shape;4298;p49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9" name="Google Shape;4299;p49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0" name="Google Shape;4300;p49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1" name="Google Shape;4301;p49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2" name="Google Shape;4302;p49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3" name="Google Shape;4303;p49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4" name="Google Shape;4304;p49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5" name="Google Shape;4305;p49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6" name="Google Shape;4306;p49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7" name="Google Shape;4307;p49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8" name="Google Shape;4308;p49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9" name="Google Shape;4309;p49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0" name="Google Shape;4310;p49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1" name="Google Shape;4311;p49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2" name="Google Shape;4312;p49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3" name="Google Shape;4313;p49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4" name="Google Shape;4314;p49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5" name="Google Shape;4315;p49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6" name="Google Shape;4316;p49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7" name="Google Shape;4317;p49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8" name="Google Shape;4318;p49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9" name="Google Shape;4319;p49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0" name="Google Shape;4320;p49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1" name="Google Shape;4321;p49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2" name="Google Shape;4322;p49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3" name="Google Shape;4323;p49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4" name="Google Shape;4324;p49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5" name="Google Shape;4325;p49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6" name="Google Shape;4326;p49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7" name="Google Shape;4327;p49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8" name="Google Shape;4328;p49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9" name="Google Shape;4329;p49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0" name="Google Shape;4330;p49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1" name="Google Shape;4331;p49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2" name="Google Shape;4332;p49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3" name="Google Shape;4333;p49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bg>
      <p:bgPr>
        <a:solidFill>
          <a:srgbClr val="E36C09"/>
        </a:solidFill>
        <a:effectLst/>
      </p:bgPr>
    </p:bg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9" name="Google Shape;529;p26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530" name="Google Shape;530;p26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1" name="Google Shape;531;p26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532" name="Google Shape;532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34" name="Google Shape;534;p26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35" name="Google Shape;535;p26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536" name="Google Shape;536;p26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8" name="Google Shape;538;p26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539" name="Google Shape;539;p26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26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1" name="Google Shape;541;p26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542" name="Google Shape;542;p26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26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4" name="Google Shape;544;p26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545" name="Google Shape;545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7" name="Google Shape;547;p26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548" name="Google Shape;548;p26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6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0" name="Google Shape;550;p26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2" name="Google Shape;552;p26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26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26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26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26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26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26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26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26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26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26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26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26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26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26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26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26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26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6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26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26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26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26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26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26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26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6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26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26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26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26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26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26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6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26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26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26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6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26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26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26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26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26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26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26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26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6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26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6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  <p:grpSp>
        <p:nvGrpSpPr>
          <p:cNvPr id="601" name="Google Shape;601;p26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602" name="Google Shape;602;p26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6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6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6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6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6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6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6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6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6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6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6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6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6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6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6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6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6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6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6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6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6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6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6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6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3" name="Google Shape;643;p26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644" name="Google Shape;644;p26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6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6" name="Google Shape;646;p26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647" name="Google Shape;647;p26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6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6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6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6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6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6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6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6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6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7" name="Google Shape;657;p26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658" name="Google Shape;658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0" name="Google Shape;660;p26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p26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2" name="Google Shape;662;p26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663" name="Google Shape;663;p26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6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bg>
      <p:bgPr>
        <a:solidFill>
          <a:srgbClr val="E36C09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7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667" name="Google Shape;667;p27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68" name="Google Shape;668;p27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669" name="Google Shape;669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71" name="Google Shape;671;p27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2" name="Google Shape;672;p27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673" name="Google Shape;673;p27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5" name="Google Shape;675;p27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676" name="Google Shape;676;p27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78" name="Google Shape;678;p27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679" name="Google Shape;679;p27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1" name="Google Shape;681;p27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682" name="Google Shape;682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4" name="Google Shape;684;p27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685" name="Google Shape;685;p27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87" name="Google Shape;687;p27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7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27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7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7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7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7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7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7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7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p27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27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27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7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27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27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27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27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27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27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27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27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27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27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27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27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27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27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27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27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27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27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27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27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p27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p27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27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7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27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7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7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002060"/>
        </a:solidFill>
        <a:effectLst/>
      </p:bgPr>
    </p:bg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096" name="Google Shape;1096;p30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97" name="Google Shape;1097;p30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098" name="Google Shape;1098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00" name="Google Shape;1100;p30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01" name="Google Shape;1101;p30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102" name="Google Shape;1102;p30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0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4" name="Google Shape;1104;p30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105" name="Google Shape;1105;p30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0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07" name="Google Shape;1107;p30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108" name="Google Shape;1108;p30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0" name="Google Shape;1110;p30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111" name="Google Shape;1111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13" name="Google Shape;1113;p30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114" name="Google Shape;1114;p30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16" name="Google Shape;1116;p30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1119" name="Google Shape;1119;p30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0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1122" name="Google Shape;1122;p30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0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0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0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2" name="Google Shape;1132;p30"/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1133" name="Google Shape;1133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5" name="Google Shape;1135;p30"/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p30"/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7" name="Google Shape;1137;p30"/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1138" name="Google Shape;1138;p30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0" name="Google Shape;1140;p30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p30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p30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30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4" name="Google Shape;1144;p30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5" name="Google Shape;1145;p30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30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7" name="Google Shape;1147;p30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8" name="Google Shape;1148;p30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9" name="Google Shape;1149;p30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0" name="Google Shape;1150;p30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p30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p30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p30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p30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0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0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0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0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0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0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0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0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30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30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30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30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30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30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30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0" name="Google Shape;1170;p30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1" name="Google Shape;1171;p30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2" name="Google Shape;1172;p30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3" name="Google Shape;1173;p30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4" name="Google Shape;1174;p30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5" name="Google Shape;1175;p30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6" name="Google Shape;1176;p30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7" name="Google Shape;1177;p30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8" name="Google Shape;1178;p30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9" name="Google Shape;1179;p30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0" name="Google Shape;1180;p30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1" name="Google Shape;1181;p30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2" name="Google Shape;1182;p30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3" name="Google Shape;1183;p30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0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85" name="Google Shape;1185;p30"/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</p:grpSpPr>
        <p:sp>
          <p:nvSpPr>
            <p:cNvPr id="1186" name="Google Shape;1186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solidFill>
              <a:srgbClr val="318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7" name="Google Shape;1187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</p:grpSpPr>
          <p:sp>
            <p:nvSpPr>
              <p:cNvPr id="1188" name="Google Shape;1188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solidFill>
                <a:srgbClr val="3185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91" name="Google Shape;1191;p30"/>
          <p:cNvGrpSpPr/>
          <p:nvPr/>
        </p:nvGrpSpPr>
        <p:grpSpPr>
          <a:xfrm>
            <a:off x="8391927" y="4047629"/>
            <a:ext cx="2301387" cy="1593766"/>
            <a:chOff x="4799733" y="3457797"/>
            <a:chExt cx="2301387" cy="1593766"/>
          </a:xfrm>
        </p:grpSpPr>
        <p:sp>
          <p:nvSpPr>
            <p:cNvPr id="1192" name="Google Shape;1192;p30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0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0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0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0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0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0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0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0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0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0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0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0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0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0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0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0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0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0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0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0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0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0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0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30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0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0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0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0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0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0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0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0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0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0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0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0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0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0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0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0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0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0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30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30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30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30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30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30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30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30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30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30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30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30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p30"/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1249" name="Google Shape;1249;p30"/>
            <p:cNvGrpSpPr/>
            <p:nvPr/>
          </p:nvGrpSpPr>
          <p:grpSpPr>
            <a:xfrm>
              <a:off x="1598355" y="4368136"/>
              <a:ext cx="868989" cy="1258447"/>
              <a:chOff x="3235834" y="3793115"/>
              <a:chExt cx="868989" cy="1258447"/>
            </a:xfrm>
          </p:grpSpPr>
          <p:sp>
            <p:nvSpPr>
              <p:cNvPr id="1250" name="Google Shape;1250;p30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51" name="Google Shape;1251;p30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1252" name="Google Shape;1252;p30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3" name="Google Shape;1253;p30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4" name="Google Shape;1254;p30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5" name="Google Shape;1255;p30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6" name="Google Shape;1256;p30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7" name="Google Shape;1257;p30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8" name="Google Shape;1258;p30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59" name="Google Shape;1259;p30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0" name="Google Shape;1260;p30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1" name="Google Shape;1261;p30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2" name="Google Shape;1262;p30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3" name="Google Shape;1263;p30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4" name="Google Shape;1264;p30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5" name="Google Shape;1265;p30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6" name="Google Shape;1266;p30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7" name="Google Shape;1267;p30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8" name="Google Shape;1268;p30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69" name="Google Shape;1269;p30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0" name="Google Shape;1270;p30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1" name="Google Shape;1271;p30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2" name="Google Shape;1272;p30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3" name="Google Shape;1273;p30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4" name="Google Shape;1274;p30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5" name="Google Shape;1275;p30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Arial"/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276" name="Google Shape;1276;p30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0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0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0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0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0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30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30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30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30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30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30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30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30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30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30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30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30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30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30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30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30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30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30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6" name="Google Shape;1316;p30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1317" name="Google Shape;1317;p30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30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30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20" name="Google Shape;1320;p30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1" name="Google Shape;1321;p30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2" name="Google Shape;1322;p30"/>
          <p:cNvGrpSpPr/>
          <p:nvPr/>
        </p:nvGrpSpPr>
        <p:grpSpPr>
          <a:xfrm>
            <a:off x="1524301" y="5626805"/>
            <a:ext cx="9320239" cy="1231194"/>
            <a:chOff x="1524301" y="5626805"/>
            <a:chExt cx="9320239" cy="1231194"/>
          </a:xfrm>
        </p:grpSpPr>
        <p:sp>
          <p:nvSpPr>
            <p:cNvPr id="1323" name="Google Shape;1323;p30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24" name="Google Shape;1324;p30"/>
            <p:cNvGrpSpPr/>
            <p:nvPr/>
          </p:nvGrpSpPr>
          <p:grpSpPr>
            <a:xfrm>
              <a:off x="1524301" y="5626805"/>
              <a:ext cx="9320239" cy="1231194"/>
              <a:chOff x="929285" y="5051507"/>
              <a:chExt cx="7315206" cy="1231194"/>
            </a:xfrm>
          </p:grpSpPr>
          <p:sp>
            <p:nvSpPr>
              <p:cNvPr id="1325" name="Google Shape;1325;p30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0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0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0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0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0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rgbClr val="002060"/>
        </a:solid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31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333" name="Google Shape;1333;p31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4" name="Google Shape;1334;p31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335" name="Google Shape;1335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37" name="Google Shape;1337;p31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8" name="Google Shape;1338;p31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339" name="Google Shape;1339;p31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31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1" name="Google Shape;1341;p31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342" name="Google Shape;1342;p31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31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4" name="Google Shape;1344;p31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345" name="Google Shape;1345;p31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31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7" name="Google Shape;1347;p31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348" name="Google Shape;1348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50" name="Google Shape;1350;p31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51" name="Google Shape;1351;p31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31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3" name="Google Shape;1353;p31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1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5" name="Google Shape;1355;p31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31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31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31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9" name="Google Shape;1359;p31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0" name="Google Shape;1360;p31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1" name="Google Shape;1361;p31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2" name="Google Shape;1362;p31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31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4" name="Google Shape;1364;p31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5" name="Google Shape;1365;p31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6" name="Google Shape;1366;p31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7" name="Google Shape;1367;p31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31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9" name="Google Shape;1369;p31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0" name="Google Shape;1370;p31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1" name="Google Shape;1371;p31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2" name="Google Shape;1372;p31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3" name="Google Shape;1373;p31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4" name="Google Shape;1374;p31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1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31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7" name="Google Shape;1377;p31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31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31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0" name="Google Shape;1380;p31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31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31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31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31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5" name="Google Shape;1385;p31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6" name="Google Shape;1386;p31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31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8" name="Google Shape;1388;p31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31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1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1" name="Google Shape;1391;p31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2" name="Google Shape;1392;p31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3" name="Google Shape;1393;p31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4" name="Google Shape;1394;p31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5" name="Google Shape;1395;p31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6" name="Google Shape;1396;p31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31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8" name="Google Shape;1398;p31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31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31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31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2" name="Google Shape;1402;p31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03" name="Google Shape;1403;p31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404" name="Google Shape;1404;p31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31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6" name="Google Shape;1406;p31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07" name="Google Shape;1407;p31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31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31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31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31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31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31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31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31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31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7" name="Google Shape;1417;p31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418" name="Google Shape;1418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0" name="Google Shape;1420;p31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31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31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423" name="Google Shape;1423;p31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1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5" name="Google Shape;1425;p31"/>
          <p:cNvGrpSpPr/>
          <p:nvPr/>
        </p:nvGrpSpPr>
        <p:grpSpPr>
          <a:xfrm>
            <a:off x="2548289" y="3588080"/>
            <a:ext cx="2599447" cy="2521829"/>
            <a:chOff x="5641385" y="2381306"/>
            <a:chExt cx="2599447" cy="2521829"/>
          </a:xfrm>
        </p:grpSpPr>
        <p:sp>
          <p:nvSpPr>
            <p:cNvPr id="1426" name="Google Shape;1426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27" name="Google Shape;1427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7" cy="1593766"/>
            </a:xfrm>
          </p:grpSpPr>
          <p:sp>
            <p:nvSpPr>
              <p:cNvPr id="1428" name="Google Shape;1428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84" name="Google Shape;1484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8" name="Google Shape;1538;p31"/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974806"/>
                </a:solidFill>
                <a:latin typeface="Cookie"/>
                <a:ea typeface="Cookie"/>
                <a:cs typeface="Cookie"/>
                <a:sym typeface="Cookie"/>
              </a:rPr>
              <a:t>KHÁM PHÁ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bg>
      <p:bgPr>
        <a:solidFill>
          <a:srgbClr val="002060"/>
        </a:solidFill>
        <a:effectLst/>
      </p:bgPr>
    </p:bg>
    <p:spTree>
      <p:nvGrpSpPr>
        <p:cNvPr id="1" name="Shape 1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0" name="Google Shape;1540;p32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541" name="Google Shape;1541;p32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2" name="Google Shape;1542;p32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543" name="Google Shape;1543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5" name="Google Shape;1545;p32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46" name="Google Shape;1546;p32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547" name="Google Shape;1547;p32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32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49" name="Google Shape;1549;p32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550" name="Google Shape;1550;p32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1" name="Google Shape;1551;p32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2" name="Google Shape;1552;p32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553" name="Google Shape;1553;p32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32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5" name="Google Shape;1555;p32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56" name="Google Shape;1556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8" name="Google Shape;1558;p32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559" name="Google Shape;1559;p32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32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61" name="Google Shape;1561;p32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63" name="Google Shape;1563;p32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Google Shape;1564;p32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5" name="Google Shape;1565;p32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6" name="Google Shape;1566;p32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Google Shape;1567;p32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8" name="Google Shape;1568;p32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9" name="Google Shape;1569;p32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0" name="Google Shape;1570;p32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1" name="Google Shape;1571;p32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2" name="Google Shape;1572;p32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Google Shape;1573;p32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4" name="Google Shape;1574;p32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5" name="Google Shape;1575;p32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6" name="Google Shape;1576;p32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7" name="Google Shape;1577;p32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8" name="Google Shape;1578;p32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32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0" name="Google Shape;1580;p32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1" name="Google Shape;1581;p32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2" name="Google Shape;1582;p32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3" name="Google Shape;1583;p32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4" name="Google Shape;1584;p32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5" name="Google Shape;1585;p32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6" name="Google Shape;1586;p32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7" name="Google Shape;1587;p32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9" name="Google Shape;1589;p32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0" name="Google Shape;1590;p32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1" name="Google Shape;1591;p32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2" name="Google Shape;1592;p32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3" name="Google Shape;1593;p32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4" name="Google Shape;1594;p32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32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6" name="Google Shape;1596;p32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7" name="Google Shape;1597;p32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8" name="Google Shape;1598;p32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9" name="Google Shape;1599;p32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0" name="Google Shape;1600;p32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1" name="Google Shape;1601;p32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2" name="Google Shape;1602;p32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3" name="Google Shape;1603;p32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4" name="Google Shape;1604;p32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5" name="Google Shape;1605;p32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6" name="Google Shape;1606;p32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Google Shape;1607;p32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8" name="Google Shape;1608;p32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BD4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32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B2A0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Google Shape;1610;p32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1" name="Google Shape;1611;p32"/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1612" name="Google Shape;1612;p32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3" name="Google Shape;1653;p32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654" name="Google Shape;1654;p32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32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657" name="Google Shape;1657;p32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7" name="Google Shape;1667;p32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668" name="Google Shape;1668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0" name="Google Shape;1670;p32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32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2" name="Google Shape;1672;p32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673" name="Google Shape;1673;p32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75" name="Google Shape;1675;p32"/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C00000"/>
                </a:solidFill>
                <a:latin typeface="Cookie"/>
                <a:ea typeface="Cookie"/>
                <a:cs typeface="Cookie"/>
                <a:sym typeface="Cookie"/>
              </a:rPr>
              <a:t>HOẠT ĐỘNG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bg>
      <p:bgPr>
        <a:solidFill>
          <a:srgbClr val="002060"/>
        </a:solidFill>
        <a:effectLst/>
      </p:bgPr>
    </p:bg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33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678" name="Google Shape;1678;p33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79" name="Google Shape;1679;p33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680" name="Google Shape;1680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82" name="Google Shape;1682;p33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83" name="Google Shape;1683;p33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684" name="Google Shape;1684;p33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33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6" name="Google Shape;1686;p33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687" name="Google Shape;1687;p33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33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89" name="Google Shape;1689;p33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690" name="Google Shape;1690;p33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33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2" name="Google Shape;1692;p33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693" name="Google Shape;1693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95" name="Google Shape;1695;p33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696" name="Google Shape;1696;p33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33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98" name="Google Shape;1698;p33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33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0" name="Google Shape;1700;p33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33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33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33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4" name="Google Shape;1704;p33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5" name="Google Shape;1705;p33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Google Shape;1706;p33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7" name="Google Shape;1707;p33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8" name="Google Shape;1708;p33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9" name="Google Shape;1709;p33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33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33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2" name="Google Shape;1712;p33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3" name="Google Shape;1713;p33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4" name="Google Shape;1714;p33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5" name="Google Shape;1715;p33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33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33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33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33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33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33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33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33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33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33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33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33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33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33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33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33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33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3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33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33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33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33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33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33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33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33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33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33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33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3"/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6" name="Google Shape;1746;p33"/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7" name="Google Shape;1747;p33"/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8" name="Google Shape;1748;p33"/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749" name="Google Shape;1749;p33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33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33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33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33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33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2" name="Google Shape;1812;p33"/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813" name="Google Shape;1813;p3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3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5" name="Google Shape;1815;p33"/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816" name="Google Shape;1816;p3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3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3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3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3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3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3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3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3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3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6" name="Google Shape;1826;p33"/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827" name="Google Shape;1827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9" name="Google Shape;1829;p33"/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0" name="Google Shape;1830;p33"/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31" name="Google Shape;1831;p33"/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832" name="Google Shape;1832;p3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3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34" name="Google Shape;1834;p33"/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500">
                <a:solidFill>
                  <a:srgbClr val="002060"/>
                </a:solidFill>
                <a:latin typeface="Cookie"/>
                <a:ea typeface="Cookie"/>
                <a:cs typeface="Cookie"/>
                <a:sym typeface="Cookie"/>
              </a:rPr>
              <a:t>LUYỆN TẬP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bg>
      <p:bgPr>
        <a:solidFill>
          <a:srgbClr val="002060"/>
        </a:solidFill>
        <a:effectLst/>
      </p:bgPr>
    </p:bg>
    <p:spTree>
      <p:nvGrpSpPr>
        <p:cNvPr id="1" name="Shape 1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6" name="Google Shape;1836;p34"/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1837" name="Google Shape;1837;p3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C2D5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8" name="Google Shape;1838;p3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1839" name="Google Shape;1839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41" name="Google Shape;1841;p3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0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42" name="Google Shape;1842;p3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1843" name="Google Shape;1843;p3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3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5" name="Google Shape;1845;p3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846" name="Google Shape;1846;p3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3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48" name="Google Shape;1848;p3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849" name="Google Shape;1849;p3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3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1" name="Google Shape;1851;p3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852" name="Google Shape;1852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54" name="Google Shape;1854;p3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55" name="Google Shape;1855;p3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0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3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57" name="Google Shape;1857;p3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3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9" name="Google Shape;1859;p34"/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34"/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34"/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34"/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3" name="Google Shape;1863;p34"/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4" name="Google Shape;1864;p34"/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5" name="Google Shape;1865;p34"/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6" name="Google Shape;1866;p34"/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7" name="Google Shape;1867;p34"/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34"/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34"/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0" name="Google Shape;1870;p34"/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1" name="Google Shape;1871;p34"/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2" name="Google Shape;1872;p34"/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3" name="Google Shape;1873;p34"/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34"/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34"/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34"/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34"/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34"/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34"/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0" name="Google Shape;1880;p34"/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1" name="Google Shape;1881;p34"/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2" name="Google Shape;1882;p34"/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3" name="Google Shape;1883;p34"/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4"/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5" name="Google Shape;1885;p34"/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6" name="Google Shape;1886;p34"/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7" name="Google Shape;1887;p34"/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8" name="Google Shape;1888;p34"/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9" name="Google Shape;1889;p34"/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0" name="Google Shape;1890;p34"/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1" name="Google Shape;1891;p34"/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2" name="Google Shape;1892;p34"/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3" name="Google Shape;1893;p34"/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4" name="Google Shape;1894;p34"/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5" name="Google Shape;1895;p34"/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6" name="Google Shape;1896;p34"/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7" name="Google Shape;1897;p34"/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8" name="Google Shape;1898;p34"/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9" name="Google Shape;1899;p34"/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0" name="Google Shape;1900;p34"/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1" name="Google Shape;1901;p34"/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2" name="Google Shape;1902;p34"/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3" name="Google Shape;1903;p34"/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ookie"/>
              <a:buNone/>
              <a:defRPr sz="4400" b="0" i="0" u="none" strike="noStrike" cap="none">
                <a:solidFill>
                  <a:schemeClr val="dk1"/>
                </a:solidFill>
                <a:latin typeface="Cookie"/>
                <a:ea typeface="Cookie"/>
                <a:cs typeface="Cookie"/>
                <a:sym typeface="Cooki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FeistyForwarders_0968120672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8" name="Google Shape;4338;p1"/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4339" name="Google Shape;4339;p1"/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4340" name="Google Shape;4340;p1"/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rgbClr val="E36C09"/>
              </a:solidFill>
              <a:ln w="12700" cap="flat" cmpd="sng">
                <a:solidFill>
                  <a:srgbClr val="E36C09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1"/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E36C09"/>
                </a:solidFill>
                <a:prstDash val="lg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42" name="Google Shape;4342;p1"/>
            <p:cNvSpPr txBox="1"/>
            <p:nvPr/>
          </p:nvSpPr>
          <p:spPr>
            <a:xfrm>
              <a:off x="1677724" y="206880"/>
              <a:ext cx="197208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0" i="0" u="none" strike="noStrike" cap="none">
                  <a:solidFill>
                    <a:srgbClr val="E36C09"/>
                  </a:solidFill>
                  <a:latin typeface="Cookie"/>
                  <a:ea typeface="Cookie"/>
                  <a:cs typeface="Cookie"/>
                  <a:sym typeface="Cookie"/>
                </a:rPr>
                <a:t>CHỦ ĐỀ 11</a:t>
              </a:r>
              <a:endParaRPr/>
            </a:p>
          </p:txBody>
        </p:sp>
      </p:grpSp>
      <p:sp>
        <p:nvSpPr>
          <p:cNvPr id="4343" name="Google Shape;4343;p1"/>
          <p:cNvSpPr txBox="1"/>
          <p:nvPr/>
        </p:nvSpPr>
        <p:spPr>
          <a:xfrm>
            <a:off x="3073401" y="232092"/>
            <a:ext cx="8124687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ĐỘ DÀI VÀ ĐƠN VỊ ĐO ĐỘ DÀI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E36C09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TIỀN VIỆT NAM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44" name="Google Shape;4344;p1"/>
          <p:cNvSpPr txBox="1"/>
          <p:nvPr/>
        </p:nvSpPr>
        <p:spPr>
          <a:xfrm>
            <a:off x="1434905" y="1899542"/>
            <a:ext cx="877824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BÀI 55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ĐỀ- XI- MÉT. 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ea typeface="Cookie"/>
                <a:cs typeface="Times New Roman" panose="02020603050405020304" pitchFamily="18" charset="0"/>
                <a:sym typeface="Cookie"/>
              </a:rPr>
              <a:t>KI-LÔ-MÉT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p17"/>
          <p:cNvSpPr txBox="1"/>
          <p:nvPr/>
        </p:nvSpPr>
        <p:spPr>
          <a:xfrm>
            <a:off x="4875044" y="364806"/>
            <a:ext cx="182293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endParaRPr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32" name="Google Shape;4532;p17"/>
          <p:cNvPicPr preferRelativeResize="0"/>
          <p:nvPr/>
        </p:nvPicPr>
        <p:blipFill rotWithShape="1">
          <a:blip r:embed="rId3">
            <a:alphaModFix/>
          </a:blip>
          <a:srcRect t="2038"/>
          <a:stretch/>
        </p:blipFill>
        <p:spPr>
          <a:xfrm>
            <a:off x="1057983" y="900049"/>
            <a:ext cx="10076033" cy="3273745"/>
          </a:xfrm>
          <a:prstGeom prst="rect">
            <a:avLst/>
          </a:prstGeom>
          <a:noFill/>
          <a:ln>
            <a:noFill/>
          </a:ln>
        </p:spPr>
      </p:pic>
      <p:sp>
        <p:nvSpPr>
          <p:cNvPr id="4533" name="Google Shape;4533;p17"/>
          <p:cNvSpPr/>
          <p:nvPr/>
        </p:nvSpPr>
        <p:spPr>
          <a:xfrm>
            <a:off x="1296411" y="4173794"/>
            <a:ext cx="9599177" cy="22202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8100" cap="flat" cmpd="sng">
            <a:solidFill>
              <a:srgbClr val="71CFE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Ki-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đơn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vị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đo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độ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Ki-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viết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km.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 km = 1000 m; 1000 m = 1 km </a:t>
            </a:r>
            <a:endParaRPr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marR="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cột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tiếp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theo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dài</a:t>
            </a:r>
            <a:r>
              <a:rPr lang="en-US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km.</a:t>
            </a:r>
            <a:endParaRPr sz="1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2" name="Google Shape;45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8" y="145611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4543" name="Google Shape;4543;p19"/>
          <p:cNvSpPr/>
          <p:nvPr/>
        </p:nvSpPr>
        <p:spPr>
          <a:xfrm>
            <a:off x="2334842" y="1347782"/>
            <a:ext cx="1034386" cy="523220"/>
          </a:xfrm>
          <a:prstGeom prst="roundRect">
            <a:avLst>
              <a:gd name="adj" fmla="val 16667"/>
            </a:avLst>
          </a:prstGeom>
          <a:solidFill>
            <a:srgbClr val="FFC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544" name="Google Shape;4544;p19"/>
          <p:cNvGrpSpPr/>
          <p:nvPr/>
        </p:nvGrpSpPr>
        <p:grpSpPr>
          <a:xfrm>
            <a:off x="1171197" y="1322414"/>
            <a:ext cx="2633886" cy="570588"/>
            <a:chOff x="1183343" y="1493800"/>
            <a:chExt cx="2633886" cy="570588"/>
          </a:xfrm>
        </p:grpSpPr>
        <p:sp>
          <p:nvSpPr>
            <p:cNvPr id="4545" name="Google Shape;4545;p19"/>
            <p:cNvSpPr txBox="1"/>
            <p:nvPr/>
          </p:nvSpPr>
          <p:spPr>
            <a:xfrm>
              <a:off x="1834335" y="1541167"/>
              <a:ext cx="1982894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  Số ?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47" name="Google Shape;4547;p19"/>
          <p:cNvGrpSpPr/>
          <p:nvPr/>
        </p:nvGrpSpPr>
        <p:grpSpPr>
          <a:xfrm>
            <a:off x="1822189" y="848069"/>
            <a:ext cx="9180576" cy="4480089"/>
            <a:chOff x="1822189" y="834001"/>
            <a:chExt cx="9180576" cy="4480089"/>
          </a:xfrm>
        </p:grpSpPr>
        <p:grpSp>
          <p:nvGrpSpPr>
            <p:cNvPr id="4548" name="Google Shape;4548;p19"/>
            <p:cNvGrpSpPr/>
            <p:nvPr/>
          </p:nvGrpSpPr>
          <p:grpSpPr>
            <a:xfrm>
              <a:off x="1822189" y="834001"/>
              <a:ext cx="9180576" cy="2163472"/>
              <a:chOff x="2087589" y="810444"/>
              <a:chExt cx="9180576" cy="2163472"/>
            </a:xfrm>
          </p:grpSpPr>
          <p:sp>
            <p:nvSpPr>
              <p:cNvPr id="4549" name="Google Shape;4549;p19"/>
              <p:cNvSpPr txBox="1"/>
              <p:nvPr/>
            </p:nvSpPr>
            <p:spPr>
              <a:xfrm>
                <a:off x="2087589" y="2019849"/>
                <a:ext cx="9180576" cy="95406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2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>
                    <a:solidFill>
                      <a:schemeClr val="dk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 km =               m 	                       m = 1 km.		</a:t>
                </a:r>
                <a:endParaRPr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  <p:sp>
            <p:nvSpPr>
              <p:cNvPr id="4550" name="Google Shape;4550;p19"/>
              <p:cNvSpPr/>
              <p:nvPr/>
            </p:nvSpPr>
            <p:spPr>
              <a:xfrm>
                <a:off x="3441120" y="2245349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51" name="Google Shape;4551;p19"/>
              <p:cNvSpPr/>
              <p:nvPr/>
            </p:nvSpPr>
            <p:spPr>
              <a:xfrm>
                <a:off x="6691349" y="810444"/>
                <a:ext cx="1044956" cy="58688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32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552" name="Google Shape;4552;p19"/>
            <p:cNvSpPr txBox="1"/>
            <p:nvPr/>
          </p:nvSpPr>
          <p:spPr>
            <a:xfrm>
              <a:off x="1860587" y="3167390"/>
              <a:ext cx="8935231" cy="13849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b)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Chọn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câu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trả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lời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thích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hợp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Quãng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đường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nhà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Mai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đến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trường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dài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khoảng</a:t>
              </a:r>
              <a:r>
                <a:rPr lang="en-US" sz="28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  <a:endParaRPr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53" name="Google Shape;4553;p19"/>
            <p:cNvSpPr txBox="1"/>
            <p:nvPr/>
          </p:nvSpPr>
          <p:spPr>
            <a:xfrm>
              <a:off x="1860587" y="4790870"/>
              <a:ext cx="7061549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>
                  <a:solidFill>
                    <a:srgbClr val="DF3C7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A. </a:t>
              </a: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 dm		</a:t>
              </a:r>
              <a:r>
                <a:rPr lang="en-US" sz="2800" b="1">
                  <a:solidFill>
                    <a:srgbClr val="DF3C7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B. </a:t>
              </a: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 m		</a:t>
              </a:r>
              <a:r>
                <a:rPr lang="en-US" sz="2800" b="1">
                  <a:solidFill>
                    <a:srgbClr val="DF3C7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C. </a:t>
              </a:r>
              <a:r>
                <a:rPr lang="en-US" sz="2800" b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 km </a:t>
              </a:r>
              <a:endParaRPr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54" name="Google Shape;4554;p19"/>
          <p:cNvSpPr txBox="1"/>
          <p:nvPr/>
        </p:nvSpPr>
        <p:spPr>
          <a:xfrm>
            <a:off x="3295488" y="2385146"/>
            <a:ext cx="925188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1000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5" name="Google Shape;4555;p19"/>
          <p:cNvSpPr txBox="1"/>
          <p:nvPr/>
        </p:nvSpPr>
        <p:spPr>
          <a:xfrm>
            <a:off x="6696227" y="2385146"/>
            <a:ext cx="954368" cy="5231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1000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6" name="Google Shape;4556;p19"/>
          <p:cNvSpPr/>
          <p:nvPr/>
        </p:nvSpPr>
        <p:spPr>
          <a:xfrm>
            <a:off x="7244862" y="4737291"/>
            <a:ext cx="563683" cy="590868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1" name="Google Shape;4561;p20"/>
          <p:cNvGrpSpPr/>
          <p:nvPr/>
        </p:nvGrpSpPr>
        <p:grpSpPr>
          <a:xfrm>
            <a:off x="790219" y="343912"/>
            <a:ext cx="1630997" cy="570588"/>
            <a:chOff x="1183343" y="1493800"/>
            <a:chExt cx="1630997" cy="570588"/>
          </a:xfrm>
        </p:grpSpPr>
        <p:sp>
          <p:nvSpPr>
            <p:cNvPr id="4562" name="Google Shape;4562;p20"/>
            <p:cNvSpPr/>
            <p:nvPr/>
          </p:nvSpPr>
          <p:spPr>
            <a:xfrm>
              <a:off x="1834335" y="1541167"/>
              <a:ext cx="980005" cy="510778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Số ?</a:t>
              </a:r>
              <a:endParaRPr/>
            </a:p>
          </p:txBody>
        </p:sp>
        <p:sp>
          <p:nvSpPr>
            <p:cNvPr id="4563" name="Google Shape;4563;p20"/>
            <p:cNvSpPr/>
            <p:nvPr/>
          </p:nvSpPr>
          <p:spPr>
            <a:xfrm>
              <a:off x="1183343" y="1493800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</p:grpSp>
      <p:sp>
        <p:nvSpPr>
          <p:cNvPr id="4564" name="Google Shape;4564;p20"/>
          <p:cNvSpPr txBox="1"/>
          <p:nvPr/>
        </p:nvSpPr>
        <p:spPr>
          <a:xfrm>
            <a:off x="790219" y="933156"/>
            <a:ext cx="8602035" cy="577850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Mẫu: 	      4 km + 3 km = 7 km	      25 km – 10 km = 15 km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65" name="Google Shape;4565;p20"/>
          <p:cNvGrpSpPr/>
          <p:nvPr/>
        </p:nvGrpSpPr>
        <p:grpSpPr>
          <a:xfrm>
            <a:off x="2270700" y="1488916"/>
            <a:ext cx="10693773" cy="716350"/>
            <a:chOff x="3356585" y="996189"/>
            <a:chExt cx="10693773" cy="716350"/>
          </a:xfrm>
        </p:grpSpPr>
        <p:sp>
          <p:nvSpPr>
            <p:cNvPr id="4566" name="Google Shape;4566;p20"/>
            <p:cNvSpPr txBox="1"/>
            <p:nvPr/>
          </p:nvSpPr>
          <p:spPr>
            <a:xfrm>
              <a:off x="3356585" y="996189"/>
              <a:ext cx="10693773" cy="716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 km + 9 km =           km	32 km – 14 km =          km</a:t>
              </a:r>
              <a:endParaRPr/>
            </a:p>
          </p:txBody>
        </p:sp>
        <p:sp>
          <p:nvSpPr>
            <p:cNvPr id="4567" name="Google Shape;4567;p20"/>
            <p:cNvSpPr/>
            <p:nvPr/>
          </p:nvSpPr>
          <p:spPr>
            <a:xfrm>
              <a:off x="5470275" y="1102156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4568" name="Google Shape;4568;p20"/>
            <p:cNvSpPr/>
            <p:nvPr/>
          </p:nvSpPr>
          <p:spPr>
            <a:xfrm>
              <a:off x="9382518" y="1102155"/>
              <a:ext cx="785091" cy="586885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2700" cap="flat" cmpd="sng">
              <a:solidFill>
                <a:srgbClr val="FFC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4569" name="Google Shape;4569;p20"/>
          <p:cNvSpPr txBox="1"/>
          <p:nvPr/>
        </p:nvSpPr>
        <p:spPr>
          <a:xfrm>
            <a:off x="4507009" y="1653400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  <p:sp>
        <p:nvSpPr>
          <p:cNvPr id="4570" name="Google Shape;4570;p20"/>
          <p:cNvSpPr txBox="1"/>
          <p:nvPr/>
        </p:nvSpPr>
        <p:spPr>
          <a:xfrm>
            <a:off x="8396469" y="1641462"/>
            <a:ext cx="585417" cy="5232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  <p:grpSp>
        <p:nvGrpSpPr>
          <p:cNvPr id="4571" name="Google Shape;4571;p20"/>
          <p:cNvGrpSpPr/>
          <p:nvPr/>
        </p:nvGrpSpPr>
        <p:grpSpPr>
          <a:xfrm>
            <a:off x="790219" y="2338305"/>
            <a:ext cx="10166566" cy="570588"/>
            <a:chOff x="1183343" y="1400495"/>
            <a:chExt cx="10166566" cy="570588"/>
          </a:xfrm>
        </p:grpSpPr>
        <p:sp>
          <p:nvSpPr>
            <p:cNvPr id="4572" name="Google Shape;4572;p20"/>
            <p:cNvSpPr/>
            <p:nvPr/>
          </p:nvSpPr>
          <p:spPr>
            <a:xfrm>
              <a:off x="1834335" y="1422279"/>
              <a:ext cx="9515574" cy="51077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Biết chiều dài đoạn đường bộ từ Hà Nội đến một số tỉnh như sau:</a:t>
              </a:r>
              <a:endParaRPr/>
            </a:p>
          </p:txBody>
        </p:sp>
        <p:sp>
          <p:nvSpPr>
            <p:cNvPr id="4573" name="Google Shape;4573;p20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graphicFrame>
        <p:nvGraphicFramePr>
          <p:cNvPr id="4574" name="Google Shape;4574;p20"/>
          <p:cNvGraphicFramePr/>
          <p:nvPr/>
        </p:nvGraphicFramePr>
        <p:xfrm>
          <a:off x="679865" y="3001495"/>
          <a:ext cx="5438025" cy="3369800"/>
        </p:xfrm>
        <a:graphic>
          <a:graphicData uri="http://schemas.openxmlformats.org/drawingml/2006/table">
            <a:tbl>
              <a:tblPr firstRow="1" bandRow="1">
                <a:noFill/>
                <a:tableStyleId>{BEDFA83A-7691-473D-971F-F73FD2BF0A40}</a:tableStyleId>
              </a:tblPr>
              <a:tblGrid>
                <a:gridCol w="3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8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56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Đoạn đường bộ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</a:rPr>
                        <a:t>Chiều dài</a:t>
                      </a:r>
                      <a:endParaRPr/>
                    </a:p>
                  </a:txBody>
                  <a:tcPr marL="91450" marR="91450" marT="45725" marB="45725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Hà Nam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54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Thái Bình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106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6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Cao Bằng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240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Hà Nội – Lạng Sơn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155 km</a:t>
                      </a:r>
                      <a:endParaRPr sz="24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75" marR="68575" marT="0" marB="0" anchor="ctr">
                    <a:lnL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ED81A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575" name="Google Shape;4575;p20"/>
          <p:cNvSpPr/>
          <p:nvPr/>
        </p:nvSpPr>
        <p:spPr>
          <a:xfrm>
            <a:off x="6117875" y="2862782"/>
            <a:ext cx="5228152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 Trong các tỉnh trên, tỉnh nào xa Hà Nội nhất, tỉnh nào gần Hà Nội nhất? </a:t>
            </a:r>
            <a:endParaRPr/>
          </a:p>
        </p:txBody>
      </p:sp>
      <p:sp>
        <p:nvSpPr>
          <p:cNvPr id="4576" name="Google Shape;4576;p20"/>
          <p:cNvSpPr txBox="1"/>
          <p:nvPr/>
        </p:nvSpPr>
        <p:spPr>
          <a:xfrm>
            <a:off x="6117875" y="3736862"/>
            <a:ext cx="4148893" cy="89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Cao Bằng xa Hà Nội nhất.</a:t>
            </a:r>
            <a:endParaRPr/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    Hà Nam gần Hà Nội nhất.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7" name="Google Shape;4577;p20"/>
          <p:cNvSpPr/>
          <p:nvPr/>
        </p:nvSpPr>
        <p:spPr>
          <a:xfrm>
            <a:off x="6117875" y="4627152"/>
            <a:ext cx="5228152" cy="1320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Trong các tỉnh trên, đường bộ từ Hà Nội đến những tỉnh nào dài hơn 100 km?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8" name="Google Shape;4578;p20"/>
          <p:cNvSpPr txBox="1"/>
          <p:nvPr/>
        </p:nvSpPr>
        <p:spPr>
          <a:xfrm>
            <a:off x="7376066" y="5458149"/>
            <a:ext cx="33370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🡪"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Hà Nội – Thái Bình;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9" name="Google Shape;4579;p20"/>
          <p:cNvSpPr txBox="1"/>
          <p:nvPr/>
        </p:nvSpPr>
        <p:spPr>
          <a:xfrm>
            <a:off x="6220181" y="5855719"/>
            <a:ext cx="24272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Cao Bằng;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0" name="Google Shape;4580;p20"/>
          <p:cNvSpPr txBox="1"/>
          <p:nvPr/>
        </p:nvSpPr>
        <p:spPr>
          <a:xfrm>
            <a:off x="8608962" y="5855718"/>
            <a:ext cx="24064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HN – Lạng Sơn.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6" name="Google Shape;4586;p21"/>
          <p:cNvGrpSpPr/>
          <p:nvPr/>
        </p:nvGrpSpPr>
        <p:grpSpPr>
          <a:xfrm>
            <a:off x="0" y="146167"/>
            <a:ext cx="11690253" cy="2580378"/>
            <a:chOff x="1183343" y="1400495"/>
            <a:chExt cx="10245211" cy="2580378"/>
          </a:xfrm>
        </p:grpSpPr>
        <p:sp>
          <p:nvSpPr>
            <p:cNvPr id="4587" name="Google Shape;4587;p21"/>
            <p:cNvSpPr/>
            <p:nvPr/>
          </p:nvSpPr>
          <p:spPr>
            <a:xfrm>
              <a:off x="1530017" y="1549756"/>
              <a:ext cx="9898537" cy="2431117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Hành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trình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lên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Thiên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Đình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kiện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Trời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mưa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cứu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muôn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lại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cho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như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28 km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thì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gặp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cua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cua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thêm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36 km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thì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gặp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hổ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gấu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cua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hổ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gấu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thêm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46 km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nữa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thì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gặp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ong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mật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cáo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Hỏi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:</a:t>
              </a:r>
              <a:endParaRPr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ki-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lô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thì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gặp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hổ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gấu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  <a:p>
              <a:pPr marL="0" marR="0" lvl="0" indent="0" algn="just" rtl="0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b)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Tính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từ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chỗ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gặp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cua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cóc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bao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nhiêu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ki-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lô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-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mét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thì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gặp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ong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mật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400" b="1" dirty="0" err="1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cáo</a:t>
              </a:r>
              <a:r>
                <a:rPr lang="en-US" sz="2400" b="1" dirty="0">
                  <a:solidFill>
                    <a:schemeClr val="dk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588" name="Google Shape;4588;p21"/>
            <p:cNvSpPr/>
            <p:nvPr/>
          </p:nvSpPr>
          <p:spPr>
            <a:xfrm>
              <a:off x="1183343" y="1400495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l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4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589" name="Google Shape;4589;p21"/>
          <p:cNvPicPr preferRelativeResize="0"/>
          <p:nvPr/>
        </p:nvPicPr>
        <p:blipFill rotWithShape="1">
          <a:blip r:embed="rId3">
            <a:alphaModFix/>
          </a:blip>
          <a:srcRect b="20816"/>
          <a:stretch/>
        </p:blipFill>
        <p:spPr>
          <a:xfrm>
            <a:off x="395570" y="3366370"/>
            <a:ext cx="5456590" cy="3093365"/>
          </a:xfrm>
          <a:prstGeom prst="rect">
            <a:avLst/>
          </a:prstGeom>
          <a:noFill/>
          <a:ln>
            <a:noFill/>
          </a:ln>
        </p:spPr>
      </p:pic>
      <p:sp>
        <p:nvSpPr>
          <p:cNvPr id="4590" name="Google Shape;4590;p21"/>
          <p:cNvSpPr txBox="1"/>
          <p:nvPr/>
        </p:nvSpPr>
        <p:spPr>
          <a:xfrm>
            <a:off x="4922728" y="2893076"/>
            <a:ext cx="6661335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a)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Cóc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ki-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để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hổ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28 + 36 = 64 (km)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b)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Tính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từ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chỗ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cua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cóc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ki-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lô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-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mét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gặp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ong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mật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cáo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36 + 46 = 82 (km)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Đáp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 a)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64 km.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   </a:t>
            </a:r>
            <a:r>
              <a:rPr lang="en-US" sz="2400" b="1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b)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km.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463</Words>
  <Application>Microsoft Office PowerPoint</Application>
  <PresentationFormat>Màn hình rộng</PresentationFormat>
  <Paragraphs>62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3" baseType="lpstr">
      <vt:lpstr>Cookie</vt:lpstr>
      <vt:lpstr>Times New Roman</vt:lpstr>
      <vt:lpstr>Calibri</vt:lpstr>
      <vt:lpstr>Arial</vt:lpstr>
      <vt:lpstr>Noto Sans Symbols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Phạm Thanh Hằng (ADAS – GV)</dc:creator>
  <cp:lastModifiedBy>Lê Đức Hùng</cp:lastModifiedBy>
  <cp:revision>3</cp:revision>
  <dcterms:created xsi:type="dcterms:W3CDTF">2021-06-02T01:34:28Z</dcterms:created>
  <dcterms:modified xsi:type="dcterms:W3CDTF">2024-03-30T01:50:10Z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2024-03-30T01:36:09Z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b4c94fc5-d3d2-438c-a04b-55360dbf2ad3</vt:lpwstr>
  </property>
  <property fmtid="{D5CDD505-2E9C-101B-9397-08002B2CF9AE}" pid="7" name="MSIP_Label_defa4170-0d19-0005-0004-bc88714345d2_ActionId">
    <vt:lpwstr>8185e19b-423b-4c0c-b38e-d5f75f64f43a</vt:lpwstr>
  </property>
  <property fmtid="{D5CDD505-2E9C-101B-9397-08002B2CF9AE}" pid="8" name="MSIP_Label_defa4170-0d19-0005-0004-bc88714345d2_ContentBits">
    <vt:lpwstr>0</vt:lpwstr>
  </property>
</Properties>
</file>