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1"/>
  </p:notesMasterIdLst>
  <p:sldIdLst>
    <p:sldId id="332" r:id="rId5"/>
    <p:sldId id="314" r:id="rId6"/>
    <p:sldId id="260" r:id="rId7"/>
    <p:sldId id="261" r:id="rId8"/>
    <p:sldId id="288" r:id="rId9"/>
    <p:sldId id="279" r:id="rId10"/>
    <p:sldId id="291" r:id="rId11"/>
    <p:sldId id="315" r:id="rId12"/>
    <p:sldId id="281" r:id="rId13"/>
    <p:sldId id="316" r:id="rId14"/>
    <p:sldId id="317" r:id="rId15"/>
    <p:sldId id="319" r:id="rId16"/>
    <p:sldId id="320" r:id="rId17"/>
    <p:sldId id="321" r:id="rId18"/>
    <p:sldId id="256" r:id="rId19"/>
    <p:sldId id="322" r:id="rId20"/>
    <p:sldId id="324" r:id="rId21"/>
    <p:sldId id="325" r:id="rId22"/>
    <p:sldId id="328" r:id="rId23"/>
    <p:sldId id="310" r:id="rId24"/>
    <p:sldId id="329" r:id="rId25"/>
    <p:sldId id="330" r:id="rId26"/>
    <p:sldId id="331" r:id="rId27"/>
    <p:sldId id="295" r:id="rId28"/>
    <p:sldId id="296" r:id="rId29"/>
    <p:sldId id="3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2" autoAdjust="0"/>
    <p:restoredTop sz="86235" autoAdjust="0"/>
  </p:normalViewPr>
  <p:slideViewPr>
    <p:cSldViewPr snapToGrid="0">
      <p:cViewPr>
        <p:scale>
          <a:sx n="70" d="100"/>
          <a:sy n="70" d="100"/>
        </p:scale>
        <p:origin x="-88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2B9D82-D17C-4086-93FF-1C87D3C6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0EC6E88-A2A3-4176-B86D-4390FC6B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26B55B-6C05-4B79-BD04-9ECC11F0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DD297A-8ABC-4979-A3DF-23A812E0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4E6E33-38F3-4B71-8CD7-17305764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7769B0-EB45-4DDB-BCD4-D2417FFF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73C43A-920C-43D1-BFA8-7B8A42B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B196E5-E070-490A-AF2F-3B69B8F5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505FD8-3776-46AF-8178-D301F704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18D476-3848-4D64-A882-FE8B140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438D5C-7770-467A-9734-59F91AE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F83B8D-E30E-4121-A9B4-F216260C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8E0F46-6485-4D64-A5C6-38DB088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2305C9-1584-45E5-943E-1750759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7C114B-4E63-41B1-BFE5-AD78B866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E0E816-64DE-4A37-AD69-A5F1E1F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2E0017-4568-4D0C-B535-6C3A06F5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343180-6478-4296-B93C-36A73867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8F18B4-79E0-4543-808C-AED9A2F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F9574F-8023-465F-AF28-922D2A0C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324F91-C34D-47B9-B8B8-EA482CD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317396-93D1-41E3-80B6-D63E8A6F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512BA4-0AB2-48D2-B2E5-AE62AF15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B82AB50-8F53-4EC9-913E-E0E442A7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61503E9-34CB-476D-99B0-5701B17F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C72DDA6-6E1E-4613-B512-01886850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C507E8-7136-4F5F-B1B2-1C0D8E9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D6248F3-4A5D-4D88-B456-253F8929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5C59CD-539D-4705-9CFB-34D82A7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50D29-528D-4DA2-9655-7746A82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FDA469E-B11F-4F63-BCDD-D8A9CF08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629559E-F4FE-443A-BCF8-3681ED50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82C7813-114E-43DE-BB25-98B9E17E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1A15985-CDBA-465B-BE93-2BF00BA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E6F23-1462-4317-9F1E-09E1920C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D3E5E8F-AB0B-4558-A10B-15C9ABBE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099155-1BB6-4D57-AD0E-7467D92E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97FD5F-254E-4F56-A7FE-D8C908A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F3A3F3D-02D7-4AC3-A452-D503F39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3D7CDE-D069-48DC-A879-C2AA1103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0BC1A6-A748-45C4-B534-0E0E7EF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D048D5-FB00-4ECE-9E09-511D8530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BB33FC-918A-4788-9739-DA95A448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AD40701-FD2F-4FA3-BF58-F5954C4E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B446F6-769A-4378-8C08-22194229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3CA7E2-CFF5-400D-8A79-29815FE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F49CDA-3C63-46B0-B69C-3A09F2D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658EDF-3C19-4B71-A43C-0766472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4F9FB7-D744-4DD1-AB43-38739BC2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61E5C70-DEC3-4B42-A2EA-A35B477B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820BCF-D7A6-4466-9759-8524171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D26EEA-12BE-47DC-BF2B-DC7E1A81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3B70C1-75F9-40C6-87DB-23131675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7B446C2-3C46-47ED-8AD3-E27A8A0A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BACC0D1-B2E5-4F5C-8BAC-D0A16AA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0857B-774F-42C4-8755-95101CE2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F16F0E-B90F-4D2A-B640-15382BED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5264C2-FFF2-4D7F-B4E2-3839EF02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4150" indent="0" algn="ctr">
              <a:buNone/>
              <a:defRPr/>
            </a:lvl2pPr>
            <a:lvl3pPr marL="1088299" indent="0" algn="ctr">
              <a:buNone/>
              <a:defRPr/>
            </a:lvl3pPr>
            <a:lvl4pPr marL="1632450" indent="0" algn="ctr">
              <a:buNone/>
              <a:defRPr/>
            </a:lvl4pPr>
            <a:lvl5pPr marL="2176598" indent="0" algn="ctr">
              <a:buNone/>
              <a:defRPr/>
            </a:lvl5pPr>
            <a:lvl6pPr marL="2720749" indent="0" algn="ctr">
              <a:buNone/>
              <a:defRPr/>
            </a:lvl6pPr>
            <a:lvl7pPr marL="3264897" indent="0" algn="ctr">
              <a:buNone/>
              <a:defRPr/>
            </a:lvl7pPr>
            <a:lvl8pPr marL="3809047" indent="0" algn="ctr">
              <a:buNone/>
              <a:defRPr/>
            </a:lvl8pPr>
            <a:lvl9pPr marL="43531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40CB-7AE9-4E7C-9920-EDC27D67D5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09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705-8A55-4896-BC6F-D1E9DEF44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94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150" indent="0">
              <a:buNone/>
              <a:defRPr sz="2200"/>
            </a:lvl2pPr>
            <a:lvl3pPr marL="1088299" indent="0">
              <a:buNone/>
              <a:defRPr sz="1900"/>
            </a:lvl3pPr>
            <a:lvl4pPr marL="1632450" indent="0">
              <a:buNone/>
              <a:defRPr sz="1700"/>
            </a:lvl4pPr>
            <a:lvl5pPr marL="2176598" indent="0">
              <a:buNone/>
              <a:defRPr sz="1700"/>
            </a:lvl5pPr>
            <a:lvl6pPr marL="2720749" indent="0">
              <a:buNone/>
              <a:defRPr sz="1700"/>
            </a:lvl6pPr>
            <a:lvl7pPr marL="3264897" indent="0">
              <a:buNone/>
              <a:defRPr sz="1700"/>
            </a:lvl7pPr>
            <a:lvl8pPr marL="3809047" indent="0">
              <a:buNone/>
              <a:defRPr sz="1700"/>
            </a:lvl8pPr>
            <a:lvl9pPr marL="435319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7DBB-253E-4A2C-B457-F0CC8A0C06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38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7B64B-6F38-4E6F-8FB2-DCBEB6D19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02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4"/>
            <a:ext cx="5386917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50" indent="0">
              <a:buNone/>
              <a:defRPr sz="2400" b="1"/>
            </a:lvl2pPr>
            <a:lvl3pPr marL="1088299" indent="0">
              <a:buNone/>
              <a:defRPr sz="2200" b="1"/>
            </a:lvl3pPr>
            <a:lvl4pPr marL="1632450" indent="0">
              <a:buNone/>
              <a:defRPr sz="1900" b="1"/>
            </a:lvl4pPr>
            <a:lvl5pPr marL="2176598" indent="0">
              <a:buNone/>
              <a:defRPr sz="1900" b="1"/>
            </a:lvl5pPr>
            <a:lvl6pPr marL="2720749" indent="0">
              <a:buNone/>
              <a:defRPr sz="1900" b="1"/>
            </a:lvl6pPr>
            <a:lvl7pPr marL="3264897" indent="0">
              <a:buNone/>
              <a:defRPr sz="1900" b="1"/>
            </a:lvl7pPr>
            <a:lvl8pPr marL="3809047" indent="0">
              <a:buNone/>
              <a:defRPr sz="1900" b="1"/>
            </a:lvl8pPr>
            <a:lvl9pPr marL="4353198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23251-B9BC-44CE-8F85-8EC7B523C2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19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6A55-02BF-49B2-A463-53D580C807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13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BAD60-F54C-4B20-86EC-FB0266B02F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96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DC553-DA46-4640-B72D-148485BAF4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055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150" indent="0">
              <a:buNone/>
              <a:defRPr sz="3300"/>
            </a:lvl2pPr>
            <a:lvl3pPr marL="1088299" indent="0">
              <a:buNone/>
              <a:defRPr sz="2900"/>
            </a:lvl3pPr>
            <a:lvl4pPr marL="1632450" indent="0">
              <a:buNone/>
              <a:defRPr sz="2400"/>
            </a:lvl4pPr>
            <a:lvl5pPr marL="2176598" indent="0">
              <a:buNone/>
              <a:defRPr sz="2400"/>
            </a:lvl5pPr>
            <a:lvl6pPr marL="2720749" indent="0">
              <a:buNone/>
              <a:defRPr sz="2400"/>
            </a:lvl6pPr>
            <a:lvl7pPr marL="3264897" indent="0">
              <a:buNone/>
              <a:defRPr sz="2400"/>
            </a:lvl7pPr>
            <a:lvl8pPr marL="3809047" indent="0">
              <a:buNone/>
              <a:defRPr sz="2400"/>
            </a:lvl8pPr>
            <a:lvl9pPr marL="4353198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150" indent="0">
              <a:buNone/>
              <a:defRPr sz="1400"/>
            </a:lvl2pPr>
            <a:lvl3pPr marL="1088299" indent="0">
              <a:buNone/>
              <a:defRPr sz="1200"/>
            </a:lvl3pPr>
            <a:lvl4pPr marL="1632450" indent="0">
              <a:buNone/>
              <a:defRPr sz="1100"/>
            </a:lvl4pPr>
            <a:lvl5pPr marL="2176598" indent="0">
              <a:buNone/>
              <a:defRPr sz="1100"/>
            </a:lvl5pPr>
            <a:lvl6pPr marL="2720749" indent="0">
              <a:buNone/>
              <a:defRPr sz="1100"/>
            </a:lvl6pPr>
            <a:lvl7pPr marL="3264897" indent="0">
              <a:buNone/>
              <a:defRPr sz="1100"/>
            </a:lvl7pPr>
            <a:lvl8pPr marL="3809047" indent="0">
              <a:buNone/>
              <a:defRPr sz="1100"/>
            </a:lvl8pPr>
            <a:lvl9pPr marL="435319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FE6E4-4639-41EE-8933-E3F830C50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43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B84AE-5BD0-430C-976F-B71476154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2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8E6B2-15AC-4E80-AD4E-6CDD36C960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64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0D70D-5143-4FAD-9148-2A096ECF0C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38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2CFA92E4-5D1A-408C-92AD-5199F9B0705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1EC86A6-9E78-41ED-BCA1-9B88B20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555530-BF7B-4F13-9B30-1545280F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A155D1-EBE0-42E3-A017-68658E6F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BE24-CEC0-4656-AA2C-6A956C4E2A01}" type="datetimeFigureOut">
              <a:rPr lang="en-US" smtClean="0"/>
              <a:t>05/03/2024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211A15-12F5-4ACB-8C05-5FD855CF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64A26B-363E-4A4E-856B-E6A1CA8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FBAF4FB3-C962-4616-AE65-2D0C95FD3D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05/03/2024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9C7943ED-7788-46D2-A34C-7C93D5F8B4C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66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66" y="1600730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66" y="6245490"/>
            <a:ext cx="3860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66" y="6245490"/>
            <a:ext cx="284427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+mn-lt"/>
              </a:defRPr>
            </a:lvl1pPr>
          </a:lstStyle>
          <a:p>
            <a:pPr defTabSz="609478" fontAlgn="base">
              <a:spcBef>
                <a:spcPct val="0"/>
              </a:spcBef>
              <a:spcAft>
                <a:spcPct val="0"/>
              </a:spcAft>
              <a:defRPr/>
            </a:pPr>
            <a:fld id="{63241CD8-2555-4954-9E10-B1AAC24860C0}" type="slidenum">
              <a:rPr lang="en-US" smtClean="0">
                <a:solidFill>
                  <a:srgbClr val="000000"/>
                </a:solidFill>
              </a:rPr>
              <a:pPr defTabSz="6094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0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5441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088299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632450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176598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07377" indent="-407377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532" indent="-339922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687" indent="-271145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297" indent="-271145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8229" indent="-271145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2824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6972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12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5273" indent="-27207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9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50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49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9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047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98" algn="l" defTabSz="108829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4"/>
          <p:cNvSpPr>
            <a:spLocks noChangeArrowheads="1" noChangeShapeType="1" noTextEdit="1"/>
          </p:cNvSpPr>
          <p:nvPr/>
        </p:nvSpPr>
        <p:spPr bwMode="auto">
          <a:xfrm>
            <a:off x="3708400" y="438683"/>
            <a:ext cx="4927600" cy="399521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</a:t>
            </a:r>
            <a:r>
              <a:rPr lang="en-US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ĐẠI QUA</a:t>
            </a:r>
            <a:r>
              <a:rPr lang="vi-VN" sz="3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</a:t>
            </a:r>
            <a:endParaRPr lang="en-US" sz="3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53" name="WordArt 16"/>
          <p:cNvSpPr>
            <a:spLocks noChangeArrowheads="1" noChangeShapeType="1" noTextEdit="1"/>
          </p:cNvSpPr>
          <p:nvPr/>
        </p:nvSpPr>
        <p:spPr bwMode="auto">
          <a:xfrm>
            <a:off x="3454136" y="2526775"/>
            <a:ext cx="5588000" cy="521229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63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 TIẾNG VIỆT</a:t>
            </a:r>
          </a:p>
        </p:txBody>
      </p:sp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5384273" y="3429000"/>
            <a:ext cx="2133865" cy="381000"/>
          </a:xfrm>
          <a:prstGeom prst="rect">
            <a:avLst/>
          </a:prstGeom>
        </p:spPr>
        <p:txBody>
          <a:bodyPr wrap="none" lIns="76176" tIns="38088" rIns="76176" bIns="3808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en-US" sz="57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3</a:t>
            </a:r>
          </a:p>
        </p:txBody>
      </p:sp>
      <p:sp>
        <p:nvSpPr>
          <p:cNvPr id="2055" name="WordArt 5"/>
          <p:cNvSpPr>
            <a:spLocks noChangeArrowheads="1" noChangeShapeType="1" noTextEdit="1"/>
          </p:cNvSpPr>
          <p:nvPr/>
        </p:nvSpPr>
        <p:spPr bwMode="auto">
          <a:xfrm>
            <a:off x="4015057" y="4419869"/>
            <a:ext cx="6525947" cy="58208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76" tIns="38088" rIns="76176" bIns="38088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609417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>
                <a:solidFill>
                  <a:srgbClr val="0000FF"/>
                </a:solidFill>
                <a:latin typeface="Times New Roman"/>
                <a:cs typeface="Times New Roman"/>
              </a:rPr>
              <a:t>Người dạy: Huỳnh Thị Yến</a:t>
            </a:r>
            <a:endParaRPr lang="en-US" sz="3100" b="1" kern="1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33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5076091" cy="3593827"/>
          </a:xfrm>
          <a:custGeom>
            <a:avLst/>
            <a:gdLst>
              <a:gd name="connsiteX0" fmla="*/ 0 w 5076091"/>
              <a:gd name="connsiteY0" fmla="*/ 450342 h 3593827"/>
              <a:gd name="connsiteX1" fmla="*/ 450342 w 5076091"/>
              <a:gd name="connsiteY1" fmla="*/ 0 h 3593827"/>
              <a:gd name="connsiteX2" fmla="*/ 1146243 w 5076091"/>
              <a:gd name="connsiteY2" fmla="*/ 0 h 3593827"/>
              <a:gd name="connsiteX3" fmla="*/ 1758636 w 5076091"/>
              <a:gd name="connsiteY3" fmla="*/ 0 h 3593827"/>
              <a:gd name="connsiteX4" fmla="*/ 2371029 w 5076091"/>
              <a:gd name="connsiteY4" fmla="*/ 0 h 3593827"/>
              <a:gd name="connsiteX5" fmla="*/ 3108684 w 5076091"/>
              <a:gd name="connsiteY5" fmla="*/ 0 h 3593827"/>
              <a:gd name="connsiteX6" fmla="*/ 3679323 w 5076091"/>
              <a:gd name="connsiteY6" fmla="*/ 0 h 3593827"/>
              <a:gd name="connsiteX7" fmla="*/ 4625749 w 5076091"/>
              <a:gd name="connsiteY7" fmla="*/ 0 h 3593827"/>
              <a:gd name="connsiteX8" fmla="*/ 5076091 w 5076091"/>
              <a:gd name="connsiteY8" fmla="*/ 450342 h 3593827"/>
              <a:gd name="connsiteX9" fmla="*/ 5076091 w 5076091"/>
              <a:gd name="connsiteY9" fmla="*/ 1150559 h 3593827"/>
              <a:gd name="connsiteX10" fmla="*/ 5076091 w 5076091"/>
              <a:gd name="connsiteY10" fmla="*/ 1743051 h 3593827"/>
              <a:gd name="connsiteX11" fmla="*/ 5076091 w 5076091"/>
              <a:gd name="connsiteY11" fmla="*/ 2416336 h 3593827"/>
              <a:gd name="connsiteX12" fmla="*/ 5076091 w 5076091"/>
              <a:gd name="connsiteY12" fmla="*/ 3143485 h 3593827"/>
              <a:gd name="connsiteX13" fmla="*/ 4625749 w 5076091"/>
              <a:gd name="connsiteY13" fmla="*/ 3593827 h 3593827"/>
              <a:gd name="connsiteX14" fmla="*/ 3929848 w 5076091"/>
              <a:gd name="connsiteY14" fmla="*/ 3593827 h 3593827"/>
              <a:gd name="connsiteX15" fmla="*/ 3233947 w 5076091"/>
              <a:gd name="connsiteY15" fmla="*/ 3593827 h 3593827"/>
              <a:gd name="connsiteX16" fmla="*/ 2496291 w 5076091"/>
              <a:gd name="connsiteY16" fmla="*/ 3593827 h 3593827"/>
              <a:gd name="connsiteX17" fmla="*/ 1800390 w 5076091"/>
              <a:gd name="connsiteY17" fmla="*/ 3593827 h 3593827"/>
              <a:gd name="connsiteX18" fmla="*/ 1146243 w 5076091"/>
              <a:gd name="connsiteY18" fmla="*/ 3593827 h 3593827"/>
              <a:gd name="connsiteX19" fmla="*/ 450342 w 5076091"/>
              <a:gd name="connsiteY19" fmla="*/ 3593827 h 3593827"/>
              <a:gd name="connsiteX20" fmla="*/ 0 w 5076091"/>
              <a:gd name="connsiteY20" fmla="*/ 3143485 h 3593827"/>
              <a:gd name="connsiteX21" fmla="*/ 0 w 5076091"/>
              <a:gd name="connsiteY21" fmla="*/ 2443268 h 3593827"/>
              <a:gd name="connsiteX22" fmla="*/ 0 w 5076091"/>
              <a:gd name="connsiteY22" fmla="*/ 1850776 h 3593827"/>
              <a:gd name="connsiteX23" fmla="*/ 0 w 5076091"/>
              <a:gd name="connsiteY23" fmla="*/ 1123628 h 3593827"/>
              <a:gd name="connsiteX24" fmla="*/ 0 w 5076091"/>
              <a:gd name="connsiteY24" fmla="*/ 450342 h 35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76091" h="3593827" fill="none" extrusionOk="0">
                <a:moveTo>
                  <a:pt x="0" y="450342"/>
                </a:moveTo>
                <a:cubicBezTo>
                  <a:pt x="-12611" y="164014"/>
                  <a:pt x="211717" y="14774"/>
                  <a:pt x="450342" y="0"/>
                </a:cubicBezTo>
                <a:cubicBezTo>
                  <a:pt x="684888" y="25274"/>
                  <a:pt x="912344" y="11528"/>
                  <a:pt x="1146243" y="0"/>
                </a:cubicBezTo>
                <a:cubicBezTo>
                  <a:pt x="1380142" y="-11528"/>
                  <a:pt x="1518367" y="13345"/>
                  <a:pt x="1758636" y="0"/>
                </a:cubicBezTo>
                <a:cubicBezTo>
                  <a:pt x="1998905" y="-13345"/>
                  <a:pt x="2207148" y="17758"/>
                  <a:pt x="2371029" y="0"/>
                </a:cubicBezTo>
                <a:cubicBezTo>
                  <a:pt x="2534910" y="-17758"/>
                  <a:pt x="2954157" y="-771"/>
                  <a:pt x="3108684" y="0"/>
                </a:cubicBezTo>
                <a:cubicBezTo>
                  <a:pt x="3263211" y="771"/>
                  <a:pt x="3432653" y="8698"/>
                  <a:pt x="3679323" y="0"/>
                </a:cubicBezTo>
                <a:cubicBezTo>
                  <a:pt x="3925993" y="-8698"/>
                  <a:pt x="4294371" y="23930"/>
                  <a:pt x="4625749" y="0"/>
                </a:cubicBezTo>
                <a:cubicBezTo>
                  <a:pt x="4835402" y="-20403"/>
                  <a:pt x="5079901" y="230913"/>
                  <a:pt x="5076091" y="450342"/>
                </a:cubicBezTo>
                <a:cubicBezTo>
                  <a:pt x="5042488" y="600747"/>
                  <a:pt x="5108075" y="1008114"/>
                  <a:pt x="5076091" y="1150559"/>
                </a:cubicBezTo>
                <a:cubicBezTo>
                  <a:pt x="5044107" y="1293004"/>
                  <a:pt x="5088354" y="1450807"/>
                  <a:pt x="5076091" y="1743051"/>
                </a:cubicBezTo>
                <a:cubicBezTo>
                  <a:pt x="5063828" y="2035295"/>
                  <a:pt x="5098039" y="2219647"/>
                  <a:pt x="5076091" y="2416336"/>
                </a:cubicBezTo>
                <a:cubicBezTo>
                  <a:pt x="5054143" y="2613026"/>
                  <a:pt x="5103850" y="2989038"/>
                  <a:pt x="5076091" y="3143485"/>
                </a:cubicBezTo>
                <a:cubicBezTo>
                  <a:pt x="5089673" y="3389793"/>
                  <a:pt x="4846232" y="3564191"/>
                  <a:pt x="4625749" y="3593827"/>
                </a:cubicBezTo>
                <a:cubicBezTo>
                  <a:pt x="4287952" y="3562663"/>
                  <a:pt x="4221790" y="3604836"/>
                  <a:pt x="3929848" y="3593827"/>
                </a:cubicBezTo>
                <a:cubicBezTo>
                  <a:pt x="3637906" y="3582818"/>
                  <a:pt x="3473002" y="3587224"/>
                  <a:pt x="3233947" y="3593827"/>
                </a:cubicBezTo>
                <a:cubicBezTo>
                  <a:pt x="2994892" y="3600430"/>
                  <a:pt x="2730046" y="3617363"/>
                  <a:pt x="2496291" y="3593827"/>
                </a:cubicBezTo>
                <a:cubicBezTo>
                  <a:pt x="2262536" y="3570291"/>
                  <a:pt x="2101808" y="3603395"/>
                  <a:pt x="1800390" y="3593827"/>
                </a:cubicBezTo>
                <a:cubicBezTo>
                  <a:pt x="1498972" y="3584259"/>
                  <a:pt x="1472630" y="3604827"/>
                  <a:pt x="1146243" y="3593827"/>
                </a:cubicBezTo>
                <a:cubicBezTo>
                  <a:pt x="819856" y="3582827"/>
                  <a:pt x="674302" y="3567200"/>
                  <a:pt x="450342" y="3593827"/>
                </a:cubicBezTo>
                <a:cubicBezTo>
                  <a:pt x="244500" y="3560992"/>
                  <a:pt x="-7632" y="3381467"/>
                  <a:pt x="0" y="3143485"/>
                </a:cubicBezTo>
                <a:cubicBezTo>
                  <a:pt x="-16386" y="2900764"/>
                  <a:pt x="-7762" y="2624049"/>
                  <a:pt x="0" y="2443268"/>
                </a:cubicBezTo>
                <a:cubicBezTo>
                  <a:pt x="7762" y="2262487"/>
                  <a:pt x="12473" y="1976388"/>
                  <a:pt x="0" y="1850776"/>
                </a:cubicBezTo>
                <a:cubicBezTo>
                  <a:pt x="-12473" y="1725164"/>
                  <a:pt x="36163" y="1463839"/>
                  <a:pt x="0" y="1123628"/>
                </a:cubicBezTo>
                <a:cubicBezTo>
                  <a:pt x="-36163" y="783417"/>
                  <a:pt x="-30975" y="702331"/>
                  <a:pt x="0" y="450342"/>
                </a:cubicBezTo>
                <a:close/>
              </a:path>
              <a:path w="5076091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669791" y="29245"/>
                  <a:pt x="896017" y="-21028"/>
                  <a:pt x="1187997" y="0"/>
                </a:cubicBezTo>
                <a:cubicBezTo>
                  <a:pt x="1479977" y="21028"/>
                  <a:pt x="1644162" y="-5063"/>
                  <a:pt x="1800390" y="0"/>
                </a:cubicBezTo>
                <a:cubicBezTo>
                  <a:pt x="1956618" y="5063"/>
                  <a:pt x="2226969" y="-15287"/>
                  <a:pt x="2412783" y="0"/>
                </a:cubicBezTo>
                <a:cubicBezTo>
                  <a:pt x="2598597" y="15287"/>
                  <a:pt x="2928556" y="17881"/>
                  <a:pt x="3150439" y="0"/>
                </a:cubicBezTo>
                <a:cubicBezTo>
                  <a:pt x="3372322" y="-17881"/>
                  <a:pt x="3620487" y="19477"/>
                  <a:pt x="3804586" y="0"/>
                </a:cubicBezTo>
                <a:cubicBezTo>
                  <a:pt x="3988685" y="-19477"/>
                  <a:pt x="4223021" y="-26008"/>
                  <a:pt x="4625749" y="0"/>
                </a:cubicBezTo>
                <a:cubicBezTo>
                  <a:pt x="4891125" y="-50557"/>
                  <a:pt x="5098413" y="223652"/>
                  <a:pt x="5076091" y="450342"/>
                </a:cubicBezTo>
                <a:cubicBezTo>
                  <a:pt x="5101969" y="580414"/>
                  <a:pt x="5063568" y="890022"/>
                  <a:pt x="5076091" y="1069765"/>
                </a:cubicBezTo>
                <a:cubicBezTo>
                  <a:pt x="5088614" y="1249508"/>
                  <a:pt x="5088664" y="1485173"/>
                  <a:pt x="5076091" y="1662256"/>
                </a:cubicBezTo>
                <a:cubicBezTo>
                  <a:pt x="5063518" y="1839339"/>
                  <a:pt x="5085433" y="2047079"/>
                  <a:pt x="5076091" y="2389405"/>
                </a:cubicBezTo>
                <a:cubicBezTo>
                  <a:pt x="5066749" y="2731731"/>
                  <a:pt x="5089246" y="2895296"/>
                  <a:pt x="5076091" y="3143485"/>
                </a:cubicBezTo>
                <a:cubicBezTo>
                  <a:pt x="5077759" y="3370573"/>
                  <a:pt x="4868918" y="3583296"/>
                  <a:pt x="4625749" y="3593827"/>
                </a:cubicBezTo>
                <a:cubicBezTo>
                  <a:pt x="4463140" y="3583308"/>
                  <a:pt x="4296128" y="3622321"/>
                  <a:pt x="4055110" y="3593827"/>
                </a:cubicBezTo>
                <a:cubicBezTo>
                  <a:pt x="3814092" y="3565333"/>
                  <a:pt x="3582418" y="3590499"/>
                  <a:pt x="3275701" y="3593827"/>
                </a:cubicBezTo>
                <a:cubicBezTo>
                  <a:pt x="2968984" y="3597155"/>
                  <a:pt x="2860370" y="3567105"/>
                  <a:pt x="2621554" y="3593827"/>
                </a:cubicBezTo>
                <a:cubicBezTo>
                  <a:pt x="2382738" y="3620549"/>
                  <a:pt x="2140715" y="3586692"/>
                  <a:pt x="1967407" y="3593827"/>
                </a:cubicBezTo>
                <a:cubicBezTo>
                  <a:pt x="1794099" y="3600962"/>
                  <a:pt x="1439175" y="3603047"/>
                  <a:pt x="1187997" y="3593827"/>
                </a:cubicBezTo>
                <a:cubicBezTo>
                  <a:pt x="936819" y="3584608"/>
                  <a:pt x="678153" y="3566696"/>
                  <a:pt x="450342" y="3593827"/>
                </a:cubicBezTo>
                <a:cubicBezTo>
                  <a:pt x="248926" y="3580963"/>
                  <a:pt x="55074" y="3420239"/>
                  <a:pt x="0" y="3143485"/>
                </a:cubicBezTo>
                <a:cubicBezTo>
                  <a:pt x="27598" y="2938279"/>
                  <a:pt x="-9379" y="2729854"/>
                  <a:pt x="0" y="2524062"/>
                </a:cubicBezTo>
                <a:cubicBezTo>
                  <a:pt x="9379" y="2318270"/>
                  <a:pt x="-16558" y="2117356"/>
                  <a:pt x="0" y="1796914"/>
                </a:cubicBezTo>
                <a:cubicBezTo>
                  <a:pt x="16558" y="1476472"/>
                  <a:pt x="-17074" y="1312662"/>
                  <a:pt x="0" y="1150559"/>
                </a:cubicBezTo>
                <a:cubicBezTo>
                  <a:pt x="17074" y="988457"/>
                  <a:pt x="-11427" y="751363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 có em rồi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 2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3134" y="2172693"/>
            <a:ext cx="5342791" cy="4457700"/>
          </a:xfrm>
          <a:custGeom>
            <a:avLst/>
            <a:gdLst>
              <a:gd name="connsiteX0" fmla="*/ 0 w 5342791"/>
              <a:gd name="connsiteY0" fmla="*/ 558594 h 4457700"/>
              <a:gd name="connsiteX1" fmla="*/ 558594 w 5342791"/>
              <a:gd name="connsiteY1" fmla="*/ 0 h 4457700"/>
              <a:gd name="connsiteX2" fmla="*/ 1035483 w 5342791"/>
              <a:gd name="connsiteY2" fmla="*/ 0 h 4457700"/>
              <a:gd name="connsiteX3" fmla="*/ 1554629 w 5342791"/>
              <a:gd name="connsiteY3" fmla="*/ 0 h 4457700"/>
              <a:gd name="connsiteX4" fmla="*/ 2242799 w 5342791"/>
              <a:gd name="connsiteY4" fmla="*/ 0 h 4457700"/>
              <a:gd name="connsiteX5" fmla="*/ 2719688 w 5342791"/>
              <a:gd name="connsiteY5" fmla="*/ 0 h 4457700"/>
              <a:gd name="connsiteX6" fmla="*/ 3196578 w 5342791"/>
              <a:gd name="connsiteY6" fmla="*/ 0 h 4457700"/>
              <a:gd name="connsiteX7" fmla="*/ 3673467 w 5342791"/>
              <a:gd name="connsiteY7" fmla="*/ 0 h 4457700"/>
              <a:gd name="connsiteX8" fmla="*/ 4784197 w 5342791"/>
              <a:gd name="connsiteY8" fmla="*/ 0 h 4457700"/>
              <a:gd name="connsiteX9" fmla="*/ 5342791 w 5342791"/>
              <a:gd name="connsiteY9" fmla="*/ 558594 h 4457700"/>
              <a:gd name="connsiteX10" fmla="*/ 5342791 w 5342791"/>
              <a:gd name="connsiteY10" fmla="*/ 1226696 h 4457700"/>
              <a:gd name="connsiteX11" fmla="*/ 5342791 w 5342791"/>
              <a:gd name="connsiteY11" fmla="*/ 1894799 h 4457700"/>
              <a:gd name="connsiteX12" fmla="*/ 5342791 w 5342791"/>
              <a:gd name="connsiteY12" fmla="*/ 2562901 h 4457700"/>
              <a:gd name="connsiteX13" fmla="*/ 5342791 w 5342791"/>
              <a:gd name="connsiteY13" fmla="*/ 3264409 h 4457700"/>
              <a:gd name="connsiteX14" fmla="*/ 5342791 w 5342791"/>
              <a:gd name="connsiteY14" fmla="*/ 3899106 h 4457700"/>
              <a:gd name="connsiteX15" fmla="*/ 4784197 w 5342791"/>
              <a:gd name="connsiteY15" fmla="*/ 4457700 h 4457700"/>
              <a:gd name="connsiteX16" fmla="*/ 4138283 w 5342791"/>
              <a:gd name="connsiteY16" fmla="*/ 4457700 h 4457700"/>
              <a:gd name="connsiteX17" fmla="*/ 3576882 w 5342791"/>
              <a:gd name="connsiteY17" fmla="*/ 4457700 h 4457700"/>
              <a:gd name="connsiteX18" fmla="*/ 3057736 w 5342791"/>
              <a:gd name="connsiteY18" fmla="*/ 4457700 h 4457700"/>
              <a:gd name="connsiteX19" fmla="*/ 2580847 w 5342791"/>
              <a:gd name="connsiteY19" fmla="*/ 4457700 h 4457700"/>
              <a:gd name="connsiteX20" fmla="*/ 1892677 w 5342791"/>
              <a:gd name="connsiteY20" fmla="*/ 4457700 h 4457700"/>
              <a:gd name="connsiteX21" fmla="*/ 1289020 w 5342791"/>
              <a:gd name="connsiteY21" fmla="*/ 4457700 h 4457700"/>
              <a:gd name="connsiteX22" fmla="*/ 558594 w 5342791"/>
              <a:gd name="connsiteY22" fmla="*/ 4457700 h 4457700"/>
              <a:gd name="connsiteX23" fmla="*/ 0 w 5342791"/>
              <a:gd name="connsiteY23" fmla="*/ 3899106 h 4457700"/>
              <a:gd name="connsiteX24" fmla="*/ 0 w 5342791"/>
              <a:gd name="connsiteY24" fmla="*/ 3197598 h 4457700"/>
              <a:gd name="connsiteX25" fmla="*/ 0 w 5342791"/>
              <a:gd name="connsiteY25" fmla="*/ 2629711 h 4457700"/>
              <a:gd name="connsiteX26" fmla="*/ 0 w 5342791"/>
              <a:gd name="connsiteY26" fmla="*/ 1995014 h 4457700"/>
              <a:gd name="connsiteX27" fmla="*/ 0 w 5342791"/>
              <a:gd name="connsiteY27" fmla="*/ 1360317 h 4457700"/>
              <a:gd name="connsiteX28" fmla="*/ 0 w 5342791"/>
              <a:gd name="connsiteY28" fmla="*/ 558594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em đang ngồi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 bầy thỏ bạn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Đùa chơi múa lượn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 quá là </a:t>
            </a:r>
            <a:r>
              <a:rPr lang="vi-V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lvl="0" indent="457200" algn="just">
              <a:lnSpc>
                <a:spcPct val="110000"/>
              </a:lnSpc>
              <a:defRPr/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nghĩ: Ồ thôi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câu cũng đủ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 rồi hớn hở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Nhập bọn vui chơi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94249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 3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437916" cy="3793852"/>
          </a:xfrm>
          <a:custGeom>
            <a:avLst/>
            <a:gdLst>
              <a:gd name="connsiteX0" fmla="*/ 0 w 4437916"/>
              <a:gd name="connsiteY0" fmla="*/ 475408 h 3793852"/>
              <a:gd name="connsiteX1" fmla="*/ 475408 w 4437916"/>
              <a:gd name="connsiteY1" fmla="*/ 0 h 3793852"/>
              <a:gd name="connsiteX2" fmla="*/ 1172828 w 4437916"/>
              <a:gd name="connsiteY2" fmla="*/ 0 h 3793852"/>
              <a:gd name="connsiteX3" fmla="*/ 1800506 w 4437916"/>
              <a:gd name="connsiteY3" fmla="*/ 0 h 3793852"/>
              <a:gd name="connsiteX4" fmla="*/ 2428184 w 4437916"/>
              <a:gd name="connsiteY4" fmla="*/ 0 h 3793852"/>
              <a:gd name="connsiteX5" fmla="*/ 3160475 w 4437916"/>
              <a:gd name="connsiteY5" fmla="*/ 0 h 3793852"/>
              <a:gd name="connsiteX6" fmla="*/ 3962508 w 4437916"/>
              <a:gd name="connsiteY6" fmla="*/ 0 h 3793852"/>
              <a:gd name="connsiteX7" fmla="*/ 4437916 w 4437916"/>
              <a:gd name="connsiteY7" fmla="*/ 475408 h 3793852"/>
              <a:gd name="connsiteX8" fmla="*/ 4437916 w 4437916"/>
              <a:gd name="connsiteY8" fmla="*/ 1015585 h 3793852"/>
              <a:gd name="connsiteX9" fmla="*/ 4437916 w 4437916"/>
              <a:gd name="connsiteY9" fmla="*/ 1498901 h 3793852"/>
              <a:gd name="connsiteX10" fmla="*/ 4437916 w 4437916"/>
              <a:gd name="connsiteY10" fmla="*/ 1982217 h 3793852"/>
              <a:gd name="connsiteX11" fmla="*/ 4437916 w 4437916"/>
              <a:gd name="connsiteY11" fmla="*/ 2550824 h 3793852"/>
              <a:gd name="connsiteX12" fmla="*/ 4437916 w 4437916"/>
              <a:gd name="connsiteY12" fmla="*/ 3318444 h 3793852"/>
              <a:gd name="connsiteX13" fmla="*/ 3962508 w 4437916"/>
              <a:gd name="connsiteY13" fmla="*/ 3793852 h 3793852"/>
              <a:gd name="connsiteX14" fmla="*/ 3265088 w 4437916"/>
              <a:gd name="connsiteY14" fmla="*/ 3793852 h 3793852"/>
              <a:gd name="connsiteX15" fmla="*/ 2567668 w 4437916"/>
              <a:gd name="connsiteY15" fmla="*/ 3793852 h 3793852"/>
              <a:gd name="connsiteX16" fmla="*/ 1835377 w 4437916"/>
              <a:gd name="connsiteY16" fmla="*/ 3793852 h 3793852"/>
              <a:gd name="connsiteX17" fmla="*/ 1137957 w 4437916"/>
              <a:gd name="connsiteY17" fmla="*/ 3793852 h 3793852"/>
              <a:gd name="connsiteX18" fmla="*/ 475408 w 4437916"/>
              <a:gd name="connsiteY18" fmla="*/ 3793852 h 3793852"/>
              <a:gd name="connsiteX19" fmla="*/ 0 w 4437916"/>
              <a:gd name="connsiteY19" fmla="*/ 3318444 h 3793852"/>
              <a:gd name="connsiteX20" fmla="*/ 0 w 4437916"/>
              <a:gd name="connsiteY20" fmla="*/ 2806698 h 3793852"/>
              <a:gd name="connsiteX21" fmla="*/ 0 w 4437916"/>
              <a:gd name="connsiteY21" fmla="*/ 2294951 h 3793852"/>
              <a:gd name="connsiteX22" fmla="*/ 0 w 4437916"/>
              <a:gd name="connsiteY22" fmla="*/ 1811635 h 3793852"/>
              <a:gd name="connsiteX23" fmla="*/ 0 w 4437916"/>
              <a:gd name="connsiteY23" fmla="*/ 1186167 h 3793852"/>
              <a:gd name="connsiteX24" fmla="*/ 0 w 4437916"/>
              <a:gd name="connsiteY24" fmla="*/ 475408 h 37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7916" h="3793852" fill="none" extrusionOk="0">
                <a:moveTo>
                  <a:pt x="0" y="475408"/>
                </a:moveTo>
                <a:cubicBezTo>
                  <a:pt x="-10340" y="182009"/>
                  <a:pt x="238159" y="37056"/>
                  <a:pt x="475408" y="0"/>
                </a:cubicBezTo>
                <a:cubicBezTo>
                  <a:pt x="798084" y="-33453"/>
                  <a:pt x="964810" y="19601"/>
                  <a:pt x="1172828" y="0"/>
                </a:cubicBezTo>
                <a:cubicBezTo>
                  <a:pt x="1380846" y="-19601"/>
                  <a:pt x="1555766" y="8017"/>
                  <a:pt x="1800506" y="0"/>
                </a:cubicBezTo>
                <a:cubicBezTo>
                  <a:pt x="2045246" y="-8017"/>
                  <a:pt x="2256699" y="23978"/>
                  <a:pt x="2428184" y="0"/>
                </a:cubicBezTo>
                <a:cubicBezTo>
                  <a:pt x="2599669" y="-23978"/>
                  <a:pt x="2839274" y="5862"/>
                  <a:pt x="3160475" y="0"/>
                </a:cubicBezTo>
                <a:cubicBezTo>
                  <a:pt x="3481676" y="-5862"/>
                  <a:pt x="3634585" y="23165"/>
                  <a:pt x="3962508" y="0"/>
                </a:cubicBezTo>
                <a:cubicBezTo>
                  <a:pt x="4288056" y="-5176"/>
                  <a:pt x="4415760" y="169858"/>
                  <a:pt x="4437916" y="475408"/>
                </a:cubicBezTo>
                <a:cubicBezTo>
                  <a:pt x="4436987" y="722893"/>
                  <a:pt x="4460948" y="751839"/>
                  <a:pt x="4437916" y="1015585"/>
                </a:cubicBezTo>
                <a:cubicBezTo>
                  <a:pt x="4414884" y="1279331"/>
                  <a:pt x="4455566" y="1328151"/>
                  <a:pt x="4437916" y="1498901"/>
                </a:cubicBezTo>
                <a:cubicBezTo>
                  <a:pt x="4420266" y="1669651"/>
                  <a:pt x="4431269" y="1760076"/>
                  <a:pt x="4437916" y="1982217"/>
                </a:cubicBezTo>
                <a:cubicBezTo>
                  <a:pt x="4444563" y="2204358"/>
                  <a:pt x="4443576" y="2313904"/>
                  <a:pt x="4437916" y="2550824"/>
                </a:cubicBezTo>
                <a:cubicBezTo>
                  <a:pt x="4432256" y="2787744"/>
                  <a:pt x="4424564" y="3136572"/>
                  <a:pt x="4437916" y="3318444"/>
                </a:cubicBezTo>
                <a:cubicBezTo>
                  <a:pt x="4487429" y="3572225"/>
                  <a:pt x="4187714" y="3754642"/>
                  <a:pt x="3962508" y="3793852"/>
                </a:cubicBezTo>
                <a:cubicBezTo>
                  <a:pt x="3768409" y="3818926"/>
                  <a:pt x="3462943" y="3805615"/>
                  <a:pt x="3265088" y="3793852"/>
                </a:cubicBezTo>
                <a:cubicBezTo>
                  <a:pt x="3067233" y="3782089"/>
                  <a:pt x="2893641" y="3789270"/>
                  <a:pt x="2567668" y="3793852"/>
                </a:cubicBezTo>
                <a:cubicBezTo>
                  <a:pt x="2241695" y="3798434"/>
                  <a:pt x="2114939" y="3763370"/>
                  <a:pt x="1835377" y="3793852"/>
                </a:cubicBezTo>
                <a:cubicBezTo>
                  <a:pt x="1555815" y="3824334"/>
                  <a:pt x="1391588" y="3801991"/>
                  <a:pt x="1137957" y="3793852"/>
                </a:cubicBezTo>
                <a:cubicBezTo>
                  <a:pt x="884326" y="3785713"/>
                  <a:pt x="620455" y="3761657"/>
                  <a:pt x="475408" y="3793852"/>
                </a:cubicBezTo>
                <a:cubicBezTo>
                  <a:pt x="163504" y="3778222"/>
                  <a:pt x="-6109" y="3568749"/>
                  <a:pt x="0" y="3318444"/>
                </a:cubicBezTo>
                <a:cubicBezTo>
                  <a:pt x="22200" y="3081910"/>
                  <a:pt x="13285" y="2920957"/>
                  <a:pt x="0" y="2806698"/>
                </a:cubicBezTo>
                <a:cubicBezTo>
                  <a:pt x="-13285" y="2692439"/>
                  <a:pt x="22174" y="2413499"/>
                  <a:pt x="0" y="2294951"/>
                </a:cubicBezTo>
                <a:cubicBezTo>
                  <a:pt x="-22174" y="2176403"/>
                  <a:pt x="6500" y="1929515"/>
                  <a:pt x="0" y="1811635"/>
                </a:cubicBezTo>
                <a:cubicBezTo>
                  <a:pt x="-6500" y="1693755"/>
                  <a:pt x="23448" y="1451548"/>
                  <a:pt x="0" y="1186167"/>
                </a:cubicBezTo>
                <a:cubicBezTo>
                  <a:pt x="-23448" y="920786"/>
                  <a:pt x="-533" y="754970"/>
                  <a:pt x="0" y="475408"/>
                </a:cubicBezTo>
                <a:close/>
              </a:path>
              <a:path w="4437916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824243" y="14259"/>
                  <a:pt x="918507" y="12268"/>
                  <a:pt x="1207699" y="0"/>
                </a:cubicBezTo>
                <a:cubicBezTo>
                  <a:pt x="1496891" y="-12268"/>
                  <a:pt x="1643775" y="-6898"/>
                  <a:pt x="1835377" y="0"/>
                </a:cubicBezTo>
                <a:cubicBezTo>
                  <a:pt x="2026979" y="6898"/>
                  <a:pt x="2213669" y="-2834"/>
                  <a:pt x="2463055" y="0"/>
                </a:cubicBezTo>
                <a:cubicBezTo>
                  <a:pt x="2712441" y="2834"/>
                  <a:pt x="2948222" y="-4196"/>
                  <a:pt x="3195346" y="0"/>
                </a:cubicBezTo>
                <a:cubicBezTo>
                  <a:pt x="3442470" y="4196"/>
                  <a:pt x="3760352" y="38329"/>
                  <a:pt x="3962508" y="0"/>
                </a:cubicBezTo>
                <a:cubicBezTo>
                  <a:pt x="4206983" y="-27986"/>
                  <a:pt x="4411804" y="226818"/>
                  <a:pt x="4437916" y="475408"/>
                </a:cubicBezTo>
                <a:cubicBezTo>
                  <a:pt x="4434354" y="682992"/>
                  <a:pt x="4446917" y="806051"/>
                  <a:pt x="4437916" y="1044015"/>
                </a:cubicBezTo>
                <a:cubicBezTo>
                  <a:pt x="4428915" y="1281979"/>
                  <a:pt x="4414118" y="1316388"/>
                  <a:pt x="4437916" y="1555762"/>
                </a:cubicBezTo>
                <a:cubicBezTo>
                  <a:pt x="4461714" y="1795136"/>
                  <a:pt x="4451001" y="1844194"/>
                  <a:pt x="4437916" y="2039078"/>
                </a:cubicBezTo>
                <a:cubicBezTo>
                  <a:pt x="4424831" y="2233962"/>
                  <a:pt x="4440537" y="2459656"/>
                  <a:pt x="4437916" y="2664546"/>
                </a:cubicBezTo>
                <a:cubicBezTo>
                  <a:pt x="4435295" y="2869436"/>
                  <a:pt x="4467105" y="3107732"/>
                  <a:pt x="4437916" y="3318444"/>
                </a:cubicBezTo>
                <a:cubicBezTo>
                  <a:pt x="4442231" y="3525055"/>
                  <a:pt x="4210689" y="3766558"/>
                  <a:pt x="3962508" y="3793852"/>
                </a:cubicBezTo>
                <a:cubicBezTo>
                  <a:pt x="3674009" y="3798737"/>
                  <a:pt x="3662493" y="3822634"/>
                  <a:pt x="3369701" y="3793852"/>
                </a:cubicBezTo>
                <a:cubicBezTo>
                  <a:pt x="3076909" y="3765070"/>
                  <a:pt x="2867063" y="3810432"/>
                  <a:pt x="2602539" y="3793852"/>
                </a:cubicBezTo>
                <a:cubicBezTo>
                  <a:pt x="2338015" y="3777272"/>
                  <a:pt x="2126604" y="3770038"/>
                  <a:pt x="1939990" y="3793852"/>
                </a:cubicBezTo>
                <a:cubicBezTo>
                  <a:pt x="1753376" y="3817666"/>
                  <a:pt x="1550405" y="3765959"/>
                  <a:pt x="1277441" y="3793852"/>
                </a:cubicBezTo>
                <a:cubicBezTo>
                  <a:pt x="1004477" y="3821745"/>
                  <a:pt x="769027" y="3817084"/>
                  <a:pt x="475408" y="3793852"/>
                </a:cubicBezTo>
                <a:cubicBezTo>
                  <a:pt x="193669" y="3740223"/>
                  <a:pt x="28009" y="3560527"/>
                  <a:pt x="0" y="3318444"/>
                </a:cubicBezTo>
                <a:cubicBezTo>
                  <a:pt x="24150" y="3155125"/>
                  <a:pt x="3373" y="2955594"/>
                  <a:pt x="0" y="2806698"/>
                </a:cubicBezTo>
                <a:cubicBezTo>
                  <a:pt x="-3373" y="2657802"/>
                  <a:pt x="-15090" y="2423854"/>
                  <a:pt x="0" y="2294951"/>
                </a:cubicBezTo>
                <a:cubicBezTo>
                  <a:pt x="15090" y="2166048"/>
                  <a:pt x="-5770" y="1815233"/>
                  <a:pt x="0" y="1669483"/>
                </a:cubicBezTo>
                <a:cubicBezTo>
                  <a:pt x="5770" y="1523733"/>
                  <a:pt x="3866" y="1268384"/>
                  <a:pt x="0" y="1129306"/>
                </a:cubicBezTo>
                <a:cubicBezTo>
                  <a:pt x="-3866" y="990228"/>
                  <a:pt x="31859" y="801686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con cá nhỏ…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 5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343650" y="1524000"/>
            <a:ext cx="5708824" cy="1990403"/>
          </a:xfrm>
          <a:custGeom>
            <a:avLst/>
            <a:gdLst>
              <a:gd name="connsiteX0" fmla="*/ 0 w 5708824"/>
              <a:gd name="connsiteY0" fmla="*/ 331740 h 1990403"/>
              <a:gd name="connsiteX1" fmla="*/ 331740 w 5708824"/>
              <a:gd name="connsiteY1" fmla="*/ 0 h 1990403"/>
              <a:gd name="connsiteX2" fmla="*/ 3330147 w 5708824"/>
              <a:gd name="connsiteY2" fmla="*/ 0 h 1990403"/>
              <a:gd name="connsiteX3" fmla="*/ 3330147 w 5708824"/>
              <a:gd name="connsiteY3" fmla="*/ 0 h 1990403"/>
              <a:gd name="connsiteX4" fmla="*/ 4757353 w 5708824"/>
              <a:gd name="connsiteY4" fmla="*/ 0 h 1990403"/>
              <a:gd name="connsiteX5" fmla="*/ 5377084 w 5708824"/>
              <a:gd name="connsiteY5" fmla="*/ 0 h 1990403"/>
              <a:gd name="connsiteX6" fmla="*/ 5708824 w 5708824"/>
              <a:gd name="connsiteY6" fmla="*/ 331740 h 1990403"/>
              <a:gd name="connsiteX7" fmla="*/ 5708824 w 5708824"/>
              <a:gd name="connsiteY7" fmla="*/ 1161068 h 1990403"/>
              <a:gd name="connsiteX8" fmla="*/ 5708824 w 5708824"/>
              <a:gd name="connsiteY8" fmla="*/ 1161068 h 1990403"/>
              <a:gd name="connsiteX9" fmla="*/ 5708824 w 5708824"/>
              <a:gd name="connsiteY9" fmla="*/ 1658669 h 1990403"/>
              <a:gd name="connsiteX10" fmla="*/ 5708824 w 5708824"/>
              <a:gd name="connsiteY10" fmla="*/ 1658663 h 1990403"/>
              <a:gd name="connsiteX11" fmla="*/ 5377084 w 5708824"/>
              <a:gd name="connsiteY11" fmla="*/ 1990403 h 1990403"/>
              <a:gd name="connsiteX12" fmla="*/ 4757353 w 5708824"/>
              <a:gd name="connsiteY12" fmla="*/ 1990403 h 1990403"/>
              <a:gd name="connsiteX13" fmla="*/ 3847976 w 5708824"/>
              <a:gd name="connsiteY13" fmla="*/ 2372560 h 1990403"/>
              <a:gd name="connsiteX14" fmla="*/ 3330147 w 5708824"/>
              <a:gd name="connsiteY14" fmla="*/ 1990403 h 1990403"/>
              <a:gd name="connsiteX15" fmla="*/ 331740 w 5708824"/>
              <a:gd name="connsiteY15" fmla="*/ 1990403 h 1990403"/>
              <a:gd name="connsiteX16" fmla="*/ 0 w 5708824"/>
              <a:gd name="connsiteY16" fmla="*/ 1658663 h 1990403"/>
              <a:gd name="connsiteX17" fmla="*/ 0 w 5708824"/>
              <a:gd name="connsiteY17" fmla="*/ 1658669 h 1990403"/>
              <a:gd name="connsiteX18" fmla="*/ 0 w 5708824"/>
              <a:gd name="connsiteY18" fmla="*/ 1161068 h 1990403"/>
              <a:gd name="connsiteX19" fmla="*/ 0 w 5708824"/>
              <a:gd name="connsiteY19" fmla="*/ 1161068 h 1990403"/>
              <a:gd name="connsiteX20" fmla="*/ 0 w 57088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088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174403" y="126856"/>
                  <a:pt x="2349065" y="144266"/>
                  <a:pt x="3330147" y="0"/>
                </a:cubicBezTo>
                <a:lnTo>
                  <a:pt x="3330147" y="0"/>
                </a:lnTo>
                <a:cubicBezTo>
                  <a:pt x="4007926" y="72239"/>
                  <a:pt x="4531163" y="48358"/>
                  <a:pt x="4757353" y="0"/>
                </a:cubicBezTo>
                <a:cubicBezTo>
                  <a:pt x="4851188" y="-25632"/>
                  <a:pt x="5261000" y="-12971"/>
                  <a:pt x="5377084" y="0"/>
                </a:cubicBezTo>
                <a:cubicBezTo>
                  <a:pt x="5547503" y="-4352"/>
                  <a:pt x="5729208" y="131342"/>
                  <a:pt x="5708824" y="331740"/>
                </a:cubicBezTo>
                <a:cubicBezTo>
                  <a:pt x="5761340" y="669481"/>
                  <a:pt x="5768412" y="830354"/>
                  <a:pt x="5708824" y="1161068"/>
                </a:cubicBezTo>
                <a:lnTo>
                  <a:pt x="5708824" y="1161068"/>
                </a:lnTo>
                <a:cubicBezTo>
                  <a:pt x="5751596" y="1273485"/>
                  <a:pt x="5693072" y="1525763"/>
                  <a:pt x="5708824" y="1658669"/>
                </a:cubicBezTo>
                <a:lnTo>
                  <a:pt x="5708824" y="1658663"/>
                </a:lnTo>
                <a:cubicBezTo>
                  <a:pt x="5716525" y="1846369"/>
                  <a:pt x="5553812" y="2004636"/>
                  <a:pt x="5377084" y="1990403"/>
                </a:cubicBezTo>
                <a:cubicBezTo>
                  <a:pt x="5194833" y="1982535"/>
                  <a:pt x="4942122" y="1963735"/>
                  <a:pt x="4757353" y="1990403"/>
                </a:cubicBezTo>
                <a:cubicBezTo>
                  <a:pt x="4602776" y="1999105"/>
                  <a:pt x="4276066" y="2167252"/>
                  <a:pt x="3847976" y="2372560"/>
                </a:cubicBezTo>
                <a:cubicBezTo>
                  <a:pt x="3681144" y="2246725"/>
                  <a:pt x="3562009" y="2127734"/>
                  <a:pt x="3330147" y="1990403"/>
                </a:cubicBezTo>
                <a:cubicBezTo>
                  <a:pt x="2003950" y="2150406"/>
                  <a:pt x="1795682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7088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663965" y="-95379"/>
                  <a:pt x="2276114" y="58096"/>
                  <a:pt x="3330147" y="0"/>
                </a:cubicBezTo>
                <a:lnTo>
                  <a:pt x="3330147" y="0"/>
                </a:lnTo>
                <a:cubicBezTo>
                  <a:pt x="3716657" y="-69846"/>
                  <a:pt x="4088684" y="-85466"/>
                  <a:pt x="4757353" y="0"/>
                </a:cubicBezTo>
                <a:cubicBezTo>
                  <a:pt x="5017976" y="-13591"/>
                  <a:pt x="5199645" y="-33943"/>
                  <a:pt x="5377084" y="0"/>
                </a:cubicBezTo>
                <a:cubicBezTo>
                  <a:pt x="5565760" y="-6491"/>
                  <a:pt x="5683241" y="123041"/>
                  <a:pt x="5708824" y="331740"/>
                </a:cubicBezTo>
                <a:cubicBezTo>
                  <a:pt x="5741433" y="723116"/>
                  <a:pt x="5778731" y="876358"/>
                  <a:pt x="5708824" y="1161068"/>
                </a:cubicBezTo>
                <a:lnTo>
                  <a:pt x="5708824" y="1161068"/>
                </a:lnTo>
                <a:cubicBezTo>
                  <a:pt x="5701296" y="1277653"/>
                  <a:pt x="5725903" y="1468784"/>
                  <a:pt x="5708824" y="1658669"/>
                </a:cubicBezTo>
                <a:lnTo>
                  <a:pt x="5708824" y="1658663"/>
                </a:lnTo>
                <a:cubicBezTo>
                  <a:pt x="5706605" y="1851266"/>
                  <a:pt x="5532347" y="1982481"/>
                  <a:pt x="5377084" y="1990403"/>
                </a:cubicBezTo>
                <a:cubicBezTo>
                  <a:pt x="5282306" y="2002289"/>
                  <a:pt x="4826965" y="1940360"/>
                  <a:pt x="4757353" y="1990403"/>
                </a:cubicBezTo>
                <a:cubicBezTo>
                  <a:pt x="4461600" y="2147271"/>
                  <a:pt x="3989992" y="2339906"/>
                  <a:pt x="3847976" y="2372560"/>
                </a:cubicBezTo>
                <a:cubicBezTo>
                  <a:pt x="3708005" y="2335710"/>
                  <a:pt x="3411396" y="2008575"/>
                  <a:pt x="3330147" y="1990403"/>
                </a:cubicBezTo>
                <a:cubicBezTo>
                  <a:pt x="2791719" y="1854369"/>
                  <a:pt x="846537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 có em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 quá là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Nhập bọn vui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2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 có em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 quá là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Nhập bọn vui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52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="" xmlns:a16="http://schemas.microsoft.com/office/drawing/2014/main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4CA409-53F0-41EB-8DA8-09B6CE3C6C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</a:t>
            </a:r>
            <a:r>
              <a:rPr kumimoji="0" lang="en-US" sz="4400" b="1" i="0" u="none" strike="noStrike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kumimoji="0" lang="en-US" sz="4400" b="1" i="0" u="none" strike="noStrike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kumimoji="0" lang="en-US" sz="4400" b="1" i="0" u="none" strike="noStrike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0" y="1691362"/>
            <a:ext cx="7510839" cy="2206268"/>
          </a:xfrm>
          <a:custGeom>
            <a:avLst/>
            <a:gdLst>
              <a:gd name="connsiteX0" fmla="*/ 0 w 7510839"/>
              <a:gd name="connsiteY0" fmla="*/ 538793 h 2206268"/>
              <a:gd name="connsiteX1" fmla="*/ 538793 w 7510839"/>
              <a:gd name="connsiteY1" fmla="*/ 0 h 2206268"/>
              <a:gd name="connsiteX2" fmla="*/ 6972046 w 7510839"/>
              <a:gd name="connsiteY2" fmla="*/ 0 h 2206268"/>
              <a:gd name="connsiteX3" fmla="*/ 7510839 w 7510839"/>
              <a:gd name="connsiteY3" fmla="*/ 538793 h 2206268"/>
              <a:gd name="connsiteX4" fmla="*/ 7510839 w 7510839"/>
              <a:gd name="connsiteY4" fmla="*/ 1667475 h 2206268"/>
              <a:gd name="connsiteX5" fmla="*/ 6972046 w 7510839"/>
              <a:gd name="connsiteY5" fmla="*/ 2206268 h 2206268"/>
              <a:gd name="connsiteX6" fmla="*/ 538793 w 7510839"/>
              <a:gd name="connsiteY6" fmla="*/ 2206268 h 2206268"/>
              <a:gd name="connsiteX7" fmla="*/ 0 w 7510839"/>
              <a:gd name="connsiteY7" fmla="*/ 1667475 h 2206268"/>
              <a:gd name="connsiteX8" fmla="*/ 0 w 7510839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0839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3059028" y="-35273"/>
                  <a:pt x="5175909" y="-144294"/>
                  <a:pt x="6972046" y="0"/>
                </a:cubicBezTo>
                <a:cubicBezTo>
                  <a:pt x="7293779" y="7356"/>
                  <a:pt x="7475742" y="211635"/>
                  <a:pt x="7510839" y="538793"/>
                </a:cubicBezTo>
                <a:cubicBezTo>
                  <a:pt x="7570810" y="1067798"/>
                  <a:pt x="7449098" y="1145171"/>
                  <a:pt x="7510839" y="1667475"/>
                </a:cubicBezTo>
                <a:cubicBezTo>
                  <a:pt x="7558303" y="1929150"/>
                  <a:pt x="7287276" y="2187120"/>
                  <a:pt x="6972046" y="2206268"/>
                </a:cubicBezTo>
                <a:cubicBezTo>
                  <a:pt x="3861891" y="2283793"/>
                  <a:pt x="2538341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7510839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2931947" y="-95379"/>
                  <a:pt x="4489506" y="58096"/>
                  <a:pt x="6972046" y="0"/>
                </a:cubicBezTo>
                <a:cubicBezTo>
                  <a:pt x="7247357" y="-15667"/>
                  <a:pt x="7505062" y="237074"/>
                  <a:pt x="7510839" y="538793"/>
                </a:cubicBezTo>
                <a:cubicBezTo>
                  <a:pt x="7491339" y="711019"/>
                  <a:pt x="7578763" y="1125926"/>
                  <a:pt x="7510839" y="1667475"/>
                </a:cubicBezTo>
                <a:cubicBezTo>
                  <a:pt x="7544385" y="1925168"/>
                  <a:pt x="7251992" y="2188715"/>
                  <a:pt x="6972046" y="2206268"/>
                </a:cubicBezTo>
                <a:cubicBezTo>
                  <a:pt x="6321370" y="2146362"/>
                  <a:pt x="2163850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Hớn hở: nét mặt tươi tỉnh, lộ rõ vẻ vui mừng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1" y="1691362"/>
            <a:ext cx="6572250" cy="2206268"/>
          </a:xfrm>
          <a:custGeom>
            <a:avLst/>
            <a:gdLst>
              <a:gd name="connsiteX0" fmla="*/ 0 w 6572250"/>
              <a:gd name="connsiteY0" fmla="*/ 538793 h 2206268"/>
              <a:gd name="connsiteX1" fmla="*/ 538793 w 6572250"/>
              <a:gd name="connsiteY1" fmla="*/ 0 h 2206268"/>
              <a:gd name="connsiteX2" fmla="*/ 6033457 w 6572250"/>
              <a:gd name="connsiteY2" fmla="*/ 0 h 2206268"/>
              <a:gd name="connsiteX3" fmla="*/ 6572250 w 6572250"/>
              <a:gd name="connsiteY3" fmla="*/ 538793 h 2206268"/>
              <a:gd name="connsiteX4" fmla="*/ 6572250 w 6572250"/>
              <a:gd name="connsiteY4" fmla="*/ 1667475 h 2206268"/>
              <a:gd name="connsiteX5" fmla="*/ 6033457 w 6572250"/>
              <a:gd name="connsiteY5" fmla="*/ 2206268 h 2206268"/>
              <a:gd name="connsiteX6" fmla="*/ 538793 w 6572250"/>
              <a:gd name="connsiteY6" fmla="*/ 2206268 h 2206268"/>
              <a:gd name="connsiteX7" fmla="*/ 0 w 6572250"/>
              <a:gd name="connsiteY7" fmla="*/ 1667475 h 2206268"/>
              <a:gd name="connsiteX8" fmla="*/ 0 w 6572250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1377313" y="-35273"/>
                  <a:pt x="4393333" y="-144294"/>
                  <a:pt x="6033457" y="0"/>
                </a:cubicBezTo>
                <a:cubicBezTo>
                  <a:pt x="6355190" y="7356"/>
                  <a:pt x="6537153" y="211635"/>
                  <a:pt x="6572250" y="538793"/>
                </a:cubicBezTo>
                <a:cubicBezTo>
                  <a:pt x="6632221" y="1067798"/>
                  <a:pt x="6510509" y="1145171"/>
                  <a:pt x="6572250" y="1667475"/>
                </a:cubicBezTo>
                <a:cubicBezTo>
                  <a:pt x="6619714" y="1929150"/>
                  <a:pt x="6348687" y="2187120"/>
                  <a:pt x="6033457" y="2206268"/>
                </a:cubicBezTo>
                <a:cubicBezTo>
                  <a:pt x="4761464" y="2283793"/>
                  <a:pt x="3227686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6572250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1179512" y="-95379"/>
                  <a:pt x="4489168" y="58096"/>
                  <a:pt x="6033457" y="0"/>
                </a:cubicBezTo>
                <a:cubicBezTo>
                  <a:pt x="6308768" y="-15667"/>
                  <a:pt x="6566473" y="237074"/>
                  <a:pt x="6572250" y="538793"/>
                </a:cubicBezTo>
                <a:cubicBezTo>
                  <a:pt x="6552750" y="711019"/>
                  <a:pt x="6640174" y="1125926"/>
                  <a:pt x="6572250" y="1667475"/>
                </a:cubicBezTo>
                <a:cubicBezTo>
                  <a:pt x="6605796" y="1925168"/>
                  <a:pt x="6313403" y="2188715"/>
                  <a:pt x="6033457" y="2206268"/>
                </a:cubicBezTo>
                <a:cubicBezTo>
                  <a:pt x="3912936" y="2146362"/>
                  <a:pt x="1358859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Hối hả: rất vội vã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76" y="2934258"/>
            <a:ext cx="3919605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1" y="2976334"/>
            <a:ext cx="2347910" cy="3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="" xmlns:a16="http://schemas.microsoft.com/office/drawing/2014/main" id="{ECD84B89-83B1-AA44-B9BE-C68A3A3469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="" xmlns:a16="http://schemas.microsoft.com/office/drawing/2014/main" id="{7730C052-65F2-435B-827D-A9BB43E09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4">
            <a:extLst>
              <a:ext uri="{FF2B5EF4-FFF2-40B4-BE49-F238E27FC236}">
                <a16:creationId xmlns="" xmlns:a16="http://schemas.microsoft.com/office/drawing/2014/main" id="{DF3B9D9F-2555-4B2E-AD17-056B66596D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814741-193F-4D52-8F55-410899C9B9FC}"/>
              </a:ext>
            </a:extLst>
          </p:cNvPr>
          <p:cNvSpPr txBox="1"/>
          <p:nvPr/>
        </p:nvSpPr>
        <p:spPr>
          <a:xfrm>
            <a:off x="7626539" y="2737232"/>
            <a:ext cx="3149221" cy="21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</a:p>
        </p:txBody>
      </p:sp>
      <p:sp>
        <p:nvSpPr>
          <p:cNvPr id="21" name="Freeform: Shape 10">
            <a:extLst>
              <a:ext uri="{FF2B5EF4-FFF2-40B4-BE49-F238E27FC236}">
                <a16:creationId xmlns="" xmlns:a16="http://schemas.microsoft.com/office/drawing/2014/main" id="{98F816C8-664D-4D46-87AC-DD70540067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150125" y="95534"/>
            <a:ext cx="11423176" cy="2153144"/>
          </a:xfrm>
          <a:custGeom>
            <a:avLst/>
            <a:gdLst>
              <a:gd name="connsiteX0" fmla="*/ 0 w 7714555"/>
              <a:gd name="connsiteY0" fmla="*/ 348660 h 1427704"/>
              <a:gd name="connsiteX1" fmla="*/ 348660 w 7714555"/>
              <a:gd name="connsiteY1" fmla="*/ 0 h 1427704"/>
              <a:gd name="connsiteX2" fmla="*/ 7365895 w 7714555"/>
              <a:gd name="connsiteY2" fmla="*/ 0 h 1427704"/>
              <a:gd name="connsiteX3" fmla="*/ 7714555 w 7714555"/>
              <a:gd name="connsiteY3" fmla="*/ 348660 h 1427704"/>
              <a:gd name="connsiteX4" fmla="*/ 7714555 w 7714555"/>
              <a:gd name="connsiteY4" fmla="*/ 1079044 h 1427704"/>
              <a:gd name="connsiteX5" fmla="*/ 7365895 w 7714555"/>
              <a:gd name="connsiteY5" fmla="*/ 1427704 h 1427704"/>
              <a:gd name="connsiteX6" fmla="*/ 348660 w 7714555"/>
              <a:gd name="connsiteY6" fmla="*/ 1427704 h 1427704"/>
              <a:gd name="connsiteX7" fmla="*/ 0 w 7714555"/>
              <a:gd name="connsiteY7" fmla="*/ 1079044 h 1427704"/>
              <a:gd name="connsiteX8" fmla="*/ 0 w 7714555"/>
              <a:gd name="connsiteY8" fmla="*/ 348660 h 142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4555" h="1427704" fill="none" extrusionOk="0">
                <a:moveTo>
                  <a:pt x="0" y="348660"/>
                </a:moveTo>
                <a:cubicBezTo>
                  <a:pt x="-4493" y="171843"/>
                  <a:pt x="128494" y="-18551"/>
                  <a:pt x="348660" y="0"/>
                </a:cubicBezTo>
                <a:cubicBezTo>
                  <a:pt x="3194919" y="-35273"/>
                  <a:pt x="6404990" y="-144294"/>
                  <a:pt x="7365895" y="0"/>
                </a:cubicBezTo>
                <a:cubicBezTo>
                  <a:pt x="7591884" y="10175"/>
                  <a:pt x="7702870" y="146248"/>
                  <a:pt x="7714555" y="348660"/>
                </a:cubicBezTo>
                <a:cubicBezTo>
                  <a:pt x="7683643" y="550018"/>
                  <a:pt x="7776739" y="825273"/>
                  <a:pt x="7714555" y="1079044"/>
                </a:cubicBezTo>
                <a:cubicBezTo>
                  <a:pt x="7717712" y="1269216"/>
                  <a:pt x="7568684" y="1416615"/>
                  <a:pt x="7365895" y="1427704"/>
                </a:cubicBezTo>
                <a:cubicBezTo>
                  <a:pt x="6495456" y="1505229"/>
                  <a:pt x="3798893" y="1384001"/>
                  <a:pt x="348660" y="1427704"/>
                </a:cubicBezTo>
                <a:cubicBezTo>
                  <a:pt x="150086" y="1426038"/>
                  <a:pt x="-12698" y="1271430"/>
                  <a:pt x="0" y="1079044"/>
                </a:cubicBezTo>
                <a:cubicBezTo>
                  <a:pt x="-57271" y="784112"/>
                  <a:pt x="57305" y="607547"/>
                  <a:pt x="0" y="348660"/>
                </a:cubicBezTo>
                <a:close/>
              </a:path>
              <a:path w="7714555" h="1427704" stroke="0" extrusionOk="0">
                <a:moveTo>
                  <a:pt x="0" y="348660"/>
                </a:moveTo>
                <a:cubicBezTo>
                  <a:pt x="-9131" y="124549"/>
                  <a:pt x="151697" y="3566"/>
                  <a:pt x="348660" y="0"/>
                </a:cubicBezTo>
                <a:cubicBezTo>
                  <a:pt x="1813756" y="-95379"/>
                  <a:pt x="4512809" y="58096"/>
                  <a:pt x="7365895" y="0"/>
                </a:cubicBezTo>
                <a:cubicBezTo>
                  <a:pt x="7547089" y="-8001"/>
                  <a:pt x="7711591" y="153970"/>
                  <a:pt x="7714555" y="348660"/>
                </a:cubicBezTo>
                <a:cubicBezTo>
                  <a:pt x="7680874" y="660282"/>
                  <a:pt x="7683900" y="826424"/>
                  <a:pt x="7714555" y="1079044"/>
                </a:cubicBezTo>
                <a:cubicBezTo>
                  <a:pt x="7717074" y="1268609"/>
                  <a:pt x="7532306" y="1401655"/>
                  <a:pt x="7365895" y="1427704"/>
                </a:cubicBezTo>
                <a:cubicBezTo>
                  <a:pt x="4971659" y="1367798"/>
                  <a:pt x="3847064" y="1510218"/>
                  <a:pt x="348660" y="1427704"/>
                </a:cubicBezTo>
                <a:cubicBezTo>
                  <a:pt x="124055" y="1435626"/>
                  <a:pt x="-7385" y="1279099"/>
                  <a:pt x="0" y="1079044"/>
                </a:cubicBezTo>
                <a:cubicBezTo>
                  <a:pt x="-40958" y="731211"/>
                  <a:pt x="23776" y="429352"/>
                  <a:pt x="0" y="34866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Anh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Ở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442949"/>
            <a:ext cx="11780041" cy="2224585"/>
          </a:xfrm>
          <a:custGeom>
            <a:avLst/>
            <a:gdLst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01980 w 7993461"/>
              <a:gd name="connsiteY2" fmla="*/ 0 h 1588770"/>
              <a:gd name="connsiteX3" fmla="*/ 1900667 w 7993461"/>
              <a:gd name="connsiteY3" fmla="*/ 0 h 1588770"/>
              <a:gd name="connsiteX4" fmla="*/ 2599355 w 7993461"/>
              <a:gd name="connsiteY4" fmla="*/ 0 h 1588770"/>
              <a:gd name="connsiteX5" fmla="*/ 3437780 w 7993461"/>
              <a:gd name="connsiteY5" fmla="*/ 0 h 1588770"/>
              <a:gd name="connsiteX6" fmla="*/ 4136468 w 7993461"/>
              <a:gd name="connsiteY6" fmla="*/ 0 h 1588770"/>
              <a:gd name="connsiteX7" fmla="*/ 4835156 w 7993461"/>
              <a:gd name="connsiteY7" fmla="*/ 0 h 1588770"/>
              <a:gd name="connsiteX8" fmla="*/ 5603712 w 7993461"/>
              <a:gd name="connsiteY8" fmla="*/ 0 h 1588770"/>
              <a:gd name="connsiteX9" fmla="*/ 6302400 w 7993461"/>
              <a:gd name="connsiteY9" fmla="*/ 0 h 1588770"/>
              <a:gd name="connsiteX10" fmla="*/ 7490169 w 7993461"/>
              <a:gd name="connsiteY10" fmla="*/ 0 h 1588770"/>
              <a:gd name="connsiteX11" fmla="*/ 7993461 w 7993461"/>
              <a:gd name="connsiteY11" fmla="*/ 199088 h 1588770"/>
              <a:gd name="connsiteX12" fmla="*/ 7993461 w 7993461"/>
              <a:gd name="connsiteY12" fmla="*/ 413395 h 1588770"/>
              <a:gd name="connsiteX13" fmla="*/ 7993461 w 7993461"/>
              <a:gd name="connsiteY13" fmla="*/ 627702 h 1588770"/>
              <a:gd name="connsiteX14" fmla="*/ 7993461 w 7993461"/>
              <a:gd name="connsiteY14" fmla="*/ 830102 h 1588770"/>
              <a:gd name="connsiteX15" fmla="*/ 7993461 w 7993461"/>
              <a:gd name="connsiteY15" fmla="*/ 1092033 h 1588770"/>
              <a:gd name="connsiteX16" fmla="*/ 7993461 w 7993461"/>
              <a:gd name="connsiteY16" fmla="*/ 1389681 h 1588770"/>
              <a:gd name="connsiteX17" fmla="*/ 7490169 w 7993461"/>
              <a:gd name="connsiteY17" fmla="*/ 1588770 h 1588770"/>
              <a:gd name="connsiteX18" fmla="*/ 6791481 w 7993461"/>
              <a:gd name="connsiteY18" fmla="*/ 1588770 h 1588770"/>
              <a:gd name="connsiteX19" fmla="*/ 6162662 w 7993461"/>
              <a:gd name="connsiteY19" fmla="*/ 1588770 h 1588770"/>
              <a:gd name="connsiteX20" fmla="*/ 5673581 w 7993461"/>
              <a:gd name="connsiteY20" fmla="*/ 1588770 h 1588770"/>
              <a:gd name="connsiteX21" fmla="*/ 5044762 w 7993461"/>
              <a:gd name="connsiteY21" fmla="*/ 1588770 h 1588770"/>
              <a:gd name="connsiteX22" fmla="*/ 4415943 w 7993461"/>
              <a:gd name="connsiteY22" fmla="*/ 1588770 h 1588770"/>
              <a:gd name="connsiteX23" fmla="*/ 3926862 w 7993461"/>
              <a:gd name="connsiteY23" fmla="*/ 1588770 h 1588770"/>
              <a:gd name="connsiteX24" fmla="*/ 3367912 w 7993461"/>
              <a:gd name="connsiteY24" fmla="*/ 1588770 h 1588770"/>
              <a:gd name="connsiteX25" fmla="*/ 2878830 w 7993461"/>
              <a:gd name="connsiteY25" fmla="*/ 1588770 h 1588770"/>
              <a:gd name="connsiteX26" fmla="*/ 2040405 w 7993461"/>
              <a:gd name="connsiteY26" fmla="*/ 1588770 h 1588770"/>
              <a:gd name="connsiteX27" fmla="*/ 1481455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25350 h 1588770"/>
              <a:gd name="connsiteX32" fmla="*/ 0 w 7993461"/>
              <a:gd name="connsiteY32" fmla="*/ 675325 h 1588770"/>
              <a:gd name="connsiteX33" fmla="*/ 0 w 7993461"/>
              <a:gd name="connsiteY33" fmla="*/ 425301 h 1588770"/>
              <a:gd name="connsiteX34" fmla="*/ 0 w 7993461"/>
              <a:gd name="connsiteY34" fmla="*/ 199088 h 1588770"/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71848 w 7993461"/>
              <a:gd name="connsiteY2" fmla="*/ 0 h 1588770"/>
              <a:gd name="connsiteX3" fmla="*/ 1830799 w 7993461"/>
              <a:gd name="connsiteY3" fmla="*/ 0 h 1588770"/>
              <a:gd name="connsiteX4" fmla="*/ 2389749 w 7993461"/>
              <a:gd name="connsiteY4" fmla="*/ 0 h 1588770"/>
              <a:gd name="connsiteX5" fmla="*/ 3158305 w 7993461"/>
              <a:gd name="connsiteY5" fmla="*/ 0 h 1588770"/>
              <a:gd name="connsiteX6" fmla="*/ 3787124 w 7993461"/>
              <a:gd name="connsiteY6" fmla="*/ 0 h 1588770"/>
              <a:gd name="connsiteX7" fmla="*/ 4625549 w 7993461"/>
              <a:gd name="connsiteY7" fmla="*/ 0 h 1588770"/>
              <a:gd name="connsiteX8" fmla="*/ 5463975 w 7993461"/>
              <a:gd name="connsiteY8" fmla="*/ 0 h 1588770"/>
              <a:gd name="connsiteX9" fmla="*/ 6232531 w 7993461"/>
              <a:gd name="connsiteY9" fmla="*/ 0 h 1588770"/>
              <a:gd name="connsiteX10" fmla="*/ 6791481 w 7993461"/>
              <a:gd name="connsiteY10" fmla="*/ 0 h 1588770"/>
              <a:gd name="connsiteX11" fmla="*/ 7490169 w 7993461"/>
              <a:gd name="connsiteY11" fmla="*/ 0 h 1588770"/>
              <a:gd name="connsiteX12" fmla="*/ 7993461 w 7993461"/>
              <a:gd name="connsiteY12" fmla="*/ 199088 h 1588770"/>
              <a:gd name="connsiteX13" fmla="*/ 7993461 w 7993461"/>
              <a:gd name="connsiteY13" fmla="*/ 413395 h 1588770"/>
              <a:gd name="connsiteX14" fmla="*/ 7993461 w 7993461"/>
              <a:gd name="connsiteY14" fmla="*/ 627702 h 1588770"/>
              <a:gd name="connsiteX15" fmla="*/ 7993461 w 7993461"/>
              <a:gd name="connsiteY15" fmla="*/ 877726 h 1588770"/>
              <a:gd name="connsiteX16" fmla="*/ 7993461 w 7993461"/>
              <a:gd name="connsiteY16" fmla="*/ 1139656 h 1588770"/>
              <a:gd name="connsiteX17" fmla="*/ 7993461 w 7993461"/>
              <a:gd name="connsiteY17" fmla="*/ 1389681 h 1588770"/>
              <a:gd name="connsiteX18" fmla="*/ 7490169 w 7993461"/>
              <a:gd name="connsiteY18" fmla="*/ 1588770 h 1588770"/>
              <a:gd name="connsiteX19" fmla="*/ 6791481 w 7993461"/>
              <a:gd name="connsiteY19" fmla="*/ 1588770 h 1588770"/>
              <a:gd name="connsiteX20" fmla="*/ 6162662 w 7993461"/>
              <a:gd name="connsiteY20" fmla="*/ 1588770 h 1588770"/>
              <a:gd name="connsiteX21" fmla="*/ 5603712 w 7993461"/>
              <a:gd name="connsiteY21" fmla="*/ 1588770 h 1588770"/>
              <a:gd name="connsiteX22" fmla="*/ 5044762 w 7993461"/>
              <a:gd name="connsiteY22" fmla="*/ 1588770 h 1588770"/>
              <a:gd name="connsiteX23" fmla="*/ 4206337 w 7993461"/>
              <a:gd name="connsiteY23" fmla="*/ 1588770 h 1588770"/>
              <a:gd name="connsiteX24" fmla="*/ 3577518 w 7993461"/>
              <a:gd name="connsiteY24" fmla="*/ 1588770 h 1588770"/>
              <a:gd name="connsiteX25" fmla="*/ 2739093 w 7993461"/>
              <a:gd name="connsiteY25" fmla="*/ 1588770 h 1588770"/>
              <a:gd name="connsiteX26" fmla="*/ 1900667 w 7993461"/>
              <a:gd name="connsiteY26" fmla="*/ 1588770 h 1588770"/>
              <a:gd name="connsiteX27" fmla="*/ 1271848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61067 h 1588770"/>
              <a:gd name="connsiteX32" fmla="*/ 0 w 7993461"/>
              <a:gd name="connsiteY32" fmla="*/ 746761 h 1588770"/>
              <a:gd name="connsiteX33" fmla="*/ 0 w 7993461"/>
              <a:gd name="connsiteY33" fmla="*/ 484830 h 1588770"/>
              <a:gd name="connsiteX34" fmla="*/ 0 w 7993461"/>
              <a:gd name="connsiteY34" fmla="*/ 199088 h 158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1588770" fill="none" extrusionOk="0">
                <a:moveTo>
                  <a:pt x="0" y="199088"/>
                </a:moveTo>
                <a:cubicBezTo>
                  <a:pt x="-53985" y="58273"/>
                  <a:pt x="239353" y="-27740"/>
                  <a:pt x="503292" y="0"/>
                </a:cubicBezTo>
                <a:cubicBezTo>
                  <a:pt x="629929" y="35789"/>
                  <a:pt x="988259" y="-5850"/>
                  <a:pt x="1201980" y="0"/>
                </a:cubicBezTo>
                <a:cubicBezTo>
                  <a:pt x="1433889" y="-9765"/>
                  <a:pt x="1753581" y="5748"/>
                  <a:pt x="1900667" y="0"/>
                </a:cubicBezTo>
                <a:cubicBezTo>
                  <a:pt x="2069697" y="22963"/>
                  <a:pt x="2454020" y="2225"/>
                  <a:pt x="2599355" y="0"/>
                </a:cubicBezTo>
                <a:cubicBezTo>
                  <a:pt x="2732966" y="-42984"/>
                  <a:pt x="3178572" y="-16333"/>
                  <a:pt x="3437780" y="0"/>
                </a:cubicBezTo>
                <a:cubicBezTo>
                  <a:pt x="3663214" y="18172"/>
                  <a:pt x="3854317" y="-3354"/>
                  <a:pt x="4136468" y="0"/>
                </a:cubicBezTo>
                <a:cubicBezTo>
                  <a:pt x="4422001" y="4911"/>
                  <a:pt x="4673524" y="20686"/>
                  <a:pt x="4835156" y="0"/>
                </a:cubicBezTo>
                <a:cubicBezTo>
                  <a:pt x="5000828" y="30980"/>
                  <a:pt x="5254888" y="-14835"/>
                  <a:pt x="5603712" y="0"/>
                </a:cubicBezTo>
                <a:cubicBezTo>
                  <a:pt x="5934559" y="-33146"/>
                  <a:pt x="6156438" y="2465"/>
                  <a:pt x="6302400" y="0"/>
                </a:cubicBezTo>
                <a:cubicBezTo>
                  <a:pt x="6423981" y="-11295"/>
                  <a:pt x="7060261" y="56219"/>
                  <a:pt x="7490169" y="0"/>
                </a:cubicBezTo>
                <a:cubicBezTo>
                  <a:pt x="7769852" y="-24570"/>
                  <a:pt x="7994961" y="63768"/>
                  <a:pt x="7993461" y="199088"/>
                </a:cubicBezTo>
                <a:cubicBezTo>
                  <a:pt x="7978963" y="299992"/>
                  <a:pt x="7963922" y="365680"/>
                  <a:pt x="7993461" y="413395"/>
                </a:cubicBezTo>
                <a:cubicBezTo>
                  <a:pt x="8023587" y="450132"/>
                  <a:pt x="7991448" y="543559"/>
                  <a:pt x="7993461" y="627702"/>
                </a:cubicBezTo>
                <a:cubicBezTo>
                  <a:pt x="7996201" y="727522"/>
                  <a:pt x="8007482" y="746058"/>
                  <a:pt x="7993461" y="830102"/>
                </a:cubicBezTo>
                <a:cubicBezTo>
                  <a:pt x="7984199" y="911415"/>
                  <a:pt x="8018346" y="977609"/>
                  <a:pt x="7993461" y="1092033"/>
                </a:cubicBezTo>
                <a:cubicBezTo>
                  <a:pt x="7972756" y="1167342"/>
                  <a:pt x="7976821" y="1263655"/>
                  <a:pt x="7993461" y="1389681"/>
                </a:cubicBezTo>
                <a:cubicBezTo>
                  <a:pt x="7972874" y="1446972"/>
                  <a:pt x="7811310" y="1570511"/>
                  <a:pt x="7490169" y="1588770"/>
                </a:cubicBezTo>
                <a:cubicBezTo>
                  <a:pt x="7287800" y="1605297"/>
                  <a:pt x="6973469" y="1590826"/>
                  <a:pt x="6791481" y="1588770"/>
                </a:cubicBezTo>
                <a:cubicBezTo>
                  <a:pt x="6581856" y="1578791"/>
                  <a:pt x="6469657" y="1593832"/>
                  <a:pt x="6162662" y="1588770"/>
                </a:cubicBezTo>
                <a:cubicBezTo>
                  <a:pt x="5848534" y="1583929"/>
                  <a:pt x="5833311" y="1581341"/>
                  <a:pt x="5673581" y="1588770"/>
                </a:cubicBezTo>
                <a:cubicBezTo>
                  <a:pt x="5523942" y="1600366"/>
                  <a:pt x="5334861" y="1580148"/>
                  <a:pt x="5044762" y="1588770"/>
                </a:cubicBezTo>
                <a:cubicBezTo>
                  <a:pt x="4773281" y="1618285"/>
                  <a:pt x="4632715" y="1607344"/>
                  <a:pt x="4415943" y="1588770"/>
                </a:cubicBezTo>
                <a:cubicBezTo>
                  <a:pt x="4184359" y="1602094"/>
                  <a:pt x="4098016" y="1581704"/>
                  <a:pt x="3926862" y="1588770"/>
                </a:cubicBezTo>
                <a:cubicBezTo>
                  <a:pt x="3752218" y="1580847"/>
                  <a:pt x="3541218" y="1581063"/>
                  <a:pt x="3367912" y="1588770"/>
                </a:cubicBezTo>
                <a:cubicBezTo>
                  <a:pt x="3212798" y="1573111"/>
                  <a:pt x="3033782" y="1591820"/>
                  <a:pt x="2878830" y="1588770"/>
                </a:cubicBezTo>
                <a:cubicBezTo>
                  <a:pt x="2738793" y="1620457"/>
                  <a:pt x="2447711" y="1536994"/>
                  <a:pt x="2040405" y="1588770"/>
                </a:cubicBezTo>
                <a:cubicBezTo>
                  <a:pt x="1624507" y="1589903"/>
                  <a:pt x="1667744" y="1592344"/>
                  <a:pt x="1481455" y="1588770"/>
                </a:cubicBezTo>
                <a:cubicBezTo>
                  <a:pt x="1307172" y="1585228"/>
                  <a:pt x="846156" y="1595498"/>
                  <a:pt x="503292" y="1588770"/>
                </a:cubicBezTo>
                <a:cubicBezTo>
                  <a:pt x="208158" y="1593577"/>
                  <a:pt x="10667" y="1491073"/>
                  <a:pt x="0" y="1389681"/>
                </a:cubicBezTo>
                <a:cubicBezTo>
                  <a:pt x="-12848" y="1305168"/>
                  <a:pt x="3641" y="1229360"/>
                  <a:pt x="0" y="1163468"/>
                </a:cubicBezTo>
                <a:cubicBezTo>
                  <a:pt x="-14047" y="1082433"/>
                  <a:pt x="19202" y="1016762"/>
                  <a:pt x="0" y="925350"/>
                </a:cubicBezTo>
                <a:cubicBezTo>
                  <a:pt x="-3724" y="829892"/>
                  <a:pt x="-540" y="728454"/>
                  <a:pt x="0" y="675325"/>
                </a:cubicBezTo>
                <a:cubicBezTo>
                  <a:pt x="7644" y="623929"/>
                  <a:pt x="-3888" y="486592"/>
                  <a:pt x="0" y="425301"/>
                </a:cubicBezTo>
                <a:cubicBezTo>
                  <a:pt x="7541" y="372291"/>
                  <a:pt x="-23329" y="257187"/>
                  <a:pt x="0" y="199088"/>
                </a:cubicBezTo>
                <a:close/>
              </a:path>
              <a:path w="7993461" h="1588770" stroke="0" extrusionOk="0">
                <a:moveTo>
                  <a:pt x="0" y="199088"/>
                </a:moveTo>
                <a:cubicBezTo>
                  <a:pt x="25527" y="94371"/>
                  <a:pt x="242955" y="25353"/>
                  <a:pt x="503292" y="0"/>
                </a:cubicBezTo>
                <a:cubicBezTo>
                  <a:pt x="778156" y="-69670"/>
                  <a:pt x="1016902" y="-2665"/>
                  <a:pt x="1271848" y="0"/>
                </a:cubicBezTo>
                <a:cubicBezTo>
                  <a:pt x="1510910" y="29878"/>
                  <a:pt x="1653666" y="13597"/>
                  <a:pt x="1830799" y="0"/>
                </a:cubicBezTo>
                <a:cubicBezTo>
                  <a:pt x="2037712" y="-6110"/>
                  <a:pt x="2236678" y="34443"/>
                  <a:pt x="2389749" y="0"/>
                </a:cubicBezTo>
                <a:cubicBezTo>
                  <a:pt x="2551871" y="-37672"/>
                  <a:pt x="3009804" y="-1756"/>
                  <a:pt x="3158305" y="0"/>
                </a:cubicBezTo>
                <a:cubicBezTo>
                  <a:pt x="3382793" y="-5988"/>
                  <a:pt x="3487168" y="335"/>
                  <a:pt x="3787124" y="0"/>
                </a:cubicBezTo>
                <a:cubicBezTo>
                  <a:pt x="4069784" y="-47859"/>
                  <a:pt x="4287343" y="-41279"/>
                  <a:pt x="4625549" y="0"/>
                </a:cubicBezTo>
                <a:cubicBezTo>
                  <a:pt x="4967038" y="16205"/>
                  <a:pt x="5223127" y="3644"/>
                  <a:pt x="5463975" y="0"/>
                </a:cubicBezTo>
                <a:cubicBezTo>
                  <a:pt x="5721699" y="9674"/>
                  <a:pt x="6016220" y="-24276"/>
                  <a:pt x="6232531" y="0"/>
                </a:cubicBezTo>
                <a:cubicBezTo>
                  <a:pt x="6468270" y="-30719"/>
                  <a:pt x="6576880" y="-13090"/>
                  <a:pt x="6791481" y="0"/>
                </a:cubicBezTo>
                <a:cubicBezTo>
                  <a:pt x="7004548" y="-30390"/>
                  <a:pt x="7170248" y="17891"/>
                  <a:pt x="7490169" y="0"/>
                </a:cubicBezTo>
                <a:cubicBezTo>
                  <a:pt x="7781034" y="-10867"/>
                  <a:pt x="8000525" y="74704"/>
                  <a:pt x="7993461" y="199088"/>
                </a:cubicBezTo>
                <a:cubicBezTo>
                  <a:pt x="7973899" y="260178"/>
                  <a:pt x="8008428" y="354050"/>
                  <a:pt x="7993461" y="413395"/>
                </a:cubicBezTo>
                <a:cubicBezTo>
                  <a:pt x="7991852" y="477950"/>
                  <a:pt x="7997142" y="558741"/>
                  <a:pt x="7993461" y="627702"/>
                </a:cubicBezTo>
                <a:cubicBezTo>
                  <a:pt x="7998817" y="700630"/>
                  <a:pt x="8009063" y="774452"/>
                  <a:pt x="7993461" y="877726"/>
                </a:cubicBezTo>
                <a:cubicBezTo>
                  <a:pt x="7997353" y="958125"/>
                  <a:pt x="7993798" y="1062253"/>
                  <a:pt x="7993461" y="1139656"/>
                </a:cubicBezTo>
                <a:cubicBezTo>
                  <a:pt x="7993854" y="1238993"/>
                  <a:pt x="7976875" y="1327824"/>
                  <a:pt x="7993461" y="1389681"/>
                </a:cubicBezTo>
                <a:cubicBezTo>
                  <a:pt x="7980832" y="1491279"/>
                  <a:pt x="7777239" y="1582337"/>
                  <a:pt x="7490169" y="1588770"/>
                </a:cubicBezTo>
                <a:cubicBezTo>
                  <a:pt x="7179742" y="1605960"/>
                  <a:pt x="7132944" y="1590856"/>
                  <a:pt x="6791481" y="1588770"/>
                </a:cubicBezTo>
                <a:cubicBezTo>
                  <a:pt x="6460752" y="1568328"/>
                  <a:pt x="6303519" y="1626102"/>
                  <a:pt x="6162662" y="1588770"/>
                </a:cubicBezTo>
                <a:cubicBezTo>
                  <a:pt x="6048572" y="1569809"/>
                  <a:pt x="5789932" y="1556604"/>
                  <a:pt x="5603712" y="1588770"/>
                </a:cubicBezTo>
                <a:cubicBezTo>
                  <a:pt x="5435041" y="1575942"/>
                  <a:pt x="5234679" y="1555349"/>
                  <a:pt x="5044762" y="1588770"/>
                </a:cubicBezTo>
                <a:cubicBezTo>
                  <a:pt x="4874209" y="1549264"/>
                  <a:pt x="4543424" y="1534733"/>
                  <a:pt x="4206337" y="1588770"/>
                </a:cubicBezTo>
                <a:cubicBezTo>
                  <a:pt x="4021728" y="1568041"/>
                  <a:pt x="3832168" y="1558073"/>
                  <a:pt x="3577518" y="1588770"/>
                </a:cubicBezTo>
                <a:cubicBezTo>
                  <a:pt x="3314491" y="1586221"/>
                  <a:pt x="2924181" y="1601450"/>
                  <a:pt x="2739093" y="1588770"/>
                </a:cubicBezTo>
                <a:cubicBezTo>
                  <a:pt x="2570567" y="1520199"/>
                  <a:pt x="2301989" y="1614361"/>
                  <a:pt x="1900667" y="1588770"/>
                </a:cubicBezTo>
                <a:cubicBezTo>
                  <a:pt x="1498403" y="1593775"/>
                  <a:pt x="1560982" y="1588435"/>
                  <a:pt x="1271848" y="1588770"/>
                </a:cubicBezTo>
                <a:cubicBezTo>
                  <a:pt x="987240" y="1585744"/>
                  <a:pt x="771806" y="1634368"/>
                  <a:pt x="503292" y="1588770"/>
                </a:cubicBezTo>
                <a:cubicBezTo>
                  <a:pt x="179426" y="1587776"/>
                  <a:pt x="-15476" y="1511433"/>
                  <a:pt x="0" y="1389681"/>
                </a:cubicBezTo>
                <a:cubicBezTo>
                  <a:pt x="-25777" y="1273803"/>
                  <a:pt x="8966" y="1243209"/>
                  <a:pt x="0" y="1163468"/>
                </a:cubicBezTo>
                <a:cubicBezTo>
                  <a:pt x="-11995" y="1085366"/>
                  <a:pt x="-15821" y="1014351"/>
                  <a:pt x="0" y="961067"/>
                </a:cubicBezTo>
                <a:cubicBezTo>
                  <a:pt x="28206" y="896823"/>
                  <a:pt x="16265" y="861731"/>
                  <a:pt x="0" y="746761"/>
                </a:cubicBezTo>
                <a:cubicBezTo>
                  <a:pt x="-21964" y="638331"/>
                  <a:pt x="-30333" y="601551"/>
                  <a:pt x="0" y="484830"/>
                </a:cubicBezTo>
                <a:cubicBezTo>
                  <a:pt x="25009" y="377707"/>
                  <a:pt x="983" y="260480"/>
                  <a:pt x="0" y="199088"/>
                </a:cubicBezTo>
                <a:close/>
              </a:path>
              <a:path w="7993461" h="1588770" fill="none" stroke="0" extrusionOk="0">
                <a:moveTo>
                  <a:pt x="0" y="199088"/>
                </a:moveTo>
                <a:cubicBezTo>
                  <a:pt x="-16151" y="121468"/>
                  <a:pt x="264160" y="21983"/>
                  <a:pt x="503292" y="0"/>
                </a:cubicBezTo>
                <a:cubicBezTo>
                  <a:pt x="622545" y="8985"/>
                  <a:pt x="946455" y="17406"/>
                  <a:pt x="1201980" y="0"/>
                </a:cubicBezTo>
                <a:cubicBezTo>
                  <a:pt x="1460029" y="-18231"/>
                  <a:pt x="1698514" y="16938"/>
                  <a:pt x="1900667" y="0"/>
                </a:cubicBezTo>
                <a:cubicBezTo>
                  <a:pt x="2064241" y="-6625"/>
                  <a:pt x="2462692" y="-7395"/>
                  <a:pt x="2599355" y="0"/>
                </a:cubicBezTo>
                <a:cubicBezTo>
                  <a:pt x="2806109" y="-23813"/>
                  <a:pt x="3231302" y="-39350"/>
                  <a:pt x="3437780" y="0"/>
                </a:cubicBezTo>
                <a:cubicBezTo>
                  <a:pt x="3663251" y="-13750"/>
                  <a:pt x="3821554" y="35814"/>
                  <a:pt x="4136468" y="0"/>
                </a:cubicBezTo>
                <a:cubicBezTo>
                  <a:pt x="4431283" y="-14058"/>
                  <a:pt x="4696515" y="1209"/>
                  <a:pt x="4835156" y="0"/>
                </a:cubicBezTo>
                <a:cubicBezTo>
                  <a:pt x="4944441" y="12186"/>
                  <a:pt x="5205799" y="-19708"/>
                  <a:pt x="5603712" y="0"/>
                </a:cubicBezTo>
                <a:cubicBezTo>
                  <a:pt x="5941114" y="-3530"/>
                  <a:pt x="6152712" y="-5882"/>
                  <a:pt x="6302400" y="0"/>
                </a:cubicBezTo>
                <a:cubicBezTo>
                  <a:pt x="6484746" y="-82781"/>
                  <a:pt x="7108718" y="29416"/>
                  <a:pt x="7490169" y="0"/>
                </a:cubicBezTo>
                <a:cubicBezTo>
                  <a:pt x="7734615" y="7904"/>
                  <a:pt x="7975156" y="51011"/>
                  <a:pt x="7993461" y="199088"/>
                </a:cubicBezTo>
                <a:cubicBezTo>
                  <a:pt x="7967641" y="279048"/>
                  <a:pt x="7966710" y="364586"/>
                  <a:pt x="7993461" y="413395"/>
                </a:cubicBezTo>
                <a:cubicBezTo>
                  <a:pt x="8024870" y="462628"/>
                  <a:pt x="7993933" y="535151"/>
                  <a:pt x="7993461" y="627702"/>
                </a:cubicBezTo>
                <a:cubicBezTo>
                  <a:pt x="7989105" y="729482"/>
                  <a:pt x="8007979" y="744427"/>
                  <a:pt x="7993461" y="830102"/>
                </a:cubicBezTo>
                <a:cubicBezTo>
                  <a:pt x="7980504" y="917019"/>
                  <a:pt x="8017761" y="983724"/>
                  <a:pt x="7993461" y="1092033"/>
                </a:cubicBezTo>
                <a:cubicBezTo>
                  <a:pt x="7949707" y="1191877"/>
                  <a:pt x="7984949" y="1255430"/>
                  <a:pt x="7993461" y="1389681"/>
                </a:cubicBezTo>
                <a:cubicBezTo>
                  <a:pt x="7959055" y="1510410"/>
                  <a:pt x="7842659" y="1572386"/>
                  <a:pt x="7490169" y="1588770"/>
                </a:cubicBezTo>
                <a:cubicBezTo>
                  <a:pt x="7327351" y="1595837"/>
                  <a:pt x="6996936" y="1594035"/>
                  <a:pt x="6791481" y="1588770"/>
                </a:cubicBezTo>
                <a:cubicBezTo>
                  <a:pt x="6622610" y="1608413"/>
                  <a:pt x="6471545" y="1592242"/>
                  <a:pt x="6162662" y="1588770"/>
                </a:cubicBezTo>
                <a:cubicBezTo>
                  <a:pt x="5848322" y="1584243"/>
                  <a:pt x="5837103" y="1585160"/>
                  <a:pt x="5673581" y="1588770"/>
                </a:cubicBezTo>
                <a:cubicBezTo>
                  <a:pt x="5500560" y="1605104"/>
                  <a:pt x="5343346" y="1568291"/>
                  <a:pt x="5044762" y="1588770"/>
                </a:cubicBezTo>
                <a:cubicBezTo>
                  <a:pt x="4749248" y="1579969"/>
                  <a:pt x="4637998" y="1585248"/>
                  <a:pt x="4415943" y="1588770"/>
                </a:cubicBezTo>
                <a:cubicBezTo>
                  <a:pt x="4192223" y="1602154"/>
                  <a:pt x="4084975" y="1597249"/>
                  <a:pt x="3926862" y="1588770"/>
                </a:cubicBezTo>
                <a:cubicBezTo>
                  <a:pt x="3767036" y="1604811"/>
                  <a:pt x="3518734" y="1595635"/>
                  <a:pt x="3367912" y="1588770"/>
                </a:cubicBezTo>
                <a:cubicBezTo>
                  <a:pt x="3207091" y="1605290"/>
                  <a:pt x="3024951" y="1570398"/>
                  <a:pt x="2878830" y="1588770"/>
                </a:cubicBezTo>
                <a:cubicBezTo>
                  <a:pt x="2739746" y="1594185"/>
                  <a:pt x="2477617" y="1603731"/>
                  <a:pt x="2040405" y="1588770"/>
                </a:cubicBezTo>
                <a:cubicBezTo>
                  <a:pt x="1630197" y="1598402"/>
                  <a:pt x="1684803" y="1586847"/>
                  <a:pt x="1481455" y="1588770"/>
                </a:cubicBezTo>
                <a:cubicBezTo>
                  <a:pt x="1265793" y="1577008"/>
                  <a:pt x="865105" y="1634462"/>
                  <a:pt x="503292" y="1588770"/>
                </a:cubicBezTo>
                <a:cubicBezTo>
                  <a:pt x="228722" y="1579762"/>
                  <a:pt x="9367" y="1491416"/>
                  <a:pt x="0" y="1389681"/>
                </a:cubicBezTo>
                <a:cubicBezTo>
                  <a:pt x="-12076" y="1323618"/>
                  <a:pt x="15357" y="1240570"/>
                  <a:pt x="0" y="1163468"/>
                </a:cubicBezTo>
                <a:cubicBezTo>
                  <a:pt x="-9656" y="1098116"/>
                  <a:pt x="10954" y="989395"/>
                  <a:pt x="0" y="925350"/>
                </a:cubicBezTo>
                <a:cubicBezTo>
                  <a:pt x="-19490" y="837225"/>
                  <a:pt x="6154" y="731058"/>
                  <a:pt x="0" y="675325"/>
                </a:cubicBezTo>
                <a:cubicBezTo>
                  <a:pt x="4516" y="616325"/>
                  <a:pt x="-4967" y="497347"/>
                  <a:pt x="0" y="425301"/>
                </a:cubicBezTo>
                <a:cubicBezTo>
                  <a:pt x="4246" y="370522"/>
                  <a:pt x="-35468" y="255773"/>
                  <a:pt x="0" y="19908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em mèo trắng đi câu cá. Em ngồi ở bờ ao, anh ra sông cái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6E145997-47F5-1CC0-3DDA-E96D8BC86F5A}"/>
              </a:ext>
            </a:extLst>
          </p:cNvPr>
          <p:cNvSpPr/>
          <p:nvPr/>
        </p:nvSpPr>
        <p:spPr>
          <a:xfrm>
            <a:off x="1019175" y="2609850"/>
            <a:ext cx="10334625" cy="3333750"/>
          </a:xfrm>
          <a:custGeom>
            <a:avLst/>
            <a:gdLst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4625" h="3333750" fill="none" extrusionOk="0">
                <a:moveTo>
                  <a:pt x="0" y="390215"/>
                </a:moveTo>
                <a:cubicBezTo>
                  <a:pt x="4345" y="262193"/>
                  <a:pt x="286564" y="32916"/>
                  <a:pt x="577378" y="0"/>
                </a:cubicBezTo>
                <a:cubicBezTo>
                  <a:pt x="1357549" y="128092"/>
                  <a:pt x="7427012" y="760039"/>
                  <a:pt x="9757245" y="0"/>
                </a:cubicBezTo>
                <a:cubicBezTo>
                  <a:pt x="10057369" y="-98111"/>
                  <a:pt x="10240947" y="154109"/>
                  <a:pt x="10334625" y="390215"/>
                </a:cubicBezTo>
                <a:cubicBezTo>
                  <a:pt x="10681639" y="1427849"/>
                  <a:pt x="10028334" y="2183646"/>
                  <a:pt x="10334625" y="2943533"/>
                </a:cubicBezTo>
                <a:cubicBezTo>
                  <a:pt x="10351440" y="3099907"/>
                  <a:pt x="9986807" y="3255047"/>
                  <a:pt x="9757245" y="3333750"/>
                </a:cubicBezTo>
                <a:cubicBezTo>
                  <a:pt x="8140110" y="3614322"/>
                  <a:pt x="2933060" y="3657639"/>
                  <a:pt x="577378" y="3333750"/>
                </a:cubicBezTo>
                <a:cubicBezTo>
                  <a:pt x="319699" y="3328632"/>
                  <a:pt x="-60195" y="3169096"/>
                  <a:pt x="0" y="2943533"/>
                </a:cubicBezTo>
                <a:cubicBezTo>
                  <a:pt x="130882" y="2101872"/>
                  <a:pt x="-28056" y="906770"/>
                  <a:pt x="0" y="390215"/>
                </a:cubicBezTo>
                <a:close/>
              </a:path>
              <a:path w="10334625" h="3333750" stroke="0" extrusionOk="0">
                <a:moveTo>
                  <a:pt x="0" y="390215"/>
                </a:moveTo>
                <a:cubicBezTo>
                  <a:pt x="-30504" y="247310"/>
                  <a:pt x="275584" y="-23316"/>
                  <a:pt x="577378" y="0"/>
                </a:cubicBezTo>
                <a:cubicBezTo>
                  <a:pt x="4528319" y="-210374"/>
                  <a:pt x="7594636" y="150199"/>
                  <a:pt x="9757245" y="0"/>
                </a:cubicBezTo>
                <a:cubicBezTo>
                  <a:pt x="9958665" y="-7341"/>
                  <a:pt x="10377670" y="176747"/>
                  <a:pt x="10334625" y="390215"/>
                </a:cubicBezTo>
                <a:cubicBezTo>
                  <a:pt x="10508598" y="1062231"/>
                  <a:pt x="10655208" y="2411322"/>
                  <a:pt x="10334625" y="2943533"/>
                </a:cubicBezTo>
                <a:cubicBezTo>
                  <a:pt x="10320490" y="3130048"/>
                  <a:pt x="10004117" y="3316897"/>
                  <a:pt x="9757245" y="3333750"/>
                </a:cubicBezTo>
                <a:cubicBezTo>
                  <a:pt x="8458963" y="3093235"/>
                  <a:pt x="2583679" y="3756776"/>
                  <a:pt x="577378" y="3333750"/>
                </a:cubicBezTo>
                <a:cubicBezTo>
                  <a:pt x="219708" y="3365388"/>
                  <a:pt x="-67473" y="3104304"/>
                  <a:pt x="0" y="2943533"/>
                </a:cubicBezTo>
                <a:cubicBezTo>
                  <a:pt x="64224" y="1629414"/>
                  <a:pt x="103296" y="1228285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69870" y="191277"/>
                  <a:pt x="336706" y="19362"/>
                  <a:pt x="577378" y="0"/>
                </a:cubicBezTo>
                <a:cubicBezTo>
                  <a:pt x="2807741" y="436369"/>
                  <a:pt x="6473350" y="493466"/>
                  <a:pt x="9757245" y="0"/>
                </a:cubicBezTo>
                <a:cubicBezTo>
                  <a:pt x="10061026" y="-87322"/>
                  <a:pt x="10324630" y="135180"/>
                  <a:pt x="10334625" y="390215"/>
                </a:cubicBezTo>
                <a:cubicBezTo>
                  <a:pt x="10454633" y="1417635"/>
                  <a:pt x="10342787" y="1991179"/>
                  <a:pt x="10334625" y="2943533"/>
                </a:cubicBezTo>
                <a:cubicBezTo>
                  <a:pt x="10333293" y="3131688"/>
                  <a:pt x="10023840" y="3307728"/>
                  <a:pt x="9757245" y="3333750"/>
                </a:cubicBezTo>
                <a:cubicBezTo>
                  <a:pt x="7397031" y="3162259"/>
                  <a:pt x="2399709" y="3258199"/>
                  <a:pt x="577378" y="3333750"/>
                </a:cubicBezTo>
                <a:cubicBezTo>
                  <a:pt x="247592" y="3314872"/>
                  <a:pt x="-45935" y="3134699"/>
                  <a:pt x="0" y="2943533"/>
                </a:cubicBezTo>
                <a:cubicBezTo>
                  <a:pt x="23462" y="2265393"/>
                  <a:pt x="-92276" y="985080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27171" y="243373"/>
                  <a:pt x="286602" y="33825"/>
                  <a:pt x="577378" y="0"/>
                </a:cubicBezTo>
                <a:cubicBezTo>
                  <a:pt x="2217184" y="363214"/>
                  <a:pt x="7076572" y="554678"/>
                  <a:pt x="9757245" y="0"/>
                </a:cubicBezTo>
                <a:cubicBezTo>
                  <a:pt x="10049207" y="-73763"/>
                  <a:pt x="10275057" y="121432"/>
                  <a:pt x="10334625" y="390215"/>
                </a:cubicBezTo>
                <a:cubicBezTo>
                  <a:pt x="10673326" y="1401800"/>
                  <a:pt x="10124560" y="2029707"/>
                  <a:pt x="10334625" y="2943533"/>
                </a:cubicBezTo>
                <a:cubicBezTo>
                  <a:pt x="10318227" y="3116417"/>
                  <a:pt x="9981198" y="3283846"/>
                  <a:pt x="9757245" y="3333750"/>
                </a:cubicBezTo>
                <a:cubicBezTo>
                  <a:pt x="7599373" y="3038113"/>
                  <a:pt x="2564441" y="3579830"/>
                  <a:pt x="577378" y="3333750"/>
                </a:cubicBezTo>
                <a:cubicBezTo>
                  <a:pt x="272743" y="3323116"/>
                  <a:pt x="-35812" y="3159569"/>
                  <a:pt x="0" y="2943533"/>
                </a:cubicBezTo>
                <a:cubicBezTo>
                  <a:pt x="95489" y="2204860"/>
                  <a:pt x="-23381" y="972672"/>
                  <a:pt x="0" y="39021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45" y="3994371"/>
            <a:ext cx="7443861" cy="7742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1067">
            <a:off x="2511070" y="3992471"/>
            <a:ext cx="2426418" cy="68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743" y="4703009"/>
            <a:ext cx="8669263" cy="1261981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46759573-D9A9-42BB-AF6D-69129F313E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320040"/>
            <a:ext cx="1375410" cy="13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284580" y="820974"/>
            <a:ext cx="11329665" cy="1427704"/>
          </a:xfrm>
          <a:custGeom>
            <a:avLst/>
            <a:gdLst>
              <a:gd name="connsiteX0" fmla="*/ 0 w 7714555"/>
              <a:gd name="connsiteY0" fmla="*/ 348660 h 1427704"/>
              <a:gd name="connsiteX1" fmla="*/ 348660 w 7714555"/>
              <a:gd name="connsiteY1" fmla="*/ 0 h 1427704"/>
              <a:gd name="connsiteX2" fmla="*/ 7365895 w 7714555"/>
              <a:gd name="connsiteY2" fmla="*/ 0 h 1427704"/>
              <a:gd name="connsiteX3" fmla="*/ 7714555 w 7714555"/>
              <a:gd name="connsiteY3" fmla="*/ 348660 h 1427704"/>
              <a:gd name="connsiteX4" fmla="*/ 7714555 w 7714555"/>
              <a:gd name="connsiteY4" fmla="*/ 1079044 h 1427704"/>
              <a:gd name="connsiteX5" fmla="*/ 7365895 w 7714555"/>
              <a:gd name="connsiteY5" fmla="*/ 1427704 h 1427704"/>
              <a:gd name="connsiteX6" fmla="*/ 348660 w 7714555"/>
              <a:gd name="connsiteY6" fmla="*/ 1427704 h 1427704"/>
              <a:gd name="connsiteX7" fmla="*/ 0 w 7714555"/>
              <a:gd name="connsiteY7" fmla="*/ 1079044 h 1427704"/>
              <a:gd name="connsiteX8" fmla="*/ 0 w 7714555"/>
              <a:gd name="connsiteY8" fmla="*/ 348660 h 142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4555" h="1427704" fill="none" extrusionOk="0">
                <a:moveTo>
                  <a:pt x="0" y="348660"/>
                </a:moveTo>
                <a:cubicBezTo>
                  <a:pt x="-4493" y="171843"/>
                  <a:pt x="128494" y="-18551"/>
                  <a:pt x="348660" y="0"/>
                </a:cubicBezTo>
                <a:cubicBezTo>
                  <a:pt x="3194919" y="-35273"/>
                  <a:pt x="6404990" y="-144294"/>
                  <a:pt x="7365895" y="0"/>
                </a:cubicBezTo>
                <a:cubicBezTo>
                  <a:pt x="7591884" y="10175"/>
                  <a:pt x="7702870" y="146248"/>
                  <a:pt x="7714555" y="348660"/>
                </a:cubicBezTo>
                <a:cubicBezTo>
                  <a:pt x="7683643" y="550018"/>
                  <a:pt x="7776739" y="825273"/>
                  <a:pt x="7714555" y="1079044"/>
                </a:cubicBezTo>
                <a:cubicBezTo>
                  <a:pt x="7717712" y="1269216"/>
                  <a:pt x="7568684" y="1416615"/>
                  <a:pt x="7365895" y="1427704"/>
                </a:cubicBezTo>
                <a:cubicBezTo>
                  <a:pt x="6495456" y="1505229"/>
                  <a:pt x="3798893" y="1384001"/>
                  <a:pt x="348660" y="1427704"/>
                </a:cubicBezTo>
                <a:cubicBezTo>
                  <a:pt x="150086" y="1426038"/>
                  <a:pt x="-12698" y="1271430"/>
                  <a:pt x="0" y="1079044"/>
                </a:cubicBezTo>
                <a:cubicBezTo>
                  <a:pt x="-57271" y="784112"/>
                  <a:pt x="57305" y="607547"/>
                  <a:pt x="0" y="348660"/>
                </a:cubicBezTo>
                <a:close/>
              </a:path>
              <a:path w="7714555" h="1427704" stroke="0" extrusionOk="0">
                <a:moveTo>
                  <a:pt x="0" y="348660"/>
                </a:moveTo>
                <a:cubicBezTo>
                  <a:pt x="-9131" y="124549"/>
                  <a:pt x="151697" y="3566"/>
                  <a:pt x="348660" y="0"/>
                </a:cubicBezTo>
                <a:cubicBezTo>
                  <a:pt x="1813756" y="-95379"/>
                  <a:pt x="4512809" y="58096"/>
                  <a:pt x="7365895" y="0"/>
                </a:cubicBezTo>
                <a:cubicBezTo>
                  <a:pt x="7547089" y="-8001"/>
                  <a:pt x="7711591" y="153970"/>
                  <a:pt x="7714555" y="348660"/>
                </a:cubicBezTo>
                <a:cubicBezTo>
                  <a:pt x="7680874" y="660282"/>
                  <a:pt x="7683900" y="826424"/>
                  <a:pt x="7714555" y="1079044"/>
                </a:cubicBezTo>
                <a:cubicBezTo>
                  <a:pt x="7717074" y="1268609"/>
                  <a:pt x="7532306" y="1401655"/>
                  <a:pt x="7365895" y="1427704"/>
                </a:cubicBezTo>
                <a:cubicBezTo>
                  <a:pt x="4971659" y="1367798"/>
                  <a:pt x="3847064" y="1510218"/>
                  <a:pt x="348660" y="1427704"/>
                </a:cubicBezTo>
                <a:cubicBezTo>
                  <a:pt x="124055" y="1435626"/>
                  <a:pt x="-7385" y="1279099"/>
                  <a:pt x="0" y="1079044"/>
                </a:cubicBezTo>
                <a:cubicBezTo>
                  <a:pt x="-40958" y="731211"/>
                  <a:pt x="23776" y="429352"/>
                  <a:pt x="0" y="34866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 sao mèo anh ngả lưng ngủ luôn một giấc?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9569104" cy="2394329"/>
          </a:xfrm>
          <a:custGeom>
            <a:avLst/>
            <a:gdLst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01980 w 7993461"/>
              <a:gd name="connsiteY2" fmla="*/ 0 h 2354580"/>
              <a:gd name="connsiteX3" fmla="*/ 1900667 w 7993461"/>
              <a:gd name="connsiteY3" fmla="*/ 0 h 2354580"/>
              <a:gd name="connsiteX4" fmla="*/ 2599355 w 7993461"/>
              <a:gd name="connsiteY4" fmla="*/ 0 h 2354580"/>
              <a:gd name="connsiteX5" fmla="*/ 3437780 w 7993461"/>
              <a:gd name="connsiteY5" fmla="*/ 0 h 2354580"/>
              <a:gd name="connsiteX6" fmla="*/ 4136468 w 7993461"/>
              <a:gd name="connsiteY6" fmla="*/ 0 h 2354580"/>
              <a:gd name="connsiteX7" fmla="*/ 4835156 w 7993461"/>
              <a:gd name="connsiteY7" fmla="*/ 0 h 2354580"/>
              <a:gd name="connsiteX8" fmla="*/ 5603712 w 7993461"/>
              <a:gd name="connsiteY8" fmla="*/ 0 h 2354580"/>
              <a:gd name="connsiteX9" fmla="*/ 6302400 w 7993461"/>
              <a:gd name="connsiteY9" fmla="*/ 0 h 2354580"/>
              <a:gd name="connsiteX10" fmla="*/ 7490169 w 7993461"/>
              <a:gd name="connsiteY10" fmla="*/ 0 h 2354580"/>
              <a:gd name="connsiteX11" fmla="*/ 7993461 w 7993461"/>
              <a:gd name="connsiteY11" fmla="*/ 295052 h 2354580"/>
              <a:gd name="connsiteX12" fmla="*/ 7993461 w 7993461"/>
              <a:gd name="connsiteY12" fmla="*/ 612658 h 2354580"/>
              <a:gd name="connsiteX13" fmla="*/ 7993461 w 7993461"/>
              <a:gd name="connsiteY13" fmla="*/ 930263 h 2354580"/>
              <a:gd name="connsiteX14" fmla="*/ 7993461 w 7993461"/>
              <a:gd name="connsiteY14" fmla="*/ 1230224 h 2354580"/>
              <a:gd name="connsiteX15" fmla="*/ 7993461 w 7993461"/>
              <a:gd name="connsiteY15" fmla="*/ 1618408 h 2354580"/>
              <a:gd name="connsiteX16" fmla="*/ 7993461 w 7993461"/>
              <a:gd name="connsiteY16" fmla="*/ 2059527 h 2354580"/>
              <a:gd name="connsiteX17" fmla="*/ 7490169 w 7993461"/>
              <a:gd name="connsiteY17" fmla="*/ 2354580 h 2354580"/>
              <a:gd name="connsiteX18" fmla="*/ 6791481 w 7993461"/>
              <a:gd name="connsiteY18" fmla="*/ 2354580 h 2354580"/>
              <a:gd name="connsiteX19" fmla="*/ 6162662 w 7993461"/>
              <a:gd name="connsiteY19" fmla="*/ 2354580 h 2354580"/>
              <a:gd name="connsiteX20" fmla="*/ 5673581 w 7993461"/>
              <a:gd name="connsiteY20" fmla="*/ 2354580 h 2354580"/>
              <a:gd name="connsiteX21" fmla="*/ 5044762 w 7993461"/>
              <a:gd name="connsiteY21" fmla="*/ 2354580 h 2354580"/>
              <a:gd name="connsiteX22" fmla="*/ 4415943 w 7993461"/>
              <a:gd name="connsiteY22" fmla="*/ 2354580 h 2354580"/>
              <a:gd name="connsiteX23" fmla="*/ 3926862 w 7993461"/>
              <a:gd name="connsiteY23" fmla="*/ 2354580 h 2354580"/>
              <a:gd name="connsiteX24" fmla="*/ 3367912 w 7993461"/>
              <a:gd name="connsiteY24" fmla="*/ 2354580 h 2354580"/>
              <a:gd name="connsiteX25" fmla="*/ 2878830 w 7993461"/>
              <a:gd name="connsiteY25" fmla="*/ 2354580 h 2354580"/>
              <a:gd name="connsiteX26" fmla="*/ 2040405 w 7993461"/>
              <a:gd name="connsiteY26" fmla="*/ 2354580 h 2354580"/>
              <a:gd name="connsiteX27" fmla="*/ 1481455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371382 h 2354580"/>
              <a:gd name="connsiteX32" fmla="*/ 0 w 7993461"/>
              <a:gd name="connsiteY32" fmla="*/ 1000842 h 2354580"/>
              <a:gd name="connsiteX33" fmla="*/ 0 w 7993461"/>
              <a:gd name="connsiteY33" fmla="*/ 630303 h 2354580"/>
              <a:gd name="connsiteX34" fmla="*/ 0 w 7993461"/>
              <a:gd name="connsiteY34" fmla="*/ 295052 h 2354580"/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71848 w 7993461"/>
              <a:gd name="connsiteY2" fmla="*/ 0 h 2354580"/>
              <a:gd name="connsiteX3" fmla="*/ 1830799 w 7993461"/>
              <a:gd name="connsiteY3" fmla="*/ 0 h 2354580"/>
              <a:gd name="connsiteX4" fmla="*/ 2389749 w 7993461"/>
              <a:gd name="connsiteY4" fmla="*/ 0 h 2354580"/>
              <a:gd name="connsiteX5" fmla="*/ 3158305 w 7993461"/>
              <a:gd name="connsiteY5" fmla="*/ 0 h 2354580"/>
              <a:gd name="connsiteX6" fmla="*/ 3787124 w 7993461"/>
              <a:gd name="connsiteY6" fmla="*/ 0 h 2354580"/>
              <a:gd name="connsiteX7" fmla="*/ 4625549 w 7993461"/>
              <a:gd name="connsiteY7" fmla="*/ 0 h 2354580"/>
              <a:gd name="connsiteX8" fmla="*/ 5463975 w 7993461"/>
              <a:gd name="connsiteY8" fmla="*/ 0 h 2354580"/>
              <a:gd name="connsiteX9" fmla="*/ 6232531 w 7993461"/>
              <a:gd name="connsiteY9" fmla="*/ 0 h 2354580"/>
              <a:gd name="connsiteX10" fmla="*/ 6791481 w 7993461"/>
              <a:gd name="connsiteY10" fmla="*/ 0 h 2354580"/>
              <a:gd name="connsiteX11" fmla="*/ 7490169 w 7993461"/>
              <a:gd name="connsiteY11" fmla="*/ 0 h 2354580"/>
              <a:gd name="connsiteX12" fmla="*/ 7993461 w 7993461"/>
              <a:gd name="connsiteY12" fmla="*/ 295052 h 2354580"/>
              <a:gd name="connsiteX13" fmla="*/ 7993461 w 7993461"/>
              <a:gd name="connsiteY13" fmla="*/ 612658 h 2354580"/>
              <a:gd name="connsiteX14" fmla="*/ 7993461 w 7993461"/>
              <a:gd name="connsiteY14" fmla="*/ 930263 h 2354580"/>
              <a:gd name="connsiteX15" fmla="*/ 7993461 w 7993461"/>
              <a:gd name="connsiteY15" fmla="*/ 1300803 h 2354580"/>
              <a:gd name="connsiteX16" fmla="*/ 7993461 w 7993461"/>
              <a:gd name="connsiteY16" fmla="*/ 1688987 h 2354580"/>
              <a:gd name="connsiteX17" fmla="*/ 7993461 w 7993461"/>
              <a:gd name="connsiteY17" fmla="*/ 2059527 h 2354580"/>
              <a:gd name="connsiteX18" fmla="*/ 7490169 w 7993461"/>
              <a:gd name="connsiteY18" fmla="*/ 2354580 h 2354580"/>
              <a:gd name="connsiteX19" fmla="*/ 6791481 w 7993461"/>
              <a:gd name="connsiteY19" fmla="*/ 2354580 h 2354580"/>
              <a:gd name="connsiteX20" fmla="*/ 6162662 w 7993461"/>
              <a:gd name="connsiteY20" fmla="*/ 2354580 h 2354580"/>
              <a:gd name="connsiteX21" fmla="*/ 5603712 w 7993461"/>
              <a:gd name="connsiteY21" fmla="*/ 2354580 h 2354580"/>
              <a:gd name="connsiteX22" fmla="*/ 5044762 w 7993461"/>
              <a:gd name="connsiteY22" fmla="*/ 2354580 h 2354580"/>
              <a:gd name="connsiteX23" fmla="*/ 4206337 w 7993461"/>
              <a:gd name="connsiteY23" fmla="*/ 2354580 h 2354580"/>
              <a:gd name="connsiteX24" fmla="*/ 3577518 w 7993461"/>
              <a:gd name="connsiteY24" fmla="*/ 2354580 h 2354580"/>
              <a:gd name="connsiteX25" fmla="*/ 2739093 w 7993461"/>
              <a:gd name="connsiteY25" fmla="*/ 2354580 h 2354580"/>
              <a:gd name="connsiteX26" fmla="*/ 1900667 w 7993461"/>
              <a:gd name="connsiteY26" fmla="*/ 2354580 h 2354580"/>
              <a:gd name="connsiteX27" fmla="*/ 1271848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424316 h 2354580"/>
              <a:gd name="connsiteX32" fmla="*/ 0 w 7993461"/>
              <a:gd name="connsiteY32" fmla="*/ 1106710 h 2354580"/>
              <a:gd name="connsiteX33" fmla="*/ 0 w 7993461"/>
              <a:gd name="connsiteY33" fmla="*/ 718526 h 2354580"/>
              <a:gd name="connsiteX34" fmla="*/ 0 w 7993461"/>
              <a:gd name="connsiteY34" fmla="*/ 295052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354580" fill="none" extrusionOk="0">
                <a:moveTo>
                  <a:pt x="0" y="295052"/>
                </a:moveTo>
                <a:cubicBezTo>
                  <a:pt x="-31236" y="129319"/>
                  <a:pt x="248118" y="-5703"/>
                  <a:pt x="503292" y="0"/>
                </a:cubicBezTo>
                <a:cubicBezTo>
                  <a:pt x="646580" y="26593"/>
                  <a:pt x="986222" y="1186"/>
                  <a:pt x="1201980" y="0"/>
                </a:cubicBezTo>
                <a:cubicBezTo>
                  <a:pt x="1417415" y="-13075"/>
                  <a:pt x="1726862" y="11218"/>
                  <a:pt x="1900667" y="0"/>
                </a:cubicBezTo>
                <a:cubicBezTo>
                  <a:pt x="2070105" y="17954"/>
                  <a:pt x="2454586" y="6988"/>
                  <a:pt x="2599355" y="0"/>
                </a:cubicBezTo>
                <a:cubicBezTo>
                  <a:pt x="2728318" y="-54718"/>
                  <a:pt x="3184715" y="-20817"/>
                  <a:pt x="3437780" y="0"/>
                </a:cubicBezTo>
                <a:cubicBezTo>
                  <a:pt x="3648853" y="30471"/>
                  <a:pt x="3845459" y="12232"/>
                  <a:pt x="4136468" y="0"/>
                </a:cubicBezTo>
                <a:cubicBezTo>
                  <a:pt x="4425341" y="-6394"/>
                  <a:pt x="4676658" y="5730"/>
                  <a:pt x="4835156" y="0"/>
                </a:cubicBezTo>
                <a:cubicBezTo>
                  <a:pt x="5024661" y="68967"/>
                  <a:pt x="5255173" y="-11054"/>
                  <a:pt x="5603712" y="0"/>
                </a:cubicBezTo>
                <a:cubicBezTo>
                  <a:pt x="5941643" y="-21256"/>
                  <a:pt x="6161649" y="5744"/>
                  <a:pt x="6302400" y="0"/>
                </a:cubicBezTo>
                <a:cubicBezTo>
                  <a:pt x="6433972" y="-15884"/>
                  <a:pt x="7072372" y="100036"/>
                  <a:pt x="7490169" y="0"/>
                </a:cubicBezTo>
                <a:cubicBezTo>
                  <a:pt x="7776175" y="-37019"/>
                  <a:pt x="7990855" y="100882"/>
                  <a:pt x="7993461" y="295052"/>
                </a:cubicBezTo>
                <a:cubicBezTo>
                  <a:pt x="7976804" y="435695"/>
                  <a:pt x="7962821" y="541528"/>
                  <a:pt x="7993461" y="612658"/>
                </a:cubicBezTo>
                <a:cubicBezTo>
                  <a:pt x="8025128" y="668154"/>
                  <a:pt x="7991388" y="798743"/>
                  <a:pt x="7993461" y="930263"/>
                </a:cubicBezTo>
                <a:cubicBezTo>
                  <a:pt x="7994147" y="1077433"/>
                  <a:pt x="8006296" y="1110334"/>
                  <a:pt x="7993461" y="1230224"/>
                </a:cubicBezTo>
                <a:cubicBezTo>
                  <a:pt x="8000942" y="1339685"/>
                  <a:pt x="8021174" y="1467305"/>
                  <a:pt x="7993461" y="1618408"/>
                </a:cubicBezTo>
                <a:cubicBezTo>
                  <a:pt x="7969985" y="1742547"/>
                  <a:pt x="7965823" y="1870319"/>
                  <a:pt x="7993461" y="2059527"/>
                </a:cubicBezTo>
                <a:cubicBezTo>
                  <a:pt x="7972977" y="2166478"/>
                  <a:pt x="7818723" y="2328535"/>
                  <a:pt x="7490169" y="2354580"/>
                </a:cubicBezTo>
                <a:cubicBezTo>
                  <a:pt x="7288048" y="2364598"/>
                  <a:pt x="7005927" y="2371399"/>
                  <a:pt x="6791481" y="2354580"/>
                </a:cubicBezTo>
                <a:cubicBezTo>
                  <a:pt x="6605512" y="2351729"/>
                  <a:pt x="6467135" y="2362118"/>
                  <a:pt x="6162662" y="2354580"/>
                </a:cubicBezTo>
                <a:cubicBezTo>
                  <a:pt x="5847873" y="2348880"/>
                  <a:pt x="5834838" y="2345245"/>
                  <a:pt x="5673581" y="2354580"/>
                </a:cubicBezTo>
                <a:cubicBezTo>
                  <a:pt x="5520533" y="2367543"/>
                  <a:pt x="5346439" y="2365833"/>
                  <a:pt x="5044762" y="2354580"/>
                </a:cubicBezTo>
                <a:cubicBezTo>
                  <a:pt x="4778667" y="2395522"/>
                  <a:pt x="4632767" y="2366684"/>
                  <a:pt x="4415943" y="2354580"/>
                </a:cubicBezTo>
                <a:cubicBezTo>
                  <a:pt x="4187763" y="2371875"/>
                  <a:pt x="4098990" y="2344900"/>
                  <a:pt x="3926862" y="2354580"/>
                </a:cubicBezTo>
                <a:cubicBezTo>
                  <a:pt x="3740464" y="2345120"/>
                  <a:pt x="3536248" y="2349999"/>
                  <a:pt x="3367912" y="2354580"/>
                </a:cubicBezTo>
                <a:cubicBezTo>
                  <a:pt x="3215162" y="2328760"/>
                  <a:pt x="3033726" y="2351500"/>
                  <a:pt x="2878830" y="2354580"/>
                </a:cubicBezTo>
                <a:cubicBezTo>
                  <a:pt x="2755712" y="2417005"/>
                  <a:pt x="2446906" y="2291086"/>
                  <a:pt x="2040405" y="2354580"/>
                </a:cubicBezTo>
                <a:cubicBezTo>
                  <a:pt x="1624747" y="2362928"/>
                  <a:pt x="1664450" y="2359586"/>
                  <a:pt x="1481455" y="2354580"/>
                </a:cubicBezTo>
                <a:cubicBezTo>
                  <a:pt x="1320172" y="2349023"/>
                  <a:pt x="811857" y="2361972"/>
                  <a:pt x="503292" y="2354580"/>
                </a:cubicBezTo>
                <a:cubicBezTo>
                  <a:pt x="202444" y="2362927"/>
                  <a:pt x="5472" y="2220316"/>
                  <a:pt x="0" y="2059527"/>
                </a:cubicBezTo>
                <a:cubicBezTo>
                  <a:pt x="-11358" y="1937881"/>
                  <a:pt x="7222" y="1803738"/>
                  <a:pt x="0" y="1724276"/>
                </a:cubicBezTo>
                <a:cubicBezTo>
                  <a:pt x="-14825" y="1609419"/>
                  <a:pt x="18648" y="1501823"/>
                  <a:pt x="0" y="1371382"/>
                </a:cubicBezTo>
                <a:cubicBezTo>
                  <a:pt x="-4493" y="1239403"/>
                  <a:pt x="2987" y="1078594"/>
                  <a:pt x="0" y="1000842"/>
                </a:cubicBezTo>
                <a:cubicBezTo>
                  <a:pt x="7029" y="919604"/>
                  <a:pt x="-4489" y="720739"/>
                  <a:pt x="0" y="630303"/>
                </a:cubicBezTo>
                <a:cubicBezTo>
                  <a:pt x="8496" y="549191"/>
                  <a:pt x="-25086" y="374775"/>
                  <a:pt x="0" y="295052"/>
                </a:cubicBezTo>
                <a:close/>
              </a:path>
              <a:path w="7993461" h="2354580" stroke="0" extrusionOk="0">
                <a:moveTo>
                  <a:pt x="0" y="295052"/>
                </a:moveTo>
                <a:cubicBezTo>
                  <a:pt x="27750" y="147082"/>
                  <a:pt x="236895" y="39429"/>
                  <a:pt x="503292" y="0"/>
                </a:cubicBezTo>
                <a:cubicBezTo>
                  <a:pt x="779479" y="-63915"/>
                  <a:pt x="1013628" y="-5943"/>
                  <a:pt x="1271848" y="0"/>
                </a:cubicBezTo>
                <a:cubicBezTo>
                  <a:pt x="1510415" y="37996"/>
                  <a:pt x="1658369" y="17785"/>
                  <a:pt x="1830799" y="0"/>
                </a:cubicBezTo>
                <a:cubicBezTo>
                  <a:pt x="2051533" y="-10753"/>
                  <a:pt x="2237289" y="39053"/>
                  <a:pt x="2389749" y="0"/>
                </a:cubicBezTo>
                <a:cubicBezTo>
                  <a:pt x="2549790" y="-14407"/>
                  <a:pt x="3003647" y="3071"/>
                  <a:pt x="3158305" y="0"/>
                </a:cubicBezTo>
                <a:cubicBezTo>
                  <a:pt x="3361189" y="-10140"/>
                  <a:pt x="3478479" y="-7558"/>
                  <a:pt x="3787124" y="0"/>
                </a:cubicBezTo>
                <a:cubicBezTo>
                  <a:pt x="4071326" y="-45381"/>
                  <a:pt x="4286444" y="-33643"/>
                  <a:pt x="4625549" y="0"/>
                </a:cubicBezTo>
                <a:cubicBezTo>
                  <a:pt x="4968659" y="50910"/>
                  <a:pt x="5221799" y="450"/>
                  <a:pt x="5463975" y="0"/>
                </a:cubicBezTo>
                <a:cubicBezTo>
                  <a:pt x="5747895" y="14029"/>
                  <a:pt x="6018763" y="-28941"/>
                  <a:pt x="6232531" y="0"/>
                </a:cubicBezTo>
                <a:cubicBezTo>
                  <a:pt x="6466068" y="-28762"/>
                  <a:pt x="6580761" y="-22294"/>
                  <a:pt x="6791481" y="0"/>
                </a:cubicBezTo>
                <a:cubicBezTo>
                  <a:pt x="7006397" y="-21511"/>
                  <a:pt x="7153668" y="27706"/>
                  <a:pt x="7490169" y="0"/>
                </a:cubicBezTo>
                <a:cubicBezTo>
                  <a:pt x="7783861" y="-16133"/>
                  <a:pt x="8016663" y="132050"/>
                  <a:pt x="7993461" y="295052"/>
                </a:cubicBezTo>
                <a:cubicBezTo>
                  <a:pt x="7963561" y="386416"/>
                  <a:pt x="8004918" y="521572"/>
                  <a:pt x="7993461" y="612658"/>
                </a:cubicBezTo>
                <a:cubicBezTo>
                  <a:pt x="7998404" y="708127"/>
                  <a:pt x="8007523" y="829911"/>
                  <a:pt x="7993461" y="930263"/>
                </a:cubicBezTo>
                <a:cubicBezTo>
                  <a:pt x="7980840" y="1030880"/>
                  <a:pt x="8007650" y="1159985"/>
                  <a:pt x="7993461" y="1300803"/>
                </a:cubicBezTo>
                <a:cubicBezTo>
                  <a:pt x="7988274" y="1426014"/>
                  <a:pt x="7994204" y="1566770"/>
                  <a:pt x="7993461" y="1688987"/>
                </a:cubicBezTo>
                <a:cubicBezTo>
                  <a:pt x="7997945" y="1840539"/>
                  <a:pt x="7973322" y="1968267"/>
                  <a:pt x="7993461" y="2059527"/>
                </a:cubicBezTo>
                <a:cubicBezTo>
                  <a:pt x="8006975" y="2190688"/>
                  <a:pt x="7785388" y="2344197"/>
                  <a:pt x="7490169" y="2354580"/>
                </a:cubicBezTo>
                <a:cubicBezTo>
                  <a:pt x="7179497" y="2368718"/>
                  <a:pt x="7131592" y="2366341"/>
                  <a:pt x="6791481" y="2354580"/>
                </a:cubicBezTo>
                <a:cubicBezTo>
                  <a:pt x="6460568" y="2328248"/>
                  <a:pt x="6296160" y="2375115"/>
                  <a:pt x="6162662" y="2354580"/>
                </a:cubicBezTo>
                <a:cubicBezTo>
                  <a:pt x="6040539" y="2337644"/>
                  <a:pt x="5790855" y="2317654"/>
                  <a:pt x="5603712" y="2354580"/>
                </a:cubicBezTo>
                <a:cubicBezTo>
                  <a:pt x="5435700" y="2359701"/>
                  <a:pt x="5233795" y="2324555"/>
                  <a:pt x="5044762" y="2354580"/>
                </a:cubicBezTo>
                <a:cubicBezTo>
                  <a:pt x="4874081" y="2317316"/>
                  <a:pt x="4543315" y="2300752"/>
                  <a:pt x="4206337" y="2354580"/>
                </a:cubicBezTo>
                <a:cubicBezTo>
                  <a:pt x="4021728" y="2333851"/>
                  <a:pt x="3832168" y="2323883"/>
                  <a:pt x="3577518" y="2354580"/>
                </a:cubicBezTo>
                <a:cubicBezTo>
                  <a:pt x="3300701" y="2352087"/>
                  <a:pt x="2894944" y="2358377"/>
                  <a:pt x="2739093" y="2354580"/>
                </a:cubicBezTo>
                <a:cubicBezTo>
                  <a:pt x="2562546" y="2298083"/>
                  <a:pt x="2301129" y="2386145"/>
                  <a:pt x="1900667" y="2354580"/>
                </a:cubicBezTo>
                <a:cubicBezTo>
                  <a:pt x="1508784" y="2356590"/>
                  <a:pt x="1565666" y="2355757"/>
                  <a:pt x="1271848" y="2354580"/>
                </a:cubicBezTo>
                <a:cubicBezTo>
                  <a:pt x="1001856" y="2310696"/>
                  <a:pt x="776944" y="2385743"/>
                  <a:pt x="503292" y="2354580"/>
                </a:cubicBezTo>
                <a:cubicBezTo>
                  <a:pt x="182210" y="2373568"/>
                  <a:pt x="-10627" y="2243374"/>
                  <a:pt x="0" y="2059527"/>
                </a:cubicBezTo>
                <a:cubicBezTo>
                  <a:pt x="-25658" y="1896860"/>
                  <a:pt x="10622" y="1828864"/>
                  <a:pt x="0" y="1724276"/>
                </a:cubicBezTo>
                <a:cubicBezTo>
                  <a:pt x="-11828" y="1608516"/>
                  <a:pt x="-16739" y="1505083"/>
                  <a:pt x="0" y="1424316"/>
                </a:cubicBezTo>
                <a:cubicBezTo>
                  <a:pt x="25685" y="1335652"/>
                  <a:pt x="15935" y="1275466"/>
                  <a:pt x="0" y="1106710"/>
                </a:cubicBezTo>
                <a:cubicBezTo>
                  <a:pt x="-21041" y="948306"/>
                  <a:pt x="-30317" y="888977"/>
                  <a:pt x="0" y="718526"/>
                </a:cubicBezTo>
                <a:cubicBezTo>
                  <a:pt x="15852" y="555982"/>
                  <a:pt x="-1199" y="391099"/>
                  <a:pt x="0" y="295052"/>
                </a:cubicBezTo>
                <a:close/>
              </a:path>
              <a:path w="7993461" h="2354580" fill="none" stroke="0" extrusionOk="0">
                <a:moveTo>
                  <a:pt x="0" y="295052"/>
                </a:moveTo>
                <a:cubicBezTo>
                  <a:pt x="-15859" y="177392"/>
                  <a:pt x="282425" y="58145"/>
                  <a:pt x="503292" y="0"/>
                </a:cubicBezTo>
                <a:cubicBezTo>
                  <a:pt x="638889" y="12553"/>
                  <a:pt x="946949" y="23029"/>
                  <a:pt x="1201980" y="0"/>
                </a:cubicBezTo>
                <a:cubicBezTo>
                  <a:pt x="1469433" y="-29710"/>
                  <a:pt x="1681148" y="27576"/>
                  <a:pt x="1900667" y="0"/>
                </a:cubicBezTo>
                <a:cubicBezTo>
                  <a:pt x="2046753" y="-9060"/>
                  <a:pt x="2460209" y="76"/>
                  <a:pt x="2599355" y="0"/>
                </a:cubicBezTo>
                <a:cubicBezTo>
                  <a:pt x="2778046" y="-21731"/>
                  <a:pt x="3216965" y="-33102"/>
                  <a:pt x="3437780" y="0"/>
                </a:cubicBezTo>
                <a:cubicBezTo>
                  <a:pt x="3669359" y="3671"/>
                  <a:pt x="3839444" y="19424"/>
                  <a:pt x="4136468" y="0"/>
                </a:cubicBezTo>
                <a:cubicBezTo>
                  <a:pt x="4441204" y="-49150"/>
                  <a:pt x="4707638" y="6797"/>
                  <a:pt x="4835156" y="0"/>
                </a:cubicBezTo>
                <a:cubicBezTo>
                  <a:pt x="4934095" y="17823"/>
                  <a:pt x="5228796" y="-7713"/>
                  <a:pt x="5603712" y="0"/>
                </a:cubicBezTo>
                <a:cubicBezTo>
                  <a:pt x="5934850" y="-5248"/>
                  <a:pt x="6159474" y="-6040"/>
                  <a:pt x="6302400" y="0"/>
                </a:cubicBezTo>
                <a:cubicBezTo>
                  <a:pt x="6484990" y="-89217"/>
                  <a:pt x="7094405" y="34369"/>
                  <a:pt x="7490169" y="0"/>
                </a:cubicBezTo>
                <a:cubicBezTo>
                  <a:pt x="7721671" y="12509"/>
                  <a:pt x="7976770" y="65386"/>
                  <a:pt x="7993461" y="295052"/>
                </a:cubicBezTo>
                <a:cubicBezTo>
                  <a:pt x="7965144" y="413903"/>
                  <a:pt x="7964913" y="547655"/>
                  <a:pt x="7993461" y="612658"/>
                </a:cubicBezTo>
                <a:cubicBezTo>
                  <a:pt x="8029732" y="684914"/>
                  <a:pt x="7994992" y="807838"/>
                  <a:pt x="7993461" y="930263"/>
                </a:cubicBezTo>
                <a:cubicBezTo>
                  <a:pt x="7989384" y="1079685"/>
                  <a:pt x="8008937" y="1101502"/>
                  <a:pt x="7993461" y="1230224"/>
                </a:cubicBezTo>
                <a:cubicBezTo>
                  <a:pt x="7992129" y="1373436"/>
                  <a:pt x="8023623" y="1476484"/>
                  <a:pt x="7993461" y="1618408"/>
                </a:cubicBezTo>
                <a:cubicBezTo>
                  <a:pt x="7953422" y="1760644"/>
                  <a:pt x="7984872" y="1866676"/>
                  <a:pt x="7993461" y="2059527"/>
                </a:cubicBezTo>
                <a:cubicBezTo>
                  <a:pt x="7970611" y="2206211"/>
                  <a:pt x="7800768" y="2348139"/>
                  <a:pt x="7490169" y="2354580"/>
                </a:cubicBezTo>
                <a:cubicBezTo>
                  <a:pt x="7324703" y="2355186"/>
                  <a:pt x="6996031" y="2359817"/>
                  <a:pt x="6791481" y="2354580"/>
                </a:cubicBezTo>
                <a:cubicBezTo>
                  <a:pt x="6626147" y="2381767"/>
                  <a:pt x="6451540" y="2353119"/>
                  <a:pt x="6162662" y="2354580"/>
                </a:cubicBezTo>
                <a:cubicBezTo>
                  <a:pt x="5847352" y="2349439"/>
                  <a:pt x="5836073" y="2346591"/>
                  <a:pt x="5673581" y="2354580"/>
                </a:cubicBezTo>
                <a:cubicBezTo>
                  <a:pt x="5506850" y="2368077"/>
                  <a:pt x="5346445" y="2325663"/>
                  <a:pt x="5044762" y="2354580"/>
                </a:cubicBezTo>
                <a:cubicBezTo>
                  <a:pt x="4752874" y="2362578"/>
                  <a:pt x="4643514" y="2354336"/>
                  <a:pt x="4415943" y="2354580"/>
                </a:cubicBezTo>
                <a:cubicBezTo>
                  <a:pt x="4177350" y="2381194"/>
                  <a:pt x="4075335" y="2366778"/>
                  <a:pt x="3926862" y="2354580"/>
                </a:cubicBezTo>
                <a:cubicBezTo>
                  <a:pt x="3760819" y="2348707"/>
                  <a:pt x="3496552" y="2379311"/>
                  <a:pt x="3367912" y="2354580"/>
                </a:cubicBezTo>
                <a:cubicBezTo>
                  <a:pt x="3204696" y="2390308"/>
                  <a:pt x="3010127" y="2315452"/>
                  <a:pt x="2878830" y="2354580"/>
                </a:cubicBezTo>
                <a:cubicBezTo>
                  <a:pt x="2781376" y="2354662"/>
                  <a:pt x="2470376" y="2354959"/>
                  <a:pt x="2040405" y="2354580"/>
                </a:cubicBezTo>
                <a:cubicBezTo>
                  <a:pt x="1635442" y="2364263"/>
                  <a:pt x="1684873" y="2353213"/>
                  <a:pt x="1481455" y="2354580"/>
                </a:cubicBezTo>
                <a:cubicBezTo>
                  <a:pt x="1272256" y="2345610"/>
                  <a:pt x="865468" y="2406940"/>
                  <a:pt x="503292" y="2354580"/>
                </a:cubicBezTo>
                <a:cubicBezTo>
                  <a:pt x="220954" y="2351967"/>
                  <a:pt x="4080" y="2215363"/>
                  <a:pt x="0" y="2059527"/>
                </a:cubicBezTo>
                <a:cubicBezTo>
                  <a:pt x="-1380" y="1965920"/>
                  <a:pt x="14438" y="1833618"/>
                  <a:pt x="0" y="1724276"/>
                </a:cubicBezTo>
                <a:cubicBezTo>
                  <a:pt x="-5952" y="1624344"/>
                  <a:pt x="10372" y="1477707"/>
                  <a:pt x="0" y="1371382"/>
                </a:cubicBezTo>
                <a:cubicBezTo>
                  <a:pt x="-12243" y="1247482"/>
                  <a:pt x="14812" y="1082912"/>
                  <a:pt x="0" y="1000842"/>
                </a:cubicBezTo>
                <a:cubicBezTo>
                  <a:pt x="2526" y="911881"/>
                  <a:pt x="-7611" y="737375"/>
                  <a:pt x="0" y="630303"/>
                </a:cubicBezTo>
                <a:cubicBezTo>
                  <a:pt x="8862" y="552025"/>
                  <a:pt x="-41158" y="379635"/>
                  <a:pt x="0" y="2950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anh ngả lưng ngủ luôn một giấc vì quá buồn ngủ và yên trí đã có em mình câu cá rồi.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284580" y="820974"/>
            <a:ext cx="11411551" cy="1427704"/>
          </a:xfrm>
          <a:custGeom>
            <a:avLst/>
            <a:gdLst>
              <a:gd name="connsiteX0" fmla="*/ 0 w 7714555"/>
              <a:gd name="connsiteY0" fmla="*/ 348660 h 1427704"/>
              <a:gd name="connsiteX1" fmla="*/ 348660 w 7714555"/>
              <a:gd name="connsiteY1" fmla="*/ 0 h 1427704"/>
              <a:gd name="connsiteX2" fmla="*/ 7365895 w 7714555"/>
              <a:gd name="connsiteY2" fmla="*/ 0 h 1427704"/>
              <a:gd name="connsiteX3" fmla="*/ 7714555 w 7714555"/>
              <a:gd name="connsiteY3" fmla="*/ 348660 h 1427704"/>
              <a:gd name="connsiteX4" fmla="*/ 7714555 w 7714555"/>
              <a:gd name="connsiteY4" fmla="*/ 1079044 h 1427704"/>
              <a:gd name="connsiteX5" fmla="*/ 7365895 w 7714555"/>
              <a:gd name="connsiteY5" fmla="*/ 1427704 h 1427704"/>
              <a:gd name="connsiteX6" fmla="*/ 348660 w 7714555"/>
              <a:gd name="connsiteY6" fmla="*/ 1427704 h 1427704"/>
              <a:gd name="connsiteX7" fmla="*/ 0 w 7714555"/>
              <a:gd name="connsiteY7" fmla="*/ 1079044 h 1427704"/>
              <a:gd name="connsiteX8" fmla="*/ 0 w 7714555"/>
              <a:gd name="connsiteY8" fmla="*/ 348660 h 142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4555" h="1427704" fill="none" extrusionOk="0">
                <a:moveTo>
                  <a:pt x="0" y="348660"/>
                </a:moveTo>
                <a:cubicBezTo>
                  <a:pt x="-4493" y="171843"/>
                  <a:pt x="128494" y="-18551"/>
                  <a:pt x="348660" y="0"/>
                </a:cubicBezTo>
                <a:cubicBezTo>
                  <a:pt x="3194919" y="-35273"/>
                  <a:pt x="6404990" y="-144294"/>
                  <a:pt x="7365895" y="0"/>
                </a:cubicBezTo>
                <a:cubicBezTo>
                  <a:pt x="7591884" y="10175"/>
                  <a:pt x="7702870" y="146248"/>
                  <a:pt x="7714555" y="348660"/>
                </a:cubicBezTo>
                <a:cubicBezTo>
                  <a:pt x="7683643" y="550018"/>
                  <a:pt x="7776739" y="825273"/>
                  <a:pt x="7714555" y="1079044"/>
                </a:cubicBezTo>
                <a:cubicBezTo>
                  <a:pt x="7717712" y="1269216"/>
                  <a:pt x="7568684" y="1416615"/>
                  <a:pt x="7365895" y="1427704"/>
                </a:cubicBezTo>
                <a:cubicBezTo>
                  <a:pt x="6495456" y="1505229"/>
                  <a:pt x="3798893" y="1384001"/>
                  <a:pt x="348660" y="1427704"/>
                </a:cubicBezTo>
                <a:cubicBezTo>
                  <a:pt x="150086" y="1426038"/>
                  <a:pt x="-12698" y="1271430"/>
                  <a:pt x="0" y="1079044"/>
                </a:cubicBezTo>
                <a:cubicBezTo>
                  <a:pt x="-57271" y="784112"/>
                  <a:pt x="57305" y="607547"/>
                  <a:pt x="0" y="348660"/>
                </a:cubicBezTo>
                <a:close/>
              </a:path>
              <a:path w="7714555" h="1427704" stroke="0" extrusionOk="0">
                <a:moveTo>
                  <a:pt x="0" y="348660"/>
                </a:moveTo>
                <a:cubicBezTo>
                  <a:pt x="-9131" y="124549"/>
                  <a:pt x="151697" y="3566"/>
                  <a:pt x="348660" y="0"/>
                </a:cubicBezTo>
                <a:cubicBezTo>
                  <a:pt x="1813756" y="-95379"/>
                  <a:pt x="4512809" y="58096"/>
                  <a:pt x="7365895" y="0"/>
                </a:cubicBezTo>
                <a:cubicBezTo>
                  <a:pt x="7547089" y="-8001"/>
                  <a:pt x="7711591" y="153970"/>
                  <a:pt x="7714555" y="348660"/>
                </a:cubicBezTo>
                <a:cubicBezTo>
                  <a:pt x="7680874" y="660282"/>
                  <a:pt x="7683900" y="826424"/>
                  <a:pt x="7714555" y="1079044"/>
                </a:cubicBezTo>
                <a:cubicBezTo>
                  <a:pt x="7717074" y="1268609"/>
                  <a:pt x="7532306" y="1401655"/>
                  <a:pt x="7365895" y="1427704"/>
                </a:cubicBezTo>
                <a:cubicBezTo>
                  <a:pt x="4971659" y="1367798"/>
                  <a:pt x="3847064" y="1510218"/>
                  <a:pt x="348660" y="1427704"/>
                </a:cubicBezTo>
                <a:cubicBezTo>
                  <a:pt x="124055" y="1435626"/>
                  <a:pt x="-7385" y="1279099"/>
                  <a:pt x="0" y="1079044"/>
                </a:cubicBezTo>
                <a:cubicBezTo>
                  <a:pt x="-40958" y="731211"/>
                  <a:pt x="23776" y="429352"/>
                  <a:pt x="0" y="34866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nhìn bầy thỏ vui chơi, mèo em nghĩ gì?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9500865" cy="2960370"/>
          </a:xfrm>
          <a:custGeom>
            <a:avLst/>
            <a:gdLst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01980 w 7993461"/>
              <a:gd name="connsiteY2" fmla="*/ 0 h 2960370"/>
              <a:gd name="connsiteX3" fmla="*/ 1900667 w 7993461"/>
              <a:gd name="connsiteY3" fmla="*/ 0 h 2960370"/>
              <a:gd name="connsiteX4" fmla="*/ 2599355 w 7993461"/>
              <a:gd name="connsiteY4" fmla="*/ 0 h 2960370"/>
              <a:gd name="connsiteX5" fmla="*/ 3437780 w 7993461"/>
              <a:gd name="connsiteY5" fmla="*/ 0 h 2960370"/>
              <a:gd name="connsiteX6" fmla="*/ 4136468 w 7993461"/>
              <a:gd name="connsiteY6" fmla="*/ 0 h 2960370"/>
              <a:gd name="connsiteX7" fmla="*/ 4835156 w 7993461"/>
              <a:gd name="connsiteY7" fmla="*/ 0 h 2960370"/>
              <a:gd name="connsiteX8" fmla="*/ 5603712 w 7993461"/>
              <a:gd name="connsiteY8" fmla="*/ 0 h 2960370"/>
              <a:gd name="connsiteX9" fmla="*/ 6302400 w 7993461"/>
              <a:gd name="connsiteY9" fmla="*/ 0 h 2960370"/>
              <a:gd name="connsiteX10" fmla="*/ 7490169 w 7993461"/>
              <a:gd name="connsiteY10" fmla="*/ 0 h 2960370"/>
              <a:gd name="connsiteX11" fmla="*/ 7993461 w 7993461"/>
              <a:gd name="connsiteY11" fmla="*/ 370964 h 2960370"/>
              <a:gd name="connsiteX12" fmla="*/ 7993461 w 7993461"/>
              <a:gd name="connsiteY12" fmla="*/ 770283 h 2960370"/>
              <a:gd name="connsiteX13" fmla="*/ 7993461 w 7993461"/>
              <a:gd name="connsiteY13" fmla="*/ 1169603 h 2960370"/>
              <a:gd name="connsiteX14" fmla="*/ 7993461 w 7993461"/>
              <a:gd name="connsiteY14" fmla="*/ 1546738 h 2960370"/>
              <a:gd name="connsiteX15" fmla="*/ 7993461 w 7993461"/>
              <a:gd name="connsiteY15" fmla="*/ 2034795 h 2960370"/>
              <a:gd name="connsiteX16" fmla="*/ 7993461 w 7993461"/>
              <a:gd name="connsiteY16" fmla="*/ 2589405 h 2960370"/>
              <a:gd name="connsiteX17" fmla="*/ 7490169 w 7993461"/>
              <a:gd name="connsiteY17" fmla="*/ 2960370 h 2960370"/>
              <a:gd name="connsiteX18" fmla="*/ 6791481 w 7993461"/>
              <a:gd name="connsiteY18" fmla="*/ 2960370 h 2960370"/>
              <a:gd name="connsiteX19" fmla="*/ 6162662 w 7993461"/>
              <a:gd name="connsiteY19" fmla="*/ 2960370 h 2960370"/>
              <a:gd name="connsiteX20" fmla="*/ 5673581 w 7993461"/>
              <a:gd name="connsiteY20" fmla="*/ 2960370 h 2960370"/>
              <a:gd name="connsiteX21" fmla="*/ 5044762 w 7993461"/>
              <a:gd name="connsiteY21" fmla="*/ 2960370 h 2960370"/>
              <a:gd name="connsiteX22" fmla="*/ 4415943 w 7993461"/>
              <a:gd name="connsiteY22" fmla="*/ 2960370 h 2960370"/>
              <a:gd name="connsiteX23" fmla="*/ 3926862 w 7993461"/>
              <a:gd name="connsiteY23" fmla="*/ 2960370 h 2960370"/>
              <a:gd name="connsiteX24" fmla="*/ 3367912 w 7993461"/>
              <a:gd name="connsiteY24" fmla="*/ 2960370 h 2960370"/>
              <a:gd name="connsiteX25" fmla="*/ 2878830 w 7993461"/>
              <a:gd name="connsiteY25" fmla="*/ 2960370 h 2960370"/>
              <a:gd name="connsiteX26" fmla="*/ 2040405 w 7993461"/>
              <a:gd name="connsiteY26" fmla="*/ 2960370 h 2960370"/>
              <a:gd name="connsiteX27" fmla="*/ 1481455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24213 h 2960370"/>
              <a:gd name="connsiteX32" fmla="*/ 0 w 7993461"/>
              <a:gd name="connsiteY32" fmla="*/ 1258340 h 2960370"/>
              <a:gd name="connsiteX33" fmla="*/ 0 w 7993461"/>
              <a:gd name="connsiteY33" fmla="*/ 792468 h 2960370"/>
              <a:gd name="connsiteX34" fmla="*/ 0 w 7993461"/>
              <a:gd name="connsiteY34" fmla="*/ 370964 h 2960370"/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71848 w 7993461"/>
              <a:gd name="connsiteY2" fmla="*/ 0 h 2960370"/>
              <a:gd name="connsiteX3" fmla="*/ 1830799 w 7993461"/>
              <a:gd name="connsiteY3" fmla="*/ 0 h 2960370"/>
              <a:gd name="connsiteX4" fmla="*/ 2389749 w 7993461"/>
              <a:gd name="connsiteY4" fmla="*/ 0 h 2960370"/>
              <a:gd name="connsiteX5" fmla="*/ 3158305 w 7993461"/>
              <a:gd name="connsiteY5" fmla="*/ 0 h 2960370"/>
              <a:gd name="connsiteX6" fmla="*/ 3787124 w 7993461"/>
              <a:gd name="connsiteY6" fmla="*/ 0 h 2960370"/>
              <a:gd name="connsiteX7" fmla="*/ 4625549 w 7993461"/>
              <a:gd name="connsiteY7" fmla="*/ 0 h 2960370"/>
              <a:gd name="connsiteX8" fmla="*/ 5463975 w 7993461"/>
              <a:gd name="connsiteY8" fmla="*/ 0 h 2960370"/>
              <a:gd name="connsiteX9" fmla="*/ 6232531 w 7993461"/>
              <a:gd name="connsiteY9" fmla="*/ 0 h 2960370"/>
              <a:gd name="connsiteX10" fmla="*/ 6791481 w 7993461"/>
              <a:gd name="connsiteY10" fmla="*/ 0 h 2960370"/>
              <a:gd name="connsiteX11" fmla="*/ 7490169 w 7993461"/>
              <a:gd name="connsiteY11" fmla="*/ 0 h 2960370"/>
              <a:gd name="connsiteX12" fmla="*/ 7993461 w 7993461"/>
              <a:gd name="connsiteY12" fmla="*/ 370964 h 2960370"/>
              <a:gd name="connsiteX13" fmla="*/ 7993461 w 7993461"/>
              <a:gd name="connsiteY13" fmla="*/ 770283 h 2960370"/>
              <a:gd name="connsiteX14" fmla="*/ 7993461 w 7993461"/>
              <a:gd name="connsiteY14" fmla="*/ 1169603 h 2960370"/>
              <a:gd name="connsiteX15" fmla="*/ 7993461 w 7993461"/>
              <a:gd name="connsiteY15" fmla="*/ 1635475 h 2960370"/>
              <a:gd name="connsiteX16" fmla="*/ 7993461 w 7993461"/>
              <a:gd name="connsiteY16" fmla="*/ 2123533 h 2960370"/>
              <a:gd name="connsiteX17" fmla="*/ 7993461 w 7993461"/>
              <a:gd name="connsiteY17" fmla="*/ 2589405 h 2960370"/>
              <a:gd name="connsiteX18" fmla="*/ 7490169 w 7993461"/>
              <a:gd name="connsiteY18" fmla="*/ 2960370 h 2960370"/>
              <a:gd name="connsiteX19" fmla="*/ 6791481 w 7993461"/>
              <a:gd name="connsiteY19" fmla="*/ 2960370 h 2960370"/>
              <a:gd name="connsiteX20" fmla="*/ 6162662 w 7993461"/>
              <a:gd name="connsiteY20" fmla="*/ 2960370 h 2960370"/>
              <a:gd name="connsiteX21" fmla="*/ 5603712 w 7993461"/>
              <a:gd name="connsiteY21" fmla="*/ 2960370 h 2960370"/>
              <a:gd name="connsiteX22" fmla="*/ 5044762 w 7993461"/>
              <a:gd name="connsiteY22" fmla="*/ 2960370 h 2960370"/>
              <a:gd name="connsiteX23" fmla="*/ 4206337 w 7993461"/>
              <a:gd name="connsiteY23" fmla="*/ 2960370 h 2960370"/>
              <a:gd name="connsiteX24" fmla="*/ 3577518 w 7993461"/>
              <a:gd name="connsiteY24" fmla="*/ 2960370 h 2960370"/>
              <a:gd name="connsiteX25" fmla="*/ 2739093 w 7993461"/>
              <a:gd name="connsiteY25" fmla="*/ 2960370 h 2960370"/>
              <a:gd name="connsiteX26" fmla="*/ 1900667 w 7993461"/>
              <a:gd name="connsiteY26" fmla="*/ 2960370 h 2960370"/>
              <a:gd name="connsiteX27" fmla="*/ 1271848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90766 h 2960370"/>
              <a:gd name="connsiteX32" fmla="*/ 0 w 7993461"/>
              <a:gd name="connsiteY32" fmla="*/ 1391446 h 2960370"/>
              <a:gd name="connsiteX33" fmla="*/ 0 w 7993461"/>
              <a:gd name="connsiteY33" fmla="*/ 903390 h 2960370"/>
              <a:gd name="connsiteX34" fmla="*/ 0 w 7993461"/>
              <a:gd name="connsiteY34" fmla="*/ 370964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thấy bầy thỏ vui chơi, mèo em rất muốn tham gia và nghĩ: mèo anh câu cá là đủ rồi, không cần mình phải câu nữa)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71029" y="820974"/>
            <a:ext cx="10661078" cy="2196546"/>
          </a:xfrm>
          <a:custGeom>
            <a:avLst/>
            <a:gdLst>
              <a:gd name="connsiteX0" fmla="*/ 0 w 8435811"/>
              <a:gd name="connsiteY0" fmla="*/ 536418 h 2196546"/>
              <a:gd name="connsiteX1" fmla="*/ 536418 w 8435811"/>
              <a:gd name="connsiteY1" fmla="*/ 0 h 2196546"/>
              <a:gd name="connsiteX2" fmla="*/ 7899393 w 8435811"/>
              <a:gd name="connsiteY2" fmla="*/ 0 h 2196546"/>
              <a:gd name="connsiteX3" fmla="*/ 8435811 w 8435811"/>
              <a:gd name="connsiteY3" fmla="*/ 536418 h 2196546"/>
              <a:gd name="connsiteX4" fmla="*/ 8435811 w 8435811"/>
              <a:gd name="connsiteY4" fmla="*/ 1660128 h 2196546"/>
              <a:gd name="connsiteX5" fmla="*/ 7899393 w 8435811"/>
              <a:gd name="connsiteY5" fmla="*/ 2196546 h 2196546"/>
              <a:gd name="connsiteX6" fmla="*/ 536418 w 8435811"/>
              <a:gd name="connsiteY6" fmla="*/ 2196546 h 2196546"/>
              <a:gd name="connsiteX7" fmla="*/ 0 w 8435811"/>
              <a:gd name="connsiteY7" fmla="*/ 1660128 h 2196546"/>
              <a:gd name="connsiteX8" fmla="*/ 0 w 8435811"/>
              <a:gd name="connsiteY8" fmla="*/ 536418 h 219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5811" h="2196546" fill="none" extrusionOk="0">
                <a:moveTo>
                  <a:pt x="0" y="536418"/>
                </a:moveTo>
                <a:cubicBezTo>
                  <a:pt x="-14703" y="291687"/>
                  <a:pt x="216371" y="-15988"/>
                  <a:pt x="536418" y="0"/>
                </a:cubicBezTo>
                <a:cubicBezTo>
                  <a:pt x="1645007" y="-35273"/>
                  <a:pt x="6309712" y="-144294"/>
                  <a:pt x="7899393" y="0"/>
                </a:cubicBezTo>
                <a:cubicBezTo>
                  <a:pt x="8223012" y="8329"/>
                  <a:pt x="8399129" y="209235"/>
                  <a:pt x="8435811" y="536418"/>
                </a:cubicBezTo>
                <a:cubicBezTo>
                  <a:pt x="8345200" y="809906"/>
                  <a:pt x="8423372" y="1392223"/>
                  <a:pt x="8435811" y="1660128"/>
                </a:cubicBezTo>
                <a:cubicBezTo>
                  <a:pt x="8459973" y="1938112"/>
                  <a:pt x="8235124" y="2153750"/>
                  <a:pt x="7899393" y="2196546"/>
                </a:cubicBezTo>
                <a:cubicBezTo>
                  <a:pt x="5918754" y="2274071"/>
                  <a:pt x="2423243" y="2152843"/>
                  <a:pt x="536418" y="2196546"/>
                </a:cubicBezTo>
                <a:cubicBezTo>
                  <a:pt x="222605" y="2191681"/>
                  <a:pt x="-29844" y="1955975"/>
                  <a:pt x="0" y="1660128"/>
                </a:cubicBezTo>
                <a:cubicBezTo>
                  <a:pt x="-7055" y="1164491"/>
                  <a:pt x="59965" y="1044579"/>
                  <a:pt x="0" y="536418"/>
                </a:cubicBezTo>
                <a:close/>
              </a:path>
              <a:path w="8435811" h="2196546" stroke="0" extrusionOk="0">
                <a:moveTo>
                  <a:pt x="0" y="536418"/>
                </a:moveTo>
                <a:cubicBezTo>
                  <a:pt x="-9339" y="207896"/>
                  <a:pt x="209155" y="25114"/>
                  <a:pt x="536418" y="0"/>
                </a:cubicBezTo>
                <a:cubicBezTo>
                  <a:pt x="1954095" y="-95379"/>
                  <a:pt x="7157847" y="58096"/>
                  <a:pt x="7899393" y="0"/>
                </a:cubicBezTo>
                <a:cubicBezTo>
                  <a:pt x="8154044" y="-29287"/>
                  <a:pt x="8416053" y="225963"/>
                  <a:pt x="8435811" y="536418"/>
                </a:cubicBezTo>
                <a:cubicBezTo>
                  <a:pt x="8475402" y="704056"/>
                  <a:pt x="8409631" y="1180599"/>
                  <a:pt x="8435811" y="1660128"/>
                </a:cubicBezTo>
                <a:cubicBezTo>
                  <a:pt x="8440080" y="1951308"/>
                  <a:pt x="8186406" y="2187340"/>
                  <a:pt x="7899393" y="2196546"/>
                </a:cubicBezTo>
                <a:cubicBezTo>
                  <a:pt x="6817749" y="2136640"/>
                  <a:pt x="3121876" y="2279060"/>
                  <a:pt x="536418" y="2196546"/>
                </a:cubicBezTo>
                <a:cubicBezTo>
                  <a:pt x="197721" y="2207038"/>
                  <a:pt x="-32165" y="1989028"/>
                  <a:pt x="0" y="1660128"/>
                </a:cubicBezTo>
                <a:cubicBezTo>
                  <a:pt x="47128" y="1448187"/>
                  <a:pt x="80875" y="705009"/>
                  <a:pt x="0" y="53641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125729" y="3440430"/>
            <a:ext cx="11816062" cy="3178734"/>
          </a:xfrm>
          <a:custGeom>
            <a:avLst/>
            <a:gdLst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06960 w 8026581"/>
              <a:gd name="connsiteY2" fmla="*/ 0 h 2800350"/>
              <a:gd name="connsiteX3" fmla="*/ 1908542 w 8026581"/>
              <a:gd name="connsiteY3" fmla="*/ 0 h 2800350"/>
              <a:gd name="connsiteX4" fmla="*/ 2610125 w 8026581"/>
              <a:gd name="connsiteY4" fmla="*/ 0 h 2800350"/>
              <a:gd name="connsiteX5" fmla="*/ 3452024 w 8026581"/>
              <a:gd name="connsiteY5" fmla="*/ 0 h 2800350"/>
              <a:gd name="connsiteX6" fmla="*/ 4153606 w 8026581"/>
              <a:gd name="connsiteY6" fmla="*/ 0 h 2800350"/>
              <a:gd name="connsiteX7" fmla="*/ 4855189 w 8026581"/>
              <a:gd name="connsiteY7" fmla="*/ 0 h 2800350"/>
              <a:gd name="connsiteX8" fmla="*/ 5626930 w 8026581"/>
              <a:gd name="connsiteY8" fmla="*/ 0 h 2800350"/>
              <a:gd name="connsiteX9" fmla="*/ 6328513 w 8026581"/>
              <a:gd name="connsiteY9" fmla="*/ 0 h 2800350"/>
              <a:gd name="connsiteX10" fmla="*/ 7521203 w 8026581"/>
              <a:gd name="connsiteY10" fmla="*/ 0 h 2800350"/>
              <a:gd name="connsiteX11" fmla="*/ 8026581 w 8026581"/>
              <a:gd name="connsiteY11" fmla="*/ 350912 h 2800350"/>
              <a:gd name="connsiteX12" fmla="*/ 8026581 w 8026581"/>
              <a:gd name="connsiteY12" fmla="*/ 728646 h 2800350"/>
              <a:gd name="connsiteX13" fmla="*/ 8026581 w 8026581"/>
              <a:gd name="connsiteY13" fmla="*/ 1106381 h 2800350"/>
              <a:gd name="connsiteX14" fmla="*/ 8026581 w 8026581"/>
              <a:gd name="connsiteY14" fmla="*/ 1463131 h 2800350"/>
              <a:gd name="connsiteX15" fmla="*/ 8026581 w 8026581"/>
              <a:gd name="connsiteY15" fmla="*/ 1924806 h 2800350"/>
              <a:gd name="connsiteX16" fmla="*/ 8026581 w 8026581"/>
              <a:gd name="connsiteY16" fmla="*/ 2449437 h 2800350"/>
              <a:gd name="connsiteX17" fmla="*/ 7521203 w 8026581"/>
              <a:gd name="connsiteY17" fmla="*/ 2800350 h 2800350"/>
              <a:gd name="connsiteX18" fmla="*/ 6819620 w 8026581"/>
              <a:gd name="connsiteY18" fmla="*/ 2800350 h 2800350"/>
              <a:gd name="connsiteX19" fmla="*/ 6188196 w 8026581"/>
              <a:gd name="connsiteY19" fmla="*/ 2800350 h 2800350"/>
              <a:gd name="connsiteX20" fmla="*/ 5697088 w 8026581"/>
              <a:gd name="connsiteY20" fmla="*/ 2800350 h 2800350"/>
              <a:gd name="connsiteX21" fmla="*/ 5065664 w 8026581"/>
              <a:gd name="connsiteY21" fmla="*/ 2800350 h 2800350"/>
              <a:gd name="connsiteX22" fmla="*/ 4434239 w 8026581"/>
              <a:gd name="connsiteY22" fmla="*/ 2800350 h 2800350"/>
              <a:gd name="connsiteX23" fmla="*/ 3943132 w 8026581"/>
              <a:gd name="connsiteY23" fmla="*/ 2800350 h 2800350"/>
              <a:gd name="connsiteX24" fmla="*/ 3381866 w 8026581"/>
              <a:gd name="connsiteY24" fmla="*/ 2800350 h 2800350"/>
              <a:gd name="connsiteX25" fmla="*/ 2890758 w 8026581"/>
              <a:gd name="connsiteY25" fmla="*/ 2800350 h 2800350"/>
              <a:gd name="connsiteX26" fmla="*/ 2048859 w 8026581"/>
              <a:gd name="connsiteY26" fmla="*/ 2800350 h 2800350"/>
              <a:gd name="connsiteX27" fmla="*/ 1487593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31013 h 2800350"/>
              <a:gd name="connsiteX32" fmla="*/ 0 w 8026581"/>
              <a:gd name="connsiteY32" fmla="*/ 1190322 h 2800350"/>
              <a:gd name="connsiteX33" fmla="*/ 0 w 8026581"/>
              <a:gd name="connsiteY33" fmla="*/ 749632 h 2800350"/>
              <a:gd name="connsiteX34" fmla="*/ 0 w 8026581"/>
              <a:gd name="connsiteY34" fmla="*/ 350912 h 2800350"/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77117 w 8026581"/>
              <a:gd name="connsiteY2" fmla="*/ 0 h 2800350"/>
              <a:gd name="connsiteX3" fmla="*/ 1838384 w 8026581"/>
              <a:gd name="connsiteY3" fmla="*/ 0 h 2800350"/>
              <a:gd name="connsiteX4" fmla="*/ 2399650 w 8026581"/>
              <a:gd name="connsiteY4" fmla="*/ 0 h 2800350"/>
              <a:gd name="connsiteX5" fmla="*/ 3171391 w 8026581"/>
              <a:gd name="connsiteY5" fmla="*/ 0 h 2800350"/>
              <a:gd name="connsiteX6" fmla="*/ 3802815 w 8026581"/>
              <a:gd name="connsiteY6" fmla="*/ 0 h 2800350"/>
              <a:gd name="connsiteX7" fmla="*/ 4644714 w 8026581"/>
              <a:gd name="connsiteY7" fmla="*/ 0 h 2800350"/>
              <a:gd name="connsiteX8" fmla="*/ 5486614 w 8026581"/>
              <a:gd name="connsiteY8" fmla="*/ 0 h 2800350"/>
              <a:gd name="connsiteX9" fmla="*/ 6258354 w 8026581"/>
              <a:gd name="connsiteY9" fmla="*/ 0 h 2800350"/>
              <a:gd name="connsiteX10" fmla="*/ 6819620 w 8026581"/>
              <a:gd name="connsiteY10" fmla="*/ 0 h 2800350"/>
              <a:gd name="connsiteX11" fmla="*/ 7521203 w 8026581"/>
              <a:gd name="connsiteY11" fmla="*/ 0 h 2800350"/>
              <a:gd name="connsiteX12" fmla="*/ 8026581 w 8026581"/>
              <a:gd name="connsiteY12" fmla="*/ 350912 h 2800350"/>
              <a:gd name="connsiteX13" fmla="*/ 8026581 w 8026581"/>
              <a:gd name="connsiteY13" fmla="*/ 728646 h 2800350"/>
              <a:gd name="connsiteX14" fmla="*/ 8026581 w 8026581"/>
              <a:gd name="connsiteY14" fmla="*/ 1106381 h 2800350"/>
              <a:gd name="connsiteX15" fmla="*/ 8026581 w 8026581"/>
              <a:gd name="connsiteY15" fmla="*/ 1547071 h 2800350"/>
              <a:gd name="connsiteX16" fmla="*/ 8026581 w 8026581"/>
              <a:gd name="connsiteY16" fmla="*/ 2008747 h 2800350"/>
              <a:gd name="connsiteX17" fmla="*/ 8026581 w 8026581"/>
              <a:gd name="connsiteY17" fmla="*/ 2449437 h 2800350"/>
              <a:gd name="connsiteX18" fmla="*/ 7521203 w 8026581"/>
              <a:gd name="connsiteY18" fmla="*/ 2800350 h 2800350"/>
              <a:gd name="connsiteX19" fmla="*/ 6819620 w 8026581"/>
              <a:gd name="connsiteY19" fmla="*/ 2800350 h 2800350"/>
              <a:gd name="connsiteX20" fmla="*/ 6188196 w 8026581"/>
              <a:gd name="connsiteY20" fmla="*/ 2800350 h 2800350"/>
              <a:gd name="connsiteX21" fmla="*/ 5626930 w 8026581"/>
              <a:gd name="connsiteY21" fmla="*/ 2800350 h 2800350"/>
              <a:gd name="connsiteX22" fmla="*/ 5065664 w 8026581"/>
              <a:gd name="connsiteY22" fmla="*/ 2800350 h 2800350"/>
              <a:gd name="connsiteX23" fmla="*/ 4223765 w 8026581"/>
              <a:gd name="connsiteY23" fmla="*/ 2800350 h 2800350"/>
              <a:gd name="connsiteX24" fmla="*/ 3592341 w 8026581"/>
              <a:gd name="connsiteY24" fmla="*/ 2800350 h 2800350"/>
              <a:gd name="connsiteX25" fmla="*/ 2750442 w 8026581"/>
              <a:gd name="connsiteY25" fmla="*/ 2800350 h 2800350"/>
              <a:gd name="connsiteX26" fmla="*/ 1908542 w 8026581"/>
              <a:gd name="connsiteY26" fmla="*/ 2800350 h 2800350"/>
              <a:gd name="connsiteX27" fmla="*/ 1277117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93968 h 2800350"/>
              <a:gd name="connsiteX32" fmla="*/ 0 w 8026581"/>
              <a:gd name="connsiteY32" fmla="*/ 1316233 h 2800350"/>
              <a:gd name="connsiteX33" fmla="*/ 0 w 8026581"/>
              <a:gd name="connsiteY33" fmla="*/ 854558 h 2800350"/>
              <a:gd name="connsiteX34" fmla="*/ 0 w 8026581"/>
              <a:gd name="connsiteY34" fmla="*/ 3509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6581" h="2800350" fill="none" extrusionOk="0">
                <a:moveTo>
                  <a:pt x="0" y="350912"/>
                </a:moveTo>
                <a:cubicBezTo>
                  <a:pt x="-34944" y="152818"/>
                  <a:pt x="251472" y="1193"/>
                  <a:pt x="505377" y="0"/>
                </a:cubicBezTo>
                <a:cubicBezTo>
                  <a:pt x="651383" y="27256"/>
                  <a:pt x="1003749" y="-2547"/>
                  <a:pt x="1206960" y="0"/>
                </a:cubicBezTo>
                <a:cubicBezTo>
                  <a:pt x="1418160" y="-15696"/>
                  <a:pt x="1762586" y="11574"/>
                  <a:pt x="1908542" y="0"/>
                </a:cubicBezTo>
                <a:cubicBezTo>
                  <a:pt x="2085271" y="-4281"/>
                  <a:pt x="2464357" y="10281"/>
                  <a:pt x="2610125" y="0"/>
                </a:cubicBezTo>
                <a:cubicBezTo>
                  <a:pt x="2736646" y="-62090"/>
                  <a:pt x="3159703" y="-32354"/>
                  <a:pt x="3452024" y="0"/>
                </a:cubicBezTo>
                <a:cubicBezTo>
                  <a:pt x="3671519" y="30479"/>
                  <a:pt x="3873424" y="717"/>
                  <a:pt x="4153606" y="0"/>
                </a:cubicBezTo>
                <a:cubicBezTo>
                  <a:pt x="4435354" y="6494"/>
                  <a:pt x="4692464" y="13587"/>
                  <a:pt x="4855189" y="0"/>
                </a:cubicBezTo>
                <a:cubicBezTo>
                  <a:pt x="5041599" y="67011"/>
                  <a:pt x="5275894" y="-17991"/>
                  <a:pt x="5626930" y="0"/>
                </a:cubicBezTo>
                <a:cubicBezTo>
                  <a:pt x="5960952" y="-32448"/>
                  <a:pt x="6170655" y="13478"/>
                  <a:pt x="6328513" y="0"/>
                </a:cubicBezTo>
                <a:cubicBezTo>
                  <a:pt x="6447759" y="-19029"/>
                  <a:pt x="7080009" y="40803"/>
                  <a:pt x="7521203" y="0"/>
                </a:cubicBezTo>
                <a:cubicBezTo>
                  <a:pt x="7795480" y="-13436"/>
                  <a:pt x="8012071" y="126640"/>
                  <a:pt x="8026581" y="350912"/>
                </a:cubicBezTo>
                <a:cubicBezTo>
                  <a:pt x="8017124" y="530085"/>
                  <a:pt x="7997245" y="641964"/>
                  <a:pt x="8026581" y="728646"/>
                </a:cubicBezTo>
                <a:cubicBezTo>
                  <a:pt x="8059142" y="795478"/>
                  <a:pt x="8025258" y="941639"/>
                  <a:pt x="8026581" y="1106381"/>
                </a:cubicBezTo>
                <a:cubicBezTo>
                  <a:pt x="8031501" y="1282330"/>
                  <a:pt x="8039215" y="1320485"/>
                  <a:pt x="8026581" y="1463131"/>
                </a:cubicBezTo>
                <a:cubicBezTo>
                  <a:pt x="8039750" y="1592059"/>
                  <a:pt x="8055568" y="1750911"/>
                  <a:pt x="8026581" y="1924806"/>
                </a:cubicBezTo>
                <a:cubicBezTo>
                  <a:pt x="8001670" y="2076903"/>
                  <a:pt x="7994337" y="2224049"/>
                  <a:pt x="8026581" y="2449437"/>
                </a:cubicBezTo>
                <a:cubicBezTo>
                  <a:pt x="8005998" y="2582445"/>
                  <a:pt x="7842149" y="2781039"/>
                  <a:pt x="7521203" y="2800350"/>
                </a:cubicBezTo>
                <a:cubicBezTo>
                  <a:pt x="7315194" y="2824641"/>
                  <a:pt x="7037916" y="2818650"/>
                  <a:pt x="6819620" y="2800350"/>
                </a:cubicBezTo>
                <a:cubicBezTo>
                  <a:pt x="6625753" y="2795221"/>
                  <a:pt x="6471847" y="2808418"/>
                  <a:pt x="6188196" y="2800350"/>
                </a:cubicBezTo>
                <a:cubicBezTo>
                  <a:pt x="5872192" y="2792919"/>
                  <a:pt x="5857991" y="2788635"/>
                  <a:pt x="5697088" y="2800350"/>
                </a:cubicBezTo>
                <a:cubicBezTo>
                  <a:pt x="5573745" y="2828856"/>
                  <a:pt x="5369878" y="2811117"/>
                  <a:pt x="5065664" y="2800350"/>
                </a:cubicBezTo>
                <a:cubicBezTo>
                  <a:pt x="4787139" y="2833420"/>
                  <a:pt x="4651983" y="2809095"/>
                  <a:pt x="4434239" y="2800350"/>
                </a:cubicBezTo>
                <a:cubicBezTo>
                  <a:pt x="4200406" y="2821589"/>
                  <a:pt x="4115570" y="2796158"/>
                  <a:pt x="3943132" y="2800350"/>
                </a:cubicBezTo>
                <a:cubicBezTo>
                  <a:pt x="3754836" y="2788563"/>
                  <a:pt x="3561952" y="2789618"/>
                  <a:pt x="3381866" y="2800350"/>
                </a:cubicBezTo>
                <a:cubicBezTo>
                  <a:pt x="3227353" y="2778973"/>
                  <a:pt x="3046188" y="2791399"/>
                  <a:pt x="2890758" y="2800350"/>
                </a:cubicBezTo>
                <a:cubicBezTo>
                  <a:pt x="2759810" y="2854092"/>
                  <a:pt x="2458627" y="2743825"/>
                  <a:pt x="2048859" y="2800350"/>
                </a:cubicBezTo>
                <a:cubicBezTo>
                  <a:pt x="1632352" y="2815853"/>
                  <a:pt x="1672227" y="2805483"/>
                  <a:pt x="1487593" y="2800350"/>
                </a:cubicBezTo>
                <a:cubicBezTo>
                  <a:pt x="1309854" y="2796175"/>
                  <a:pt x="850000" y="2813240"/>
                  <a:pt x="505377" y="2800350"/>
                </a:cubicBezTo>
                <a:cubicBezTo>
                  <a:pt x="203849" y="2808761"/>
                  <a:pt x="9870" y="2627952"/>
                  <a:pt x="0" y="2449437"/>
                </a:cubicBezTo>
                <a:cubicBezTo>
                  <a:pt x="-16489" y="2318616"/>
                  <a:pt x="4228" y="2165571"/>
                  <a:pt x="0" y="2050717"/>
                </a:cubicBezTo>
                <a:cubicBezTo>
                  <a:pt x="-7637" y="1925182"/>
                  <a:pt x="29555" y="1793107"/>
                  <a:pt x="0" y="1631013"/>
                </a:cubicBezTo>
                <a:cubicBezTo>
                  <a:pt x="-2657" y="1468897"/>
                  <a:pt x="1264" y="1285863"/>
                  <a:pt x="0" y="1190322"/>
                </a:cubicBezTo>
                <a:cubicBezTo>
                  <a:pt x="12936" y="1111694"/>
                  <a:pt x="-13334" y="859460"/>
                  <a:pt x="0" y="749632"/>
                </a:cubicBezTo>
                <a:cubicBezTo>
                  <a:pt x="14948" y="657537"/>
                  <a:pt x="-19155" y="457602"/>
                  <a:pt x="0" y="350912"/>
                </a:cubicBezTo>
                <a:close/>
              </a:path>
              <a:path w="8026581" h="2800350" stroke="0" extrusionOk="0">
                <a:moveTo>
                  <a:pt x="0" y="350912"/>
                </a:moveTo>
                <a:cubicBezTo>
                  <a:pt x="37274" y="171261"/>
                  <a:pt x="207496" y="71117"/>
                  <a:pt x="505377" y="0"/>
                </a:cubicBezTo>
                <a:cubicBezTo>
                  <a:pt x="786758" y="-35260"/>
                  <a:pt x="1006784" y="-457"/>
                  <a:pt x="1277117" y="0"/>
                </a:cubicBezTo>
                <a:cubicBezTo>
                  <a:pt x="1517870" y="36173"/>
                  <a:pt x="1664418" y="18871"/>
                  <a:pt x="1838384" y="0"/>
                </a:cubicBezTo>
                <a:cubicBezTo>
                  <a:pt x="2063385" y="-12689"/>
                  <a:pt x="2243125" y="22551"/>
                  <a:pt x="2399650" y="0"/>
                </a:cubicBezTo>
                <a:cubicBezTo>
                  <a:pt x="2562144" y="-36602"/>
                  <a:pt x="2997963" y="9099"/>
                  <a:pt x="3171391" y="0"/>
                </a:cubicBezTo>
                <a:cubicBezTo>
                  <a:pt x="3392433" y="-11584"/>
                  <a:pt x="3502208" y="4954"/>
                  <a:pt x="3802815" y="0"/>
                </a:cubicBezTo>
                <a:cubicBezTo>
                  <a:pt x="4089534" y="-42668"/>
                  <a:pt x="4305850" y="-55845"/>
                  <a:pt x="4644714" y="0"/>
                </a:cubicBezTo>
                <a:cubicBezTo>
                  <a:pt x="4989776" y="63287"/>
                  <a:pt x="5250764" y="-12205"/>
                  <a:pt x="5486614" y="0"/>
                </a:cubicBezTo>
                <a:cubicBezTo>
                  <a:pt x="5758701" y="17226"/>
                  <a:pt x="6038866" y="-11652"/>
                  <a:pt x="6258354" y="0"/>
                </a:cubicBezTo>
                <a:cubicBezTo>
                  <a:pt x="6492091" y="-28962"/>
                  <a:pt x="6599819" y="-4220"/>
                  <a:pt x="6819620" y="0"/>
                </a:cubicBezTo>
                <a:cubicBezTo>
                  <a:pt x="7035545" y="-20786"/>
                  <a:pt x="7184169" y="31150"/>
                  <a:pt x="7521203" y="0"/>
                </a:cubicBezTo>
                <a:cubicBezTo>
                  <a:pt x="7827844" y="-6822"/>
                  <a:pt x="8028718" y="140252"/>
                  <a:pt x="8026581" y="350912"/>
                </a:cubicBezTo>
                <a:cubicBezTo>
                  <a:pt x="7992659" y="459692"/>
                  <a:pt x="8032433" y="615222"/>
                  <a:pt x="8026581" y="728646"/>
                </a:cubicBezTo>
                <a:cubicBezTo>
                  <a:pt x="8013923" y="832620"/>
                  <a:pt x="8045579" y="987280"/>
                  <a:pt x="8026581" y="1106381"/>
                </a:cubicBezTo>
                <a:cubicBezTo>
                  <a:pt x="8021527" y="1231459"/>
                  <a:pt x="8041562" y="1380338"/>
                  <a:pt x="8026581" y="1547071"/>
                </a:cubicBezTo>
                <a:cubicBezTo>
                  <a:pt x="8046219" y="1686294"/>
                  <a:pt x="8023779" y="1873777"/>
                  <a:pt x="8026581" y="2008747"/>
                </a:cubicBezTo>
                <a:cubicBezTo>
                  <a:pt x="8024662" y="2171772"/>
                  <a:pt x="8011888" y="2347556"/>
                  <a:pt x="8026581" y="2449437"/>
                </a:cubicBezTo>
                <a:cubicBezTo>
                  <a:pt x="8033518" y="2616056"/>
                  <a:pt x="7807802" y="2817001"/>
                  <a:pt x="7521203" y="2800350"/>
                </a:cubicBezTo>
                <a:cubicBezTo>
                  <a:pt x="7209533" y="2824148"/>
                  <a:pt x="7160976" y="2816068"/>
                  <a:pt x="6819620" y="2800350"/>
                </a:cubicBezTo>
                <a:cubicBezTo>
                  <a:pt x="6497478" y="2758714"/>
                  <a:pt x="6323470" y="2826451"/>
                  <a:pt x="6188196" y="2800350"/>
                </a:cubicBezTo>
                <a:cubicBezTo>
                  <a:pt x="6084483" y="2767877"/>
                  <a:pt x="5808649" y="2769619"/>
                  <a:pt x="5626930" y="2800350"/>
                </a:cubicBezTo>
                <a:cubicBezTo>
                  <a:pt x="5456559" y="2771065"/>
                  <a:pt x="5258050" y="2753882"/>
                  <a:pt x="5065664" y="2800350"/>
                </a:cubicBezTo>
                <a:cubicBezTo>
                  <a:pt x="4887579" y="2784171"/>
                  <a:pt x="4552808" y="2772693"/>
                  <a:pt x="4223765" y="2800350"/>
                </a:cubicBezTo>
                <a:cubicBezTo>
                  <a:pt x="4012471" y="2802710"/>
                  <a:pt x="3858870" y="2780913"/>
                  <a:pt x="3592341" y="2800350"/>
                </a:cubicBezTo>
                <a:cubicBezTo>
                  <a:pt x="3299276" y="2798136"/>
                  <a:pt x="2912983" y="2811824"/>
                  <a:pt x="2750442" y="2800350"/>
                </a:cubicBezTo>
                <a:cubicBezTo>
                  <a:pt x="2570107" y="2746803"/>
                  <a:pt x="2310882" y="2828047"/>
                  <a:pt x="1908542" y="2800350"/>
                </a:cubicBezTo>
                <a:cubicBezTo>
                  <a:pt x="1512346" y="2805628"/>
                  <a:pt x="1571123" y="2800526"/>
                  <a:pt x="1277117" y="2800350"/>
                </a:cubicBezTo>
                <a:cubicBezTo>
                  <a:pt x="1005849" y="2757222"/>
                  <a:pt x="774518" y="2858966"/>
                  <a:pt x="505377" y="2800350"/>
                </a:cubicBezTo>
                <a:cubicBezTo>
                  <a:pt x="182834" y="2816964"/>
                  <a:pt x="-16162" y="2653930"/>
                  <a:pt x="0" y="2449437"/>
                </a:cubicBezTo>
                <a:cubicBezTo>
                  <a:pt x="-25608" y="2261473"/>
                  <a:pt x="6462" y="2191195"/>
                  <a:pt x="0" y="2050717"/>
                </a:cubicBezTo>
                <a:cubicBezTo>
                  <a:pt x="-12264" y="1930218"/>
                  <a:pt x="-1648" y="1779997"/>
                  <a:pt x="0" y="1693968"/>
                </a:cubicBezTo>
                <a:cubicBezTo>
                  <a:pt x="34056" y="1581661"/>
                  <a:pt x="17008" y="1504927"/>
                  <a:pt x="0" y="1316233"/>
                </a:cubicBezTo>
                <a:cubicBezTo>
                  <a:pt x="-25675" y="1125053"/>
                  <a:pt x="-30461" y="1050285"/>
                  <a:pt x="0" y="854558"/>
                </a:cubicBezTo>
                <a:cubicBezTo>
                  <a:pt x="17360" y="663626"/>
                  <a:pt x="10636" y="451302"/>
                  <a:pt x="0" y="350912"/>
                </a:cubicBezTo>
                <a:close/>
              </a:path>
              <a:path w="8026581" h="2800350" fill="none" stroke="0" extrusionOk="0">
                <a:moveTo>
                  <a:pt x="0" y="350912"/>
                </a:moveTo>
                <a:cubicBezTo>
                  <a:pt x="-15078" y="230771"/>
                  <a:pt x="262736" y="23120"/>
                  <a:pt x="505377" y="0"/>
                </a:cubicBezTo>
                <a:cubicBezTo>
                  <a:pt x="616687" y="15343"/>
                  <a:pt x="920159" y="47253"/>
                  <a:pt x="1206960" y="0"/>
                </a:cubicBezTo>
                <a:cubicBezTo>
                  <a:pt x="1469791" y="-29859"/>
                  <a:pt x="1722482" y="16215"/>
                  <a:pt x="1908542" y="0"/>
                </a:cubicBezTo>
                <a:cubicBezTo>
                  <a:pt x="2060109" y="-11605"/>
                  <a:pt x="2463082" y="9740"/>
                  <a:pt x="2610125" y="0"/>
                </a:cubicBezTo>
                <a:cubicBezTo>
                  <a:pt x="2825439" y="-34085"/>
                  <a:pt x="3229491" y="-35866"/>
                  <a:pt x="3452024" y="0"/>
                </a:cubicBezTo>
                <a:cubicBezTo>
                  <a:pt x="3684074" y="6058"/>
                  <a:pt x="3835293" y="46305"/>
                  <a:pt x="4153606" y="0"/>
                </a:cubicBezTo>
                <a:cubicBezTo>
                  <a:pt x="4456749" y="-43524"/>
                  <a:pt x="4722499" y="-824"/>
                  <a:pt x="4855189" y="0"/>
                </a:cubicBezTo>
                <a:cubicBezTo>
                  <a:pt x="4961740" y="20791"/>
                  <a:pt x="5226712" y="-17468"/>
                  <a:pt x="5626930" y="0"/>
                </a:cubicBezTo>
                <a:cubicBezTo>
                  <a:pt x="5944592" y="-6347"/>
                  <a:pt x="6185690" y="-3824"/>
                  <a:pt x="6328513" y="0"/>
                </a:cubicBezTo>
                <a:cubicBezTo>
                  <a:pt x="6512925" y="-99312"/>
                  <a:pt x="7170987" y="48899"/>
                  <a:pt x="7521203" y="0"/>
                </a:cubicBezTo>
                <a:cubicBezTo>
                  <a:pt x="7762329" y="8676"/>
                  <a:pt x="8007054" y="121627"/>
                  <a:pt x="8026581" y="350912"/>
                </a:cubicBezTo>
                <a:cubicBezTo>
                  <a:pt x="8000360" y="499297"/>
                  <a:pt x="7996313" y="656810"/>
                  <a:pt x="8026581" y="728646"/>
                </a:cubicBezTo>
                <a:cubicBezTo>
                  <a:pt x="8067506" y="813804"/>
                  <a:pt x="8028187" y="957407"/>
                  <a:pt x="8026581" y="1106381"/>
                </a:cubicBezTo>
                <a:cubicBezTo>
                  <a:pt x="8022768" y="1283471"/>
                  <a:pt x="8043482" y="1307677"/>
                  <a:pt x="8026581" y="1463131"/>
                </a:cubicBezTo>
                <a:cubicBezTo>
                  <a:pt x="8017322" y="1619932"/>
                  <a:pt x="8053315" y="1750101"/>
                  <a:pt x="8026581" y="1924806"/>
                </a:cubicBezTo>
                <a:cubicBezTo>
                  <a:pt x="7981361" y="2096239"/>
                  <a:pt x="8018307" y="2217309"/>
                  <a:pt x="8026581" y="2449437"/>
                </a:cubicBezTo>
                <a:cubicBezTo>
                  <a:pt x="7986754" y="2651928"/>
                  <a:pt x="7868512" y="2783424"/>
                  <a:pt x="7521203" y="2800350"/>
                </a:cubicBezTo>
                <a:cubicBezTo>
                  <a:pt x="7346561" y="2793724"/>
                  <a:pt x="7039546" y="2808327"/>
                  <a:pt x="6819620" y="2800350"/>
                </a:cubicBezTo>
                <a:cubicBezTo>
                  <a:pt x="6651568" y="2823157"/>
                  <a:pt x="6480620" y="2801240"/>
                  <a:pt x="6188196" y="2800350"/>
                </a:cubicBezTo>
                <a:cubicBezTo>
                  <a:pt x="5872378" y="2792088"/>
                  <a:pt x="5860015" y="2790327"/>
                  <a:pt x="5697088" y="2800350"/>
                </a:cubicBezTo>
                <a:cubicBezTo>
                  <a:pt x="5504127" y="2838942"/>
                  <a:pt x="5359135" y="2775400"/>
                  <a:pt x="5065664" y="2800350"/>
                </a:cubicBezTo>
                <a:cubicBezTo>
                  <a:pt x="4770790" y="2806490"/>
                  <a:pt x="4666921" y="2803476"/>
                  <a:pt x="4434239" y="2800350"/>
                </a:cubicBezTo>
                <a:cubicBezTo>
                  <a:pt x="4196998" y="2828479"/>
                  <a:pt x="4107210" y="2816417"/>
                  <a:pt x="3943132" y="2800350"/>
                </a:cubicBezTo>
                <a:cubicBezTo>
                  <a:pt x="3775769" y="2790111"/>
                  <a:pt x="3537605" y="2804304"/>
                  <a:pt x="3381866" y="2800350"/>
                </a:cubicBezTo>
                <a:cubicBezTo>
                  <a:pt x="3217957" y="2836198"/>
                  <a:pt x="3023426" y="2759501"/>
                  <a:pt x="2890758" y="2800350"/>
                </a:cubicBezTo>
                <a:cubicBezTo>
                  <a:pt x="2786750" y="2804337"/>
                  <a:pt x="2498526" y="2817831"/>
                  <a:pt x="2048859" y="2800350"/>
                </a:cubicBezTo>
                <a:cubicBezTo>
                  <a:pt x="1641290" y="2814715"/>
                  <a:pt x="1690479" y="2799857"/>
                  <a:pt x="1487593" y="2800350"/>
                </a:cubicBezTo>
                <a:cubicBezTo>
                  <a:pt x="1245586" y="2774327"/>
                  <a:pt x="868519" y="2851024"/>
                  <a:pt x="505377" y="2800350"/>
                </a:cubicBezTo>
                <a:cubicBezTo>
                  <a:pt x="223490" y="2796835"/>
                  <a:pt x="8341" y="2627699"/>
                  <a:pt x="0" y="2449437"/>
                </a:cubicBezTo>
                <a:cubicBezTo>
                  <a:pt x="-3859" y="2334591"/>
                  <a:pt x="10121" y="2176067"/>
                  <a:pt x="0" y="2050717"/>
                </a:cubicBezTo>
                <a:cubicBezTo>
                  <a:pt x="-21125" y="1938483"/>
                  <a:pt x="13908" y="1743364"/>
                  <a:pt x="0" y="1631013"/>
                </a:cubicBezTo>
                <a:cubicBezTo>
                  <a:pt x="-21002" y="1479684"/>
                  <a:pt x="7414" y="1289924"/>
                  <a:pt x="0" y="1190322"/>
                </a:cubicBezTo>
                <a:cubicBezTo>
                  <a:pt x="-11718" y="1070163"/>
                  <a:pt x="-4925" y="867422"/>
                  <a:pt x="0" y="749632"/>
                </a:cubicBezTo>
                <a:cubicBezTo>
                  <a:pt x="8362" y="653899"/>
                  <a:pt x="-43266" y="451111"/>
                  <a:pt x="0" y="3509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 buổi đi câu, cả hai anh em mèo trắng đều không câu được con cá nào. Vì hai anh em ỷ lại vào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èo anh thì ham ngủ, mèo em thì ham chơi nên chẳng ai câu được gì.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457200" algn="just">
              <a:lnSpc>
                <a:spcPct val="110000"/>
              </a:lnSpc>
            </a:pP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327546" y="820974"/>
            <a:ext cx="11354938" cy="2196546"/>
          </a:xfrm>
          <a:custGeom>
            <a:avLst/>
            <a:gdLst>
              <a:gd name="connsiteX0" fmla="*/ 0 w 8435811"/>
              <a:gd name="connsiteY0" fmla="*/ 536418 h 2196546"/>
              <a:gd name="connsiteX1" fmla="*/ 536418 w 8435811"/>
              <a:gd name="connsiteY1" fmla="*/ 0 h 2196546"/>
              <a:gd name="connsiteX2" fmla="*/ 7899393 w 8435811"/>
              <a:gd name="connsiteY2" fmla="*/ 0 h 2196546"/>
              <a:gd name="connsiteX3" fmla="*/ 8435811 w 8435811"/>
              <a:gd name="connsiteY3" fmla="*/ 536418 h 2196546"/>
              <a:gd name="connsiteX4" fmla="*/ 8435811 w 8435811"/>
              <a:gd name="connsiteY4" fmla="*/ 1660128 h 2196546"/>
              <a:gd name="connsiteX5" fmla="*/ 7899393 w 8435811"/>
              <a:gd name="connsiteY5" fmla="*/ 2196546 h 2196546"/>
              <a:gd name="connsiteX6" fmla="*/ 536418 w 8435811"/>
              <a:gd name="connsiteY6" fmla="*/ 2196546 h 2196546"/>
              <a:gd name="connsiteX7" fmla="*/ 0 w 8435811"/>
              <a:gd name="connsiteY7" fmla="*/ 1660128 h 2196546"/>
              <a:gd name="connsiteX8" fmla="*/ 0 w 8435811"/>
              <a:gd name="connsiteY8" fmla="*/ 536418 h 219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5811" h="2196546" fill="none" extrusionOk="0">
                <a:moveTo>
                  <a:pt x="0" y="536418"/>
                </a:moveTo>
                <a:cubicBezTo>
                  <a:pt x="-14703" y="291687"/>
                  <a:pt x="216371" y="-15988"/>
                  <a:pt x="536418" y="0"/>
                </a:cubicBezTo>
                <a:cubicBezTo>
                  <a:pt x="1645007" y="-35273"/>
                  <a:pt x="6309712" y="-144294"/>
                  <a:pt x="7899393" y="0"/>
                </a:cubicBezTo>
                <a:cubicBezTo>
                  <a:pt x="8223012" y="8329"/>
                  <a:pt x="8399129" y="209235"/>
                  <a:pt x="8435811" y="536418"/>
                </a:cubicBezTo>
                <a:cubicBezTo>
                  <a:pt x="8345200" y="809906"/>
                  <a:pt x="8423372" y="1392223"/>
                  <a:pt x="8435811" y="1660128"/>
                </a:cubicBezTo>
                <a:cubicBezTo>
                  <a:pt x="8459973" y="1938112"/>
                  <a:pt x="8235124" y="2153750"/>
                  <a:pt x="7899393" y="2196546"/>
                </a:cubicBezTo>
                <a:cubicBezTo>
                  <a:pt x="5918754" y="2274071"/>
                  <a:pt x="2423243" y="2152843"/>
                  <a:pt x="536418" y="2196546"/>
                </a:cubicBezTo>
                <a:cubicBezTo>
                  <a:pt x="222605" y="2191681"/>
                  <a:pt x="-29844" y="1955975"/>
                  <a:pt x="0" y="1660128"/>
                </a:cubicBezTo>
                <a:cubicBezTo>
                  <a:pt x="-7055" y="1164491"/>
                  <a:pt x="59965" y="1044579"/>
                  <a:pt x="0" y="536418"/>
                </a:cubicBezTo>
                <a:close/>
              </a:path>
              <a:path w="8435811" h="2196546" stroke="0" extrusionOk="0">
                <a:moveTo>
                  <a:pt x="0" y="536418"/>
                </a:moveTo>
                <a:cubicBezTo>
                  <a:pt x="-9339" y="207896"/>
                  <a:pt x="209155" y="25114"/>
                  <a:pt x="536418" y="0"/>
                </a:cubicBezTo>
                <a:cubicBezTo>
                  <a:pt x="1954095" y="-95379"/>
                  <a:pt x="7157847" y="58096"/>
                  <a:pt x="7899393" y="0"/>
                </a:cubicBezTo>
                <a:cubicBezTo>
                  <a:pt x="8154044" y="-29287"/>
                  <a:pt x="8416053" y="225963"/>
                  <a:pt x="8435811" y="536418"/>
                </a:cubicBezTo>
                <a:cubicBezTo>
                  <a:pt x="8475402" y="704056"/>
                  <a:pt x="8409631" y="1180599"/>
                  <a:pt x="8435811" y="1660128"/>
                </a:cubicBezTo>
                <a:cubicBezTo>
                  <a:pt x="8440080" y="1951308"/>
                  <a:pt x="8186406" y="2187340"/>
                  <a:pt x="7899393" y="2196546"/>
                </a:cubicBezTo>
                <a:cubicBezTo>
                  <a:pt x="6817749" y="2136640"/>
                  <a:pt x="3121876" y="2279060"/>
                  <a:pt x="536418" y="2196546"/>
                </a:cubicBezTo>
                <a:cubicBezTo>
                  <a:pt x="197721" y="2207038"/>
                  <a:pt x="-32165" y="1989028"/>
                  <a:pt x="0" y="1660128"/>
                </a:cubicBezTo>
                <a:cubicBezTo>
                  <a:pt x="47128" y="1448187"/>
                  <a:pt x="80875" y="705009"/>
                  <a:pt x="0" y="53641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khuyên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i="1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gắm</a:t>
            </a:r>
            <a:r>
              <a:rPr lang="en-US" sz="40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703" y="3141501"/>
            <a:ext cx="8052137" cy="339577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E2054B2F-1E2E-4B0D-91C6-41AF75912050}"/>
              </a:ext>
            </a:extLst>
          </p:cNvPr>
          <p:cNvSpPr/>
          <p:nvPr/>
        </p:nvSpPr>
        <p:spPr>
          <a:xfrm>
            <a:off x="3248516" y="5044046"/>
            <a:ext cx="3486150" cy="1245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346759" y="639957"/>
            <a:ext cx="9779879" cy="1417444"/>
          </a:xfrm>
          <a:custGeom>
            <a:avLst/>
            <a:gdLst>
              <a:gd name="connsiteX0" fmla="*/ 0 w 7520940"/>
              <a:gd name="connsiteY0" fmla="*/ 236245 h 1417444"/>
              <a:gd name="connsiteX1" fmla="*/ 236245 w 7520940"/>
              <a:gd name="connsiteY1" fmla="*/ 0 h 1417444"/>
              <a:gd name="connsiteX2" fmla="*/ 4387215 w 7520940"/>
              <a:gd name="connsiteY2" fmla="*/ 0 h 1417444"/>
              <a:gd name="connsiteX3" fmla="*/ 4387215 w 7520940"/>
              <a:gd name="connsiteY3" fmla="*/ 0 h 1417444"/>
              <a:gd name="connsiteX4" fmla="*/ 6267450 w 7520940"/>
              <a:gd name="connsiteY4" fmla="*/ 0 h 1417444"/>
              <a:gd name="connsiteX5" fmla="*/ 7284695 w 7520940"/>
              <a:gd name="connsiteY5" fmla="*/ 0 h 1417444"/>
              <a:gd name="connsiteX6" fmla="*/ 7520940 w 7520940"/>
              <a:gd name="connsiteY6" fmla="*/ 236245 h 1417444"/>
              <a:gd name="connsiteX7" fmla="*/ 7520940 w 7520940"/>
              <a:gd name="connsiteY7" fmla="*/ 826842 h 1417444"/>
              <a:gd name="connsiteX8" fmla="*/ 8596434 w 7520940"/>
              <a:gd name="connsiteY8" fmla="*/ 1245962 h 1417444"/>
              <a:gd name="connsiteX9" fmla="*/ 7520940 w 7520940"/>
              <a:gd name="connsiteY9" fmla="*/ 1181203 h 1417444"/>
              <a:gd name="connsiteX10" fmla="*/ 7520940 w 7520940"/>
              <a:gd name="connsiteY10" fmla="*/ 1181199 h 1417444"/>
              <a:gd name="connsiteX11" fmla="*/ 7284695 w 7520940"/>
              <a:gd name="connsiteY11" fmla="*/ 1417444 h 1417444"/>
              <a:gd name="connsiteX12" fmla="*/ 6267450 w 7520940"/>
              <a:gd name="connsiteY12" fmla="*/ 1417444 h 1417444"/>
              <a:gd name="connsiteX13" fmla="*/ 4387215 w 7520940"/>
              <a:gd name="connsiteY13" fmla="*/ 1417444 h 1417444"/>
              <a:gd name="connsiteX14" fmla="*/ 4387215 w 7520940"/>
              <a:gd name="connsiteY14" fmla="*/ 1417444 h 1417444"/>
              <a:gd name="connsiteX15" fmla="*/ 236245 w 7520940"/>
              <a:gd name="connsiteY15" fmla="*/ 1417444 h 1417444"/>
              <a:gd name="connsiteX16" fmla="*/ 0 w 7520940"/>
              <a:gd name="connsiteY16" fmla="*/ 1181199 h 1417444"/>
              <a:gd name="connsiteX17" fmla="*/ 0 w 7520940"/>
              <a:gd name="connsiteY17" fmla="*/ 1181203 h 1417444"/>
              <a:gd name="connsiteX18" fmla="*/ 0 w 7520940"/>
              <a:gd name="connsiteY18" fmla="*/ 826842 h 1417444"/>
              <a:gd name="connsiteX19" fmla="*/ 0 w 7520940"/>
              <a:gd name="connsiteY19" fmla="*/ 826842 h 1417444"/>
              <a:gd name="connsiteX20" fmla="*/ 0 w 7520940"/>
              <a:gd name="connsiteY20" fmla="*/ 236245 h 14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0940" h="1417444" fill="none" extrusionOk="0">
                <a:moveTo>
                  <a:pt x="0" y="236245"/>
                </a:moveTo>
                <a:cubicBezTo>
                  <a:pt x="-16640" y="125773"/>
                  <a:pt x="108881" y="-8416"/>
                  <a:pt x="236245" y="0"/>
                </a:cubicBezTo>
                <a:cubicBezTo>
                  <a:pt x="2129524" y="129591"/>
                  <a:pt x="3963826" y="-79037"/>
                  <a:pt x="4387215" y="0"/>
                </a:cubicBezTo>
                <a:lnTo>
                  <a:pt x="4387215" y="0"/>
                </a:lnTo>
                <a:cubicBezTo>
                  <a:pt x="5079028" y="-153062"/>
                  <a:pt x="5529198" y="162765"/>
                  <a:pt x="6267450" y="0"/>
                </a:cubicBezTo>
                <a:cubicBezTo>
                  <a:pt x="6768764" y="-35935"/>
                  <a:pt x="7168982" y="85030"/>
                  <a:pt x="7284695" y="0"/>
                </a:cubicBezTo>
                <a:cubicBezTo>
                  <a:pt x="7420405" y="4212"/>
                  <a:pt x="7514436" y="103661"/>
                  <a:pt x="7520940" y="236245"/>
                </a:cubicBezTo>
                <a:cubicBezTo>
                  <a:pt x="7512055" y="487696"/>
                  <a:pt x="7536664" y="707564"/>
                  <a:pt x="7520940" y="826842"/>
                </a:cubicBezTo>
                <a:cubicBezTo>
                  <a:pt x="7876644" y="903613"/>
                  <a:pt x="8438034" y="1214998"/>
                  <a:pt x="8596434" y="1245962"/>
                </a:cubicBezTo>
                <a:cubicBezTo>
                  <a:pt x="8344805" y="1188429"/>
                  <a:pt x="7834321" y="1272948"/>
                  <a:pt x="7520940" y="1181203"/>
                </a:cubicBezTo>
                <a:lnTo>
                  <a:pt x="7520940" y="1181199"/>
                </a:lnTo>
                <a:cubicBezTo>
                  <a:pt x="7531999" y="1304221"/>
                  <a:pt x="7417232" y="1418718"/>
                  <a:pt x="7284695" y="1417444"/>
                </a:cubicBezTo>
                <a:cubicBezTo>
                  <a:pt x="6892084" y="1446565"/>
                  <a:pt x="6650463" y="1420968"/>
                  <a:pt x="6267450" y="1417444"/>
                </a:cubicBezTo>
                <a:cubicBezTo>
                  <a:pt x="5984070" y="1562891"/>
                  <a:pt x="4909639" y="1305986"/>
                  <a:pt x="4387215" y="1417444"/>
                </a:cubicBezTo>
                <a:lnTo>
                  <a:pt x="4387215" y="1417444"/>
                </a:lnTo>
                <a:cubicBezTo>
                  <a:pt x="2450019" y="1377778"/>
                  <a:pt x="929603" y="1545093"/>
                  <a:pt x="236245" y="1417444"/>
                </a:cubicBezTo>
                <a:cubicBezTo>
                  <a:pt x="98462" y="1408825"/>
                  <a:pt x="6062" y="1315336"/>
                  <a:pt x="0" y="1181199"/>
                </a:cubicBezTo>
                <a:lnTo>
                  <a:pt x="0" y="1181203"/>
                </a:lnTo>
                <a:cubicBezTo>
                  <a:pt x="-30915" y="1013248"/>
                  <a:pt x="18588" y="996026"/>
                  <a:pt x="0" y="826842"/>
                </a:cubicBezTo>
                <a:lnTo>
                  <a:pt x="0" y="826842"/>
                </a:lnTo>
                <a:cubicBezTo>
                  <a:pt x="33694" y="595981"/>
                  <a:pt x="38745" y="524401"/>
                  <a:pt x="0" y="236245"/>
                </a:cubicBezTo>
                <a:close/>
              </a:path>
              <a:path w="7520940" h="1417444" stroke="0" extrusionOk="0">
                <a:moveTo>
                  <a:pt x="0" y="236245"/>
                </a:moveTo>
                <a:cubicBezTo>
                  <a:pt x="3973" y="92840"/>
                  <a:pt x="94105" y="12028"/>
                  <a:pt x="236245" y="0"/>
                </a:cubicBezTo>
                <a:cubicBezTo>
                  <a:pt x="1379066" y="-30226"/>
                  <a:pt x="2760542" y="19287"/>
                  <a:pt x="4387215" y="0"/>
                </a:cubicBezTo>
                <a:lnTo>
                  <a:pt x="4387215" y="0"/>
                </a:lnTo>
                <a:cubicBezTo>
                  <a:pt x="4868537" y="-58073"/>
                  <a:pt x="5956667" y="-72422"/>
                  <a:pt x="6267450" y="0"/>
                </a:cubicBezTo>
                <a:cubicBezTo>
                  <a:pt x="6405714" y="48638"/>
                  <a:pt x="6946907" y="90863"/>
                  <a:pt x="7284695" y="0"/>
                </a:cubicBezTo>
                <a:cubicBezTo>
                  <a:pt x="7436841" y="-2587"/>
                  <a:pt x="7507696" y="86826"/>
                  <a:pt x="7520940" y="236245"/>
                </a:cubicBezTo>
                <a:cubicBezTo>
                  <a:pt x="7497637" y="311680"/>
                  <a:pt x="7530698" y="664019"/>
                  <a:pt x="7520940" y="826842"/>
                </a:cubicBezTo>
                <a:cubicBezTo>
                  <a:pt x="7836705" y="894845"/>
                  <a:pt x="8450436" y="1149593"/>
                  <a:pt x="8596434" y="1245962"/>
                </a:cubicBezTo>
                <a:cubicBezTo>
                  <a:pt x="8387115" y="1283072"/>
                  <a:pt x="7859007" y="1138835"/>
                  <a:pt x="7520940" y="1181203"/>
                </a:cubicBezTo>
                <a:lnTo>
                  <a:pt x="7520940" y="1181199"/>
                </a:lnTo>
                <a:cubicBezTo>
                  <a:pt x="7522707" y="1310589"/>
                  <a:pt x="7413137" y="1395661"/>
                  <a:pt x="7284695" y="1417444"/>
                </a:cubicBezTo>
                <a:cubicBezTo>
                  <a:pt x="6910890" y="1429937"/>
                  <a:pt x="6688085" y="1489702"/>
                  <a:pt x="6267450" y="1417444"/>
                </a:cubicBezTo>
                <a:cubicBezTo>
                  <a:pt x="5402280" y="1408174"/>
                  <a:pt x="5168505" y="1497156"/>
                  <a:pt x="4387215" y="1417444"/>
                </a:cubicBezTo>
                <a:lnTo>
                  <a:pt x="4387215" y="1417444"/>
                </a:lnTo>
                <a:cubicBezTo>
                  <a:pt x="3594097" y="1512476"/>
                  <a:pt x="1927712" y="1367521"/>
                  <a:pt x="236245" y="1417444"/>
                </a:cubicBezTo>
                <a:cubicBezTo>
                  <a:pt x="102885" y="1408250"/>
                  <a:pt x="10983" y="1329173"/>
                  <a:pt x="0" y="1181199"/>
                </a:cubicBezTo>
                <a:lnTo>
                  <a:pt x="0" y="1181203"/>
                </a:lnTo>
                <a:cubicBezTo>
                  <a:pt x="26233" y="1063107"/>
                  <a:pt x="15800" y="895968"/>
                  <a:pt x="0" y="826842"/>
                </a:cubicBezTo>
                <a:lnTo>
                  <a:pt x="0" y="826842"/>
                </a:lnTo>
                <a:cubicBezTo>
                  <a:pt x="-37952" y="560580"/>
                  <a:pt x="5241" y="405022"/>
                  <a:pt x="0" y="2362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4300"/>
                      <a:gd name="adj2" fmla="val 379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BAA8B6B-7E8B-8D5A-A779-9A41345FC5AD}"/>
              </a:ext>
            </a:extLst>
          </p:cNvPr>
          <p:cNvSpPr/>
          <p:nvPr/>
        </p:nvSpPr>
        <p:spPr>
          <a:xfrm>
            <a:off x="122831" y="2281904"/>
            <a:ext cx="11723426" cy="4183380"/>
          </a:xfrm>
          <a:custGeom>
            <a:avLst/>
            <a:gdLst>
              <a:gd name="connsiteX0" fmla="*/ 0 w 8751520"/>
              <a:gd name="connsiteY0" fmla="*/ 697244 h 4183380"/>
              <a:gd name="connsiteX1" fmla="*/ 697244 w 8751520"/>
              <a:gd name="connsiteY1" fmla="*/ 0 h 4183380"/>
              <a:gd name="connsiteX2" fmla="*/ 8054276 w 8751520"/>
              <a:gd name="connsiteY2" fmla="*/ 0 h 4183380"/>
              <a:gd name="connsiteX3" fmla="*/ 8751520 w 8751520"/>
              <a:gd name="connsiteY3" fmla="*/ 697244 h 4183380"/>
              <a:gd name="connsiteX4" fmla="*/ 8751520 w 8751520"/>
              <a:gd name="connsiteY4" fmla="*/ 3486136 h 4183380"/>
              <a:gd name="connsiteX5" fmla="*/ 8054276 w 8751520"/>
              <a:gd name="connsiteY5" fmla="*/ 4183380 h 4183380"/>
              <a:gd name="connsiteX6" fmla="*/ 697244 w 8751520"/>
              <a:gd name="connsiteY6" fmla="*/ 4183380 h 4183380"/>
              <a:gd name="connsiteX7" fmla="*/ 0 w 8751520"/>
              <a:gd name="connsiteY7" fmla="*/ 3486136 h 4183380"/>
              <a:gd name="connsiteX8" fmla="*/ 0 w 8751520"/>
              <a:gd name="connsiteY8" fmla="*/ 697244 h 418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51520" h="4183380" fill="none" extrusionOk="0">
                <a:moveTo>
                  <a:pt x="0" y="697244"/>
                </a:moveTo>
                <a:cubicBezTo>
                  <a:pt x="2409" y="296629"/>
                  <a:pt x="265541" y="25813"/>
                  <a:pt x="697244" y="0"/>
                </a:cubicBezTo>
                <a:cubicBezTo>
                  <a:pt x="3796946" y="-73180"/>
                  <a:pt x="5657225" y="86135"/>
                  <a:pt x="8054276" y="0"/>
                </a:cubicBezTo>
                <a:cubicBezTo>
                  <a:pt x="8471972" y="9711"/>
                  <a:pt x="8687430" y="283380"/>
                  <a:pt x="8751520" y="697244"/>
                </a:cubicBezTo>
                <a:cubicBezTo>
                  <a:pt x="8907430" y="1997036"/>
                  <a:pt x="8612026" y="2524722"/>
                  <a:pt x="8751520" y="3486136"/>
                </a:cubicBezTo>
                <a:cubicBezTo>
                  <a:pt x="8719212" y="3867700"/>
                  <a:pt x="8476911" y="4136300"/>
                  <a:pt x="8054276" y="4183380"/>
                </a:cubicBezTo>
                <a:cubicBezTo>
                  <a:pt x="4869633" y="4228240"/>
                  <a:pt x="1702818" y="4301002"/>
                  <a:pt x="697244" y="4183380"/>
                </a:cubicBezTo>
                <a:cubicBezTo>
                  <a:pt x="299667" y="4210158"/>
                  <a:pt x="21241" y="3858959"/>
                  <a:pt x="0" y="3486136"/>
                </a:cubicBezTo>
                <a:cubicBezTo>
                  <a:pt x="-60313" y="2859288"/>
                  <a:pt x="168062" y="2048955"/>
                  <a:pt x="0" y="697244"/>
                </a:cubicBezTo>
                <a:close/>
              </a:path>
              <a:path w="8751520" h="4183380" stroke="0" extrusionOk="0">
                <a:moveTo>
                  <a:pt x="0" y="697244"/>
                </a:moveTo>
                <a:cubicBezTo>
                  <a:pt x="995" y="318474"/>
                  <a:pt x="279787" y="-40937"/>
                  <a:pt x="697244" y="0"/>
                </a:cubicBezTo>
                <a:cubicBezTo>
                  <a:pt x="2234870" y="33707"/>
                  <a:pt x="5813347" y="-162475"/>
                  <a:pt x="8054276" y="0"/>
                </a:cubicBezTo>
                <a:cubicBezTo>
                  <a:pt x="8491802" y="-16109"/>
                  <a:pt x="8733780" y="325445"/>
                  <a:pt x="8751520" y="697244"/>
                </a:cubicBezTo>
                <a:cubicBezTo>
                  <a:pt x="8655331" y="1796212"/>
                  <a:pt x="8805035" y="2824472"/>
                  <a:pt x="8751520" y="3486136"/>
                </a:cubicBezTo>
                <a:cubicBezTo>
                  <a:pt x="8808319" y="3918661"/>
                  <a:pt x="8394156" y="4161301"/>
                  <a:pt x="8054276" y="4183380"/>
                </a:cubicBezTo>
                <a:cubicBezTo>
                  <a:pt x="4505639" y="4236231"/>
                  <a:pt x="3413384" y="4305662"/>
                  <a:pt x="697244" y="4183380"/>
                </a:cubicBezTo>
                <a:cubicBezTo>
                  <a:pt x="323341" y="4244767"/>
                  <a:pt x="70991" y="3877554"/>
                  <a:pt x="0" y="3486136"/>
                </a:cubicBezTo>
                <a:cubicBezTo>
                  <a:pt x="41338" y="2749816"/>
                  <a:pt x="-94415" y="1712901"/>
                  <a:pt x="0" y="697244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vi-VN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thơ nói về hai anh em mèo đi câu cá nhưng đều lười biếng, ỷ lại vào người kia. Cuối ngày, giỏ của hai anh em đều không có cá. </a:t>
            </a:r>
            <a:endParaRPr lang="en-US" sz="3200" b="1" dirty="0">
              <a:solidFill>
                <a:srgbClr val="FF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457200"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nl-NL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rong hoạt động tập thể, chúng ta phải tích cực tham gia, không được dựa dẫm vào người khác. Chỉ như thế, công việc mới có kết quả tốt đẹp. </a:t>
            </a:r>
            <a:endParaRPr lang="en-US" sz="3200" dirty="0">
              <a:solidFill>
                <a:srgbClr val="FF000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4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=""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171450" y="1024280"/>
            <a:ext cx="7623809" cy="4366260"/>
          </a:xfrm>
          <a:custGeom>
            <a:avLst/>
            <a:gdLst>
              <a:gd name="connsiteX0" fmla="*/ 0 w 7623809"/>
              <a:gd name="connsiteY0" fmla="*/ 727725 h 4366260"/>
              <a:gd name="connsiteX1" fmla="*/ 727725 w 7623809"/>
              <a:gd name="connsiteY1" fmla="*/ 0 h 4366260"/>
              <a:gd name="connsiteX2" fmla="*/ 4447222 w 7623809"/>
              <a:gd name="connsiteY2" fmla="*/ 0 h 4366260"/>
              <a:gd name="connsiteX3" fmla="*/ 4447222 w 7623809"/>
              <a:gd name="connsiteY3" fmla="*/ 0 h 4366260"/>
              <a:gd name="connsiteX4" fmla="*/ 6353174 w 7623809"/>
              <a:gd name="connsiteY4" fmla="*/ 0 h 4366260"/>
              <a:gd name="connsiteX5" fmla="*/ 6896084 w 7623809"/>
              <a:gd name="connsiteY5" fmla="*/ 0 h 4366260"/>
              <a:gd name="connsiteX6" fmla="*/ 7623809 w 7623809"/>
              <a:gd name="connsiteY6" fmla="*/ 727725 h 4366260"/>
              <a:gd name="connsiteX7" fmla="*/ 7623809 w 7623809"/>
              <a:gd name="connsiteY7" fmla="*/ 2546985 h 4366260"/>
              <a:gd name="connsiteX8" fmla="*/ 8263523 w 7623809"/>
              <a:gd name="connsiteY8" fmla="*/ 2577229 h 4366260"/>
              <a:gd name="connsiteX9" fmla="*/ 7623809 w 7623809"/>
              <a:gd name="connsiteY9" fmla="*/ 3638550 h 4366260"/>
              <a:gd name="connsiteX10" fmla="*/ 7623809 w 7623809"/>
              <a:gd name="connsiteY10" fmla="*/ 3638535 h 4366260"/>
              <a:gd name="connsiteX11" fmla="*/ 6896084 w 7623809"/>
              <a:gd name="connsiteY11" fmla="*/ 4366260 h 4366260"/>
              <a:gd name="connsiteX12" fmla="*/ 6353174 w 7623809"/>
              <a:gd name="connsiteY12" fmla="*/ 4366260 h 4366260"/>
              <a:gd name="connsiteX13" fmla="*/ 4447222 w 7623809"/>
              <a:gd name="connsiteY13" fmla="*/ 4366260 h 4366260"/>
              <a:gd name="connsiteX14" fmla="*/ 4447222 w 7623809"/>
              <a:gd name="connsiteY14" fmla="*/ 4366260 h 4366260"/>
              <a:gd name="connsiteX15" fmla="*/ 727725 w 7623809"/>
              <a:gd name="connsiteY15" fmla="*/ 4366260 h 4366260"/>
              <a:gd name="connsiteX16" fmla="*/ 0 w 7623809"/>
              <a:gd name="connsiteY16" fmla="*/ 3638535 h 4366260"/>
              <a:gd name="connsiteX17" fmla="*/ 0 w 7623809"/>
              <a:gd name="connsiteY17" fmla="*/ 3638550 h 4366260"/>
              <a:gd name="connsiteX18" fmla="*/ 0 w 7623809"/>
              <a:gd name="connsiteY18" fmla="*/ 2546985 h 4366260"/>
              <a:gd name="connsiteX19" fmla="*/ 0 w 7623809"/>
              <a:gd name="connsiteY19" fmla="*/ 2546985 h 4366260"/>
              <a:gd name="connsiteX20" fmla="*/ 0 w 7623809"/>
              <a:gd name="connsiteY20" fmla="*/ 727725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3809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1321543" y="-165514"/>
                  <a:pt x="2807274" y="-96643"/>
                  <a:pt x="4447222" y="0"/>
                </a:cubicBezTo>
                <a:lnTo>
                  <a:pt x="4447222" y="0"/>
                </a:lnTo>
                <a:cubicBezTo>
                  <a:pt x="5351374" y="32711"/>
                  <a:pt x="5734152" y="-16600"/>
                  <a:pt x="6353174" y="0"/>
                </a:cubicBezTo>
                <a:cubicBezTo>
                  <a:pt x="6568121" y="96"/>
                  <a:pt x="6631597" y="16898"/>
                  <a:pt x="6896084" y="0"/>
                </a:cubicBezTo>
                <a:cubicBezTo>
                  <a:pt x="7373923" y="17992"/>
                  <a:pt x="7633674" y="298044"/>
                  <a:pt x="7623809" y="727725"/>
                </a:cubicBezTo>
                <a:cubicBezTo>
                  <a:pt x="7652614" y="1240696"/>
                  <a:pt x="7593410" y="2322589"/>
                  <a:pt x="7623809" y="2546985"/>
                </a:cubicBezTo>
                <a:cubicBezTo>
                  <a:pt x="7692505" y="2590651"/>
                  <a:pt x="8047571" y="2619126"/>
                  <a:pt x="8263523" y="2577229"/>
                </a:cubicBezTo>
                <a:cubicBezTo>
                  <a:pt x="8130608" y="2702745"/>
                  <a:pt x="7696010" y="3303566"/>
                  <a:pt x="7623809" y="3638550"/>
                </a:cubicBezTo>
                <a:cubicBezTo>
                  <a:pt x="7623808" y="3638544"/>
                  <a:pt x="7623808" y="3638540"/>
                  <a:pt x="7623809" y="3638535"/>
                </a:cubicBezTo>
                <a:cubicBezTo>
                  <a:pt x="7664344" y="4078747"/>
                  <a:pt x="7360363" y="4359577"/>
                  <a:pt x="6896084" y="4366260"/>
                </a:cubicBezTo>
                <a:cubicBezTo>
                  <a:pt x="6666424" y="4403704"/>
                  <a:pt x="6568152" y="4405189"/>
                  <a:pt x="6353174" y="4366260"/>
                </a:cubicBezTo>
                <a:cubicBezTo>
                  <a:pt x="6137570" y="4211302"/>
                  <a:pt x="4761217" y="4287060"/>
                  <a:pt x="4447222" y="4366260"/>
                </a:cubicBezTo>
                <a:lnTo>
                  <a:pt x="4447222" y="4366260"/>
                </a:lnTo>
                <a:cubicBezTo>
                  <a:pt x="2976645" y="4515952"/>
                  <a:pt x="2499081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7623809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2489791" y="-30226"/>
                  <a:pt x="2860757" y="19287"/>
                  <a:pt x="4447222" y="0"/>
                </a:cubicBezTo>
                <a:lnTo>
                  <a:pt x="4447222" y="0"/>
                </a:lnTo>
                <a:cubicBezTo>
                  <a:pt x="5343571" y="136756"/>
                  <a:pt x="5889977" y="-46743"/>
                  <a:pt x="6353174" y="0"/>
                </a:cubicBezTo>
                <a:cubicBezTo>
                  <a:pt x="6492534" y="19784"/>
                  <a:pt x="6627738" y="35214"/>
                  <a:pt x="6896084" y="0"/>
                </a:cubicBezTo>
                <a:cubicBezTo>
                  <a:pt x="7348266" y="-6001"/>
                  <a:pt x="7593375" y="282281"/>
                  <a:pt x="7623809" y="727725"/>
                </a:cubicBezTo>
                <a:cubicBezTo>
                  <a:pt x="7542487" y="1451081"/>
                  <a:pt x="7619702" y="1697133"/>
                  <a:pt x="7623809" y="2546985"/>
                </a:cubicBezTo>
                <a:cubicBezTo>
                  <a:pt x="7747339" y="2561073"/>
                  <a:pt x="7992779" y="2592035"/>
                  <a:pt x="8263523" y="2577229"/>
                </a:cubicBezTo>
                <a:cubicBezTo>
                  <a:pt x="8122879" y="2841689"/>
                  <a:pt x="7732557" y="3496938"/>
                  <a:pt x="7623809" y="3638550"/>
                </a:cubicBezTo>
                <a:cubicBezTo>
                  <a:pt x="7623809" y="3638546"/>
                  <a:pt x="7623810" y="3638538"/>
                  <a:pt x="7623809" y="3638535"/>
                </a:cubicBezTo>
                <a:cubicBezTo>
                  <a:pt x="7622763" y="3990895"/>
                  <a:pt x="7261704" y="4343568"/>
                  <a:pt x="6896084" y="4366260"/>
                </a:cubicBezTo>
                <a:cubicBezTo>
                  <a:pt x="6678176" y="4339911"/>
                  <a:pt x="6530781" y="4321266"/>
                  <a:pt x="6353174" y="4366260"/>
                </a:cubicBezTo>
                <a:cubicBezTo>
                  <a:pt x="5501743" y="4461292"/>
                  <a:pt x="4702964" y="4316337"/>
                  <a:pt x="4447222" y="4366260"/>
                </a:cubicBezTo>
                <a:lnTo>
                  <a:pt x="4447222" y="4366260"/>
                </a:lnTo>
                <a:cubicBezTo>
                  <a:pt x="3531542" y="4347392"/>
                  <a:pt x="1287475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 câu chuyện chúng ta hết sức lưu ý: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hông tự ý đi câu cá ở sông hồ.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Ngồi câu các ở sông hồ luôn tiềm ẩn nguy hiểm, dễ xảy ra hiện tượng đuối nước.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F1186A2D-BEAF-A30A-838D-DEB9E79EE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6" y="2866523"/>
            <a:ext cx="2623100" cy="3502368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AB44A609-E81C-1D19-7011-2F40D46E7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65"/>
            <a:ext cx="3870382" cy="3502367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659F0FB-D401-07A2-47A1-440836A4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9" y="2944461"/>
            <a:ext cx="2666564" cy="3502367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4A9AE29B-F7C1-424F-422F-1FA0A81A1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03" y="2915009"/>
            <a:ext cx="4627847" cy="3502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5BDE1B6-1707-4F1C-9DE3-05AC28F03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29" y="500476"/>
            <a:ext cx="5931922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=""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=""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=""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=""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=""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=""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=""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=""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=""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=""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=""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=""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=""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=""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=""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=""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=""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=""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=""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=""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=""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=""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=""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=""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=""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=""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=""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=""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=""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=""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=""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=""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=""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=""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=""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=""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=""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=""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=""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=""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=""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=""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=""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=""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=""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=""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=""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=""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=""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=""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=""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=""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=""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=""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=""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=""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=""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=""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=""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=""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=""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=""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=""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=""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=""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=""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=""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=""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=""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=""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=""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=""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=""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=""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=""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=""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=""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=""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=""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=""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=""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=""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=""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=""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=""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=""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=""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=""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=""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=""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=""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=""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=""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=""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=""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=""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=""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=""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=""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=""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=""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=""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=""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=""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=""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=""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=""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=""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=""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=""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=""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=""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=""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=""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=""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=""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=""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=""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=""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=""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=""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=""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=""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=""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=""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=""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=""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=""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=""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=""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=""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=""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=""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=""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=""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=""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=""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=""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=""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=""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=""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=""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=""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=""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=""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=""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=""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=""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=""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=""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=""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=""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=""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=""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=""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=""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=""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=""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=""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=""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=""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=""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=""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=""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=""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=""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=""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=""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=""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=""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=""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=""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=""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=""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=""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=""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=""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=""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=""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=""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=""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=""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=""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=""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=""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=""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=""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=""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=""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=""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=""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=""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=""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=""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=""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=""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=""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=""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=""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=""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=""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=""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="" xmlns:a16="http://schemas.microsoft.com/office/drawing/2014/main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ÈO ĐI CÂU CÁ">
            <a:hlinkClick r:id="" action="ppaction://media"/>
            <a:extLst>
              <a:ext uri="{FF2B5EF4-FFF2-40B4-BE49-F238E27FC236}">
                <a16:creationId xmlns="" xmlns:a16="http://schemas.microsoft.com/office/drawing/2014/main" id="{2ADC2C01-3B92-47F5-B253-0AE7261FA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=""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0" y="0"/>
            <a:ext cx="12091915" cy="6748831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233089"/>
            <a:ext cx="4485541" cy="175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109631" y="2041560"/>
            <a:ext cx="4485541" cy="305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 có em 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665058"/>
            <a:ext cx="448554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 quá là 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Nhập bọn vui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677347" y="5290157"/>
            <a:ext cx="448554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-36009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95535" y="204716"/>
            <a:ext cx="11832608" cy="6114197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vác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giỏ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riêng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ngả</a:t>
              </a:r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lưng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0" y="0"/>
            <a:ext cx="12191999" cy="6858001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88E936B-3B42-4120-8102-D1892BCB70F5}"/>
              </a:ext>
            </a:extLst>
          </p:cNvPr>
          <p:cNvSpPr txBox="1"/>
          <p:nvPr/>
        </p:nvSpPr>
        <p:spPr>
          <a:xfrm>
            <a:off x="3829050" y="2200275"/>
            <a:ext cx="541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Vác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giỏ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ngồi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bờ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ao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sông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142641" cy="3346101"/>
          </a:xfrm>
          <a:custGeom>
            <a:avLst/>
            <a:gdLst>
              <a:gd name="connsiteX0" fmla="*/ 0 w 4142641"/>
              <a:gd name="connsiteY0" fmla="*/ 419300 h 3346101"/>
              <a:gd name="connsiteX1" fmla="*/ 419300 w 4142641"/>
              <a:gd name="connsiteY1" fmla="*/ 0 h 3346101"/>
              <a:gd name="connsiteX2" fmla="*/ 1047068 w 4142641"/>
              <a:gd name="connsiteY2" fmla="*/ 0 h 3346101"/>
              <a:gd name="connsiteX3" fmla="*/ 1674836 w 4142641"/>
              <a:gd name="connsiteY3" fmla="*/ 0 h 3346101"/>
              <a:gd name="connsiteX4" fmla="*/ 2236523 w 4142641"/>
              <a:gd name="connsiteY4" fmla="*/ 0 h 3346101"/>
              <a:gd name="connsiteX5" fmla="*/ 2831250 w 4142641"/>
              <a:gd name="connsiteY5" fmla="*/ 0 h 3346101"/>
              <a:gd name="connsiteX6" fmla="*/ 3723341 w 4142641"/>
              <a:gd name="connsiteY6" fmla="*/ 0 h 3346101"/>
              <a:gd name="connsiteX7" fmla="*/ 4142641 w 4142641"/>
              <a:gd name="connsiteY7" fmla="*/ 419300 h 3346101"/>
              <a:gd name="connsiteX8" fmla="*/ 4142641 w 4142641"/>
              <a:gd name="connsiteY8" fmla="*/ 1046175 h 3346101"/>
              <a:gd name="connsiteX9" fmla="*/ 4142641 w 4142641"/>
              <a:gd name="connsiteY9" fmla="*/ 1723201 h 3346101"/>
              <a:gd name="connsiteX10" fmla="*/ 4142641 w 4142641"/>
              <a:gd name="connsiteY10" fmla="*/ 2274851 h 3346101"/>
              <a:gd name="connsiteX11" fmla="*/ 4142641 w 4142641"/>
              <a:gd name="connsiteY11" fmla="*/ 2926801 h 3346101"/>
              <a:gd name="connsiteX12" fmla="*/ 3723341 w 4142641"/>
              <a:gd name="connsiteY12" fmla="*/ 3346101 h 3346101"/>
              <a:gd name="connsiteX13" fmla="*/ 3029492 w 4142641"/>
              <a:gd name="connsiteY13" fmla="*/ 3346101 h 3346101"/>
              <a:gd name="connsiteX14" fmla="*/ 2368684 w 4142641"/>
              <a:gd name="connsiteY14" fmla="*/ 3346101 h 3346101"/>
              <a:gd name="connsiteX15" fmla="*/ 1641795 w 4142641"/>
              <a:gd name="connsiteY15" fmla="*/ 3346101 h 3346101"/>
              <a:gd name="connsiteX16" fmla="*/ 419300 w 4142641"/>
              <a:gd name="connsiteY16" fmla="*/ 3346101 h 3346101"/>
              <a:gd name="connsiteX17" fmla="*/ 0 w 4142641"/>
              <a:gd name="connsiteY17" fmla="*/ 2926801 h 3346101"/>
              <a:gd name="connsiteX18" fmla="*/ 0 w 4142641"/>
              <a:gd name="connsiteY18" fmla="*/ 2350076 h 3346101"/>
              <a:gd name="connsiteX19" fmla="*/ 0 w 4142641"/>
              <a:gd name="connsiteY19" fmla="*/ 1748276 h 3346101"/>
              <a:gd name="connsiteX20" fmla="*/ 0 w 4142641"/>
              <a:gd name="connsiteY20" fmla="*/ 1146475 h 3346101"/>
              <a:gd name="connsiteX21" fmla="*/ 0 w 4142641"/>
              <a:gd name="connsiteY21" fmla="*/ 419300 h 3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42641" h="3346101" fill="none" extrusionOk="0">
                <a:moveTo>
                  <a:pt x="0" y="419300"/>
                </a:moveTo>
                <a:cubicBezTo>
                  <a:pt x="12107" y="204875"/>
                  <a:pt x="180661" y="6468"/>
                  <a:pt x="419300" y="0"/>
                </a:cubicBezTo>
                <a:cubicBezTo>
                  <a:pt x="597750" y="-10904"/>
                  <a:pt x="904377" y="-28225"/>
                  <a:pt x="1047068" y="0"/>
                </a:cubicBezTo>
                <a:cubicBezTo>
                  <a:pt x="1189759" y="28225"/>
                  <a:pt x="1380267" y="-16313"/>
                  <a:pt x="1674836" y="0"/>
                </a:cubicBezTo>
                <a:cubicBezTo>
                  <a:pt x="1969405" y="16313"/>
                  <a:pt x="2081872" y="14804"/>
                  <a:pt x="2236523" y="0"/>
                </a:cubicBezTo>
                <a:cubicBezTo>
                  <a:pt x="2391174" y="-14804"/>
                  <a:pt x="2584995" y="-22726"/>
                  <a:pt x="2831250" y="0"/>
                </a:cubicBezTo>
                <a:cubicBezTo>
                  <a:pt x="3077505" y="22726"/>
                  <a:pt x="3370669" y="-38535"/>
                  <a:pt x="3723341" y="0"/>
                </a:cubicBezTo>
                <a:cubicBezTo>
                  <a:pt x="3960905" y="598"/>
                  <a:pt x="4161050" y="137103"/>
                  <a:pt x="4142641" y="419300"/>
                </a:cubicBezTo>
                <a:cubicBezTo>
                  <a:pt x="4150453" y="697861"/>
                  <a:pt x="4142647" y="792502"/>
                  <a:pt x="4142641" y="1046175"/>
                </a:cubicBezTo>
                <a:cubicBezTo>
                  <a:pt x="4142635" y="1299849"/>
                  <a:pt x="4151505" y="1403581"/>
                  <a:pt x="4142641" y="1723201"/>
                </a:cubicBezTo>
                <a:cubicBezTo>
                  <a:pt x="4133777" y="2042821"/>
                  <a:pt x="4160736" y="2079434"/>
                  <a:pt x="4142641" y="2274851"/>
                </a:cubicBezTo>
                <a:cubicBezTo>
                  <a:pt x="4124547" y="2470268"/>
                  <a:pt x="4114143" y="2781208"/>
                  <a:pt x="4142641" y="2926801"/>
                </a:cubicBezTo>
                <a:cubicBezTo>
                  <a:pt x="4177284" y="3158670"/>
                  <a:pt x="3968434" y="3369948"/>
                  <a:pt x="3723341" y="3346101"/>
                </a:cubicBezTo>
                <a:cubicBezTo>
                  <a:pt x="3390603" y="3314326"/>
                  <a:pt x="3215083" y="3326987"/>
                  <a:pt x="3029492" y="3346101"/>
                </a:cubicBezTo>
                <a:cubicBezTo>
                  <a:pt x="2843901" y="3365215"/>
                  <a:pt x="2569154" y="3316431"/>
                  <a:pt x="2368684" y="3346101"/>
                </a:cubicBezTo>
                <a:cubicBezTo>
                  <a:pt x="2168214" y="3375771"/>
                  <a:pt x="1799025" y="3337495"/>
                  <a:pt x="1641795" y="3346101"/>
                </a:cubicBezTo>
                <a:cubicBezTo>
                  <a:pt x="1484565" y="3354707"/>
                  <a:pt x="1018121" y="3355830"/>
                  <a:pt x="419300" y="3346101"/>
                </a:cubicBezTo>
                <a:cubicBezTo>
                  <a:pt x="223583" y="3347681"/>
                  <a:pt x="-25951" y="3203144"/>
                  <a:pt x="0" y="2926801"/>
                </a:cubicBezTo>
                <a:cubicBezTo>
                  <a:pt x="19823" y="2655671"/>
                  <a:pt x="26652" y="2482958"/>
                  <a:pt x="0" y="2350076"/>
                </a:cubicBezTo>
                <a:cubicBezTo>
                  <a:pt x="-26652" y="2217194"/>
                  <a:pt x="23119" y="1931143"/>
                  <a:pt x="0" y="1748276"/>
                </a:cubicBezTo>
                <a:cubicBezTo>
                  <a:pt x="-23119" y="1565409"/>
                  <a:pt x="6283" y="1338113"/>
                  <a:pt x="0" y="1146475"/>
                </a:cubicBezTo>
                <a:cubicBezTo>
                  <a:pt x="-6283" y="954837"/>
                  <a:pt x="-8797" y="655747"/>
                  <a:pt x="0" y="419300"/>
                </a:cubicBezTo>
                <a:close/>
              </a:path>
              <a:path w="4142641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754541" y="-4998"/>
                  <a:pt x="835251" y="26944"/>
                  <a:pt x="1113149" y="0"/>
                </a:cubicBezTo>
                <a:cubicBezTo>
                  <a:pt x="1391047" y="-26944"/>
                  <a:pt x="1559832" y="-26140"/>
                  <a:pt x="1707876" y="0"/>
                </a:cubicBezTo>
                <a:cubicBezTo>
                  <a:pt x="1855920" y="26140"/>
                  <a:pt x="2092454" y="-29045"/>
                  <a:pt x="2302603" y="0"/>
                </a:cubicBezTo>
                <a:cubicBezTo>
                  <a:pt x="2512752" y="29045"/>
                  <a:pt x="2692811" y="16810"/>
                  <a:pt x="2996452" y="0"/>
                </a:cubicBezTo>
                <a:cubicBezTo>
                  <a:pt x="3300093" y="-16810"/>
                  <a:pt x="3515035" y="12154"/>
                  <a:pt x="3723341" y="0"/>
                </a:cubicBezTo>
                <a:cubicBezTo>
                  <a:pt x="3944252" y="-16498"/>
                  <a:pt x="4124036" y="197682"/>
                  <a:pt x="4142641" y="419300"/>
                </a:cubicBezTo>
                <a:cubicBezTo>
                  <a:pt x="4160644" y="544913"/>
                  <a:pt x="4169318" y="855198"/>
                  <a:pt x="4142641" y="1046175"/>
                </a:cubicBezTo>
                <a:cubicBezTo>
                  <a:pt x="4115964" y="1237152"/>
                  <a:pt x="4133517" y="1368777"/>
                  <a:pt x="4142641" y="1622900"/>
                </a:cubicBezTo>
                <a:cubicBezTo>
                  <a:pt x="4151765" y="1877024"/>
                  <a:pt x="4140147" y="1948294"/>
                  <a:pt x="4142641" y="2174551"/>
                </a:cubicBezTo>
                <a:cubicBezTo>
                  <a:pt x="4145135" y="2400808"/>
                  <a:pt x="4105989" y="2673844"/>
                  <a:pt x="4142641" y="2926801"/>
                </a:cubicBezTo>
                <a:cubicBezTo>
                  <a:pt x="4161187" y="3167503"/>
                  <a:pt x="3950378" y="3317676"/>
                  <a:pt x="3723341" y="3346101"/>
                </a:cubicBezTo>
                <a:cubicBezTo>
                  <a:pt x="3477478" y="3375216"/>
                  <a:pt x="3363821" y="3326074"/>
                  <a:pt x="3128614" y="3346101"/>
                </a:cubicBezTo>
                <a:cubicBezTo>
                  <a:pt x="2893407" y="3366128"/>
                  <a:pt x="2674766" y="3313746"/>
                  <a:pt x="2434765" y="3346101"/>
                </a:cubicBezTo>
                <a:cubicBezTo>
                  <a:pt x="2194764" y="3378456"/>
                  <a:pt x="1941030" y="3356562"/>
                  <a:pt x="1707876" y="3346101"/>
                </a:cubicBezTo>
                <a:cubicBezTo>
                  <a:pt x="1474722" y="3335640"/>
                  <a:pt x="1219518" y="3336368"/>
                  <a:pt x="1080108" y="3346101"/>
                </a:cubicBezTo>
                <a:cubicBezTo>
                  <a:pt x="940698" y="3355834"/>
                  <a:pt x="651299" y="3329348"/>
                  <a:pt x="419300" y="3346101"/>
                </a:cubicBezTo>
                <a:cubicBezTo>
                  <a:pt x="145905" y="3372336"/>
                  <a:pt x="4124" y="3104947"/>
                  <a:pt x="0" y="2926801"/>
                </a:cubicBezTo>
                <a:cubicBezTo>
                  <a:pt x="31192" y="2634674"/>
                  <a:pt x="-28759" y="2567040"/>
                  <a:pt x="0" y="2299926"/>
                </a:cubicBezTo>
                <a:cubicBezTo>
                  <a:pt x="28759" y="2032813"/>
                  <a:pt x="-542" y="1887030"/>
                  <a:pt x="0" y="1723201"/>
                </a:cubicBezTo>
                <a:cubicBezTo>
                  <a:pt x="542" y="1559372"/>
                  <a:pt x="13482" y="1367501"/>
                  <a:pt x="0" y="1146475"/>
                </a:cubicBezTo>
                <a:cubicBezTo>
                  <a:pt x="-13482" y="925449"/>
                  <a:pt x="-25586" y="604895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ội dung các khổ thơ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 1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=""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rrakeshVTI" id="{DCD97A9B-DAE4-42FA-B2F9-0A5C34F43D6C}" vid="{A7163F41-974B-4A88-831F-D9DFFFE40CEC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1104</Words>
  <Application>Microsoft Office PowerPoint</Application>
  <PresentationFormat>Custom</PresentationFormat>
  <Paragraphs>159</Paragraphs>
  <Slides>26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1_Office Theme</vt:lpstr>
      <vt:lpstr>Office Theme</vt:lpstr>
      <vt:lpstr>MarrakeshVTI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PHONG VU</cp:lastModifiedBy>
  <cp:revision>49</cp:revision>
  <dcterms:created xsi:type="dcterms:W3CDTF">2022-11-25T23:36:13Z</dcterms:created>
  <dcterms:modified xsi:type="dcterms:W3CDTF">2024-03-05T07:51:25Z</dcterms:modified>
</cp:coreProperties>
</file>