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</p:sldMasterIdLst>
  <p:notesMasterIdLst>
    <p:notesMasterId r:id="rId32"/>
  </p:notesMasterIdLst>
  <p:handoutMasterIdLst>
    <p:handoutMasterId r:id="rId33"/>
  </p:handoutMasterIdLst>
  <p:sldIdLst>
    <p:sldId id="2007577210" r:id="rId9"/>
    <p:sldId id="259" r:id="rId10"/>
    <p:sldId id="263" r:id="rId11"/>
    <p:sldId id="2007577218" r:id="rId12"/>
    <p:sldId id="270" r:id="rId13"/>
    <p:sldId id="262" r:id="rId14"/>
    <p:sldId id="269" r:id="rId15"/>
    <p:sldId id="2007577212" r:id="rId16"/>
    <p:sldId id="2007577213" r:id="rId17"/>
    <p:sldId id="2007577214" r:id="rId18"/>
    <p:sldId id="2007577219" r:id="rId19"/>
    <p:sldId id="275" r:id="rId20"/>
    <p:sldId id="266" r:id="rId21"/>
    <p:sldId id="2007577220" r:id="rId22"/>
    <p:sldId id="2007577221" r:id="rId23"/>
    <p:sldId id="2007577223" r:id="rId24"/>
    <p:sldId id="2007577224" r:id="rId25"/>
    <p:sldId id="2007577225" r:id="rId26"/>
    <p:sldId id="276" r:id="rId27"/>
    <p:sldId id="2007577208" r:id="rId28"/>
    <p:sldId id="2007577226" r:id="rId29"/>
    <p:sldId id="2007577217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6" r:id="rId9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483</Words>
  <Application>Microsoft Office PowerPoint</Application>
  <PresentationFormat>Widescreen</PresentationFormat>
  <Paragraphs>31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Cambria</vt:lpstr>
      <vt:lpstr>Helvetica</vt:lpstr>
      <vt:lpstr>LNTH-LuoLuoNotangYuanTi 1</vt:lpstr>
      <vt:lpstr>Times New Roman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45</cp:revision>
  <dcterms:created xsi:type="dcterms:W3CDTF">2023-01-02T23:55:56Z</dcterms:created>
  <dcterms:modified xsi:type="dcterms:W3CDTF">2024-03-28T14:31:24Z</dcterms:modified>
</cp:coreProperties>
</file>