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19"/>
  </p:notesMasterIdLst>
  <p:sldIdLst>
    <p:sldId id="257" r:id="rId5"/>
    <p:sldId id="258" r:id="rId6"/>
    <p:sldId id="278" r:id="rId7"/>
    <p:sldId id="260" r:id="rId8"/>
    <p:sldId id="261" r:id="rId9"/>
    <p:sldId id="263" r:id="rId10"/>
    <p:sldId id="262" r:id="rId11"/>
    <p:sldId id="279" r:id="rId12"/>
    <p:sldId id="270" r:id="rId13"/>
    <p:sldId id="288" r:id="rId14"/>
    <p:sldId id="290" r:id="rId15"/>
    <p:sldId id="291" r:id="rId16"/>
    <p:sldId id="276"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3/31/2024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2024/3/31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xmlns=""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xmlns=""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31/03/2024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7786F67E-89AB-47B1-9A5E-D547D18BD1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38301" y="247649"/>
            <a:ext cx="1285875" cy="1285875"/>
          </a:xfrm>
          <a:prstGeom prst="rect">
            <a:avLst/>
          </a:prstGeom>
        </p:spPr>
      </p:pic>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1.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xmlns=""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xmlns=""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xmlns=""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xmlns=""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xmlns=""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xmlns=""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xmlns=""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xmlns=""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xmlns=""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xmlns=""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xmlns=""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xmlns=""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xmlns=""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xmlns=""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xmlns=""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xmlns=""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xmlns=""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xmlns=""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xmlns=""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xmlns=""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xmlns=""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xmlns=""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xmlns=""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xmlns=""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xmlns=""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xmlns=""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xmlns=""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xmlns=""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xmlns=""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xmlns=""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xmlns=""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xmlns=""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xmlns=""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xmlns=""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xmlns=""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xmlns=""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xmlns=""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xmlns=""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xmlns=""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xmlns=""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xmlns=""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xmlns=""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xmlns=""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xmlns=""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xmlns=""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xmlns=""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xmlns=""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xmlns=""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xmlns=""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xmlns=""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xmlns=""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xmlns=""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xmlns=""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xmlns=""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xmlns=""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xmlns=""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xmlns=""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xmlns=""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xmlns=""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xmlns=""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xmlns=""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xmlns=""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xmlns=""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xmlns=""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xmlns=""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xmlns=""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xmlns=""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xmlns=""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xmlns=""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xmlns=""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xmlns=""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xmlns=""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xmlns=""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xmlns=""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xmlns=""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xmlns=""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xmlns=""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xmlns=""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xmlns=""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xmlns=""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Karaoke - Lớp Chúng Ta Đoàn Kết -  Âm Nhạc Lớp 3 -- Lớp Nhạc dore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30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xmlns=""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xmlns=""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xmlns=""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xmlns=""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xmlns=""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xmlns=""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xmlns=""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16</TotalTime>
  <Words>743</Words>
  <Application>Microsoft Office PowerPoint</Application>
  <PresentationFormat>Widescreen</PresentationFormat>
  <Paragraphs>22</Paragraphs>
  <Slides>14</Slides>
  <Notes>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14</vt:i4>
      </vt:variant>
    </vt:vector>
  </HeadingPairs>
  <TitlesOfParts>
    <vt:vector size="26" baseType="lpstr">
      <vt:lpstr>Arial</vt:lpstr>
      <vt:lpstr>Calibri</vt:lpstr>
      <vt:lpstr>Calibri Light</vt:lpstr>
      <vt:lpstr>Cambria</vt:lpstr>
      <vt:lpstr>inpin heiti</vt:lpstr>
      <vt:lpstr>站酷快乐体2016修订版</vt:lpstr>
      <vt:lpstr>等线</vt:lpstr>
      <vt:lpstr>等线 Light</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19</cp:revision>
  <dcterms:created xsi:type="dcterms:W3CDTF">2023-01-01T00:58:55Z</dcterms:created>
  <dcterms:modified xsi:type="dcterms:W3CDTF">2024-03-31T15:19:42Z</dcterms:modified>
</cp:coreProperties>
</file>